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22" r:id="rId2"/>
    <p:sldId id="523" r:id="rId3"/>
    <p:sldId id="524" r:id="rId4"/>
    <p:sldId id="527" r:id="rId5"/>
    <p:sldId id="528" r:id="rId6"/>
    <p:sldId id="529" r:id="rId7"/>
    <p:sldId id="531" r:id="rId8"/>
    <p:sldId id="534" r:id="rId9"/>
    <p:sldId id="537" r:id="rId10"/>
    <p:sldId id="538" r:id="rId11"/>
    <p:sldId id="540" r:id="rId12"/>
    <p:sldId id="607"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DB7"/>
    <a:srgbClr val="C0504D"/>
    <a:srgbClr val="F9B67F"/>
    <a:srgbClr val="ED7BC4"/>
    <a:srgbClr val="8064A2"/>
    <a:srgbClr val="1F497D"/>
    <a:srgbClr val="4F81BD"/>
    <a:srgbClr val="95B3D7"/>
    <a:srgbClr val="7F7F7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1" d="100"/>
          <a:sy n="91" d="100"/>
        </p:scale>
        <p:origin x="629"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17605-7103-4F62-8902-D3EDE26EE4BC}" type="datetimeFigureOut">
              <a:rPr lang="en-IN" smtClean="0"/>
              <a:t>24-10-2022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93B9E-8B1B-406A-975E-FCBD6B73CF83}" type="slidenum">
              <a:rPr lang="en-IN" smtClean="0"/>
              <a:t>‹#›</a:t>
            </a:fld>
            <a:endParaRPr lang="en-IN"/>
          </a:p>
        </p:txBody>
      </p:sp>
    </p:spTree>
    <p:extLst>
      <p:ext uri="{BB962C8B-B14F-4D97-AF65-F5344CB8AC3E}">
        <p14:creationId xmlns:p14="http://schemas.microsoft.com/office/powerpoint/2010/main" val="350470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1</a:t>
            </a:fld>
            <a:endParaRPr lang="en-IN"/>
          </a:p>
        </p:txBody>
      </p:sp>
    </p:spTree>
    <p:extLst>
      <p:ext uri="{BB962C8B-B14F-4D97-AF65-F5344CB8AC3E}">
        <p14:creationId xmlns:p14="http://schemas.microsoft.com/office/powerpoint/2010/main" val="303503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10</a:t>
            </a:fld>
            <a:endParaRPr lang="en-IN"/>
          </a:p>
        </p:txBody>
      </p:sp>
    </p:spTree>
    <p:extLst>
      <p:ext uri="{BB962C8B-B14F-4D97-AF65-F5344CB8AC3E}">
        <p14:creationId xmlns:p14="http://schemas.microsoft.com/office/powerpoint/2010/main" val="310497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11</a:t>
            </a:fld>
            <a:endParaRPr lang="en-IN"/>
          </a:p>
        </p:txBody>
      </p:sp>
    </p:spTree>
    <p:extLst>
      <p:ext uri="{BB962C8B-B14F-4D97-AF65-F5344CB8AC3E}">
        <p14:creationId xmlns:p14="http://schemas.microsoft.com/office/powerpoint/2010/main" val="54635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12</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2</a:t>
            </a:fld>
            <a:endParaRPr lang="en-IN"/>
          </a:p>
        </p:txBody>
      </p:sp>
    </p:spTree>
    <p:extLst>
      <p:ext uri="{BB962C8B-B14F-4D97-AF65-F5344CB8AC3E}">
        <p14:creationId xmlns:p14="http://schemas.microsoft.com/office/powerpoint/2010/main" val="85551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3</a:t>
            </a:fld>
            <a:endParaRPr lang="en-IN"/>
          </a:p>
        </p:txBody>
      </p:sp>
    </p:spTree>
    <p:extLst>
      <p:ext uri="{BB962C8B-B14F-4D97-AF65-F5344CB8AC3E}">
        <p14:creationId xmlns:p14="http://schemas.microsoft.com/office/powerpoint/2010/main" val="325300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4</a:t>
            </a:fld>
            <a:endParaRPr lang="en-IN"/>
          </a:p>
        </p:txBody>
      </p:sp>
    </p:spTree>
    <p:extLst>
      <p:ext uri="{BB962C8B-B14F-4D97-AF65-F5344CB8AC3E}">
        <p14:creationId xmlns:p14="http://schemas.microsoft.com/office/powerpoint/2010/main" val="200222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5</a:t>
            </a:fld>
            <a:endParaRPr lang="en-IN"/>
          </a:p>
        </p:txBody>
      </p:sp>
    </p:spTree>
    <p:extLst>
      <p:ext uri="{BB962C8B-B14F-4D97-AF65-F5344CB8AC3E}">
        <p14:creationId xmlns:p14="http://schemas.microsoft.com/office/powerpoint/2010/main" val="428531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6</a:t>
            </a:fld>
            <a:endParaRPr lang="en-IN"/>
          </a:p>
        </p:txBody>
      </p:sp>
    </p:spTree>
    <p:extLst>
      <p:ext uri="{BB962C8B-B14F-4D97-AF65-F5344CB8AC3E}">
        <p14:creationId xmlns:p14="http://schemas.microsoft.com/office/powerpoint/2010/main" val="152271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7</a:t>
            </a:fld>
            <a:endParaRPr lang="en-IN"/>
          </a:p>
        </p:txBody>
      </p:sp>
    </p:spTree>
    <p:extLst>
      <p:ext uri="{BB962C8B-B14F-4D97-AF65-F5344CB8AC3E}">
        <p14:creationId xmlns:p14="http://schemas.microsoft.com/office/powerpoint/2010/main" val="324081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8</a:t>
            </a:fld>
            <a:endParaRPr lang="en-IN"/>
          </a:p>
        </p:txBody>
      </p:sp>
    </p:spTree>
    <p:extLst>
      <p:ext uri="{BB962C8B-B14F-4D97-AF65-F5344CB8AC3E}">
        <p14:creationId xmlns:p14="http://schemas.microsoft.com/office/powerpoint/2010/main" val="133996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8A93B9E-8B1B-406A-975E-FCBD6B73CF83}" type="slidenum">
              <a:rPr lang="en-IN" smtClean="0"/>
              <a:t>9</a:t>
            </a:fld>
            <a:endParaRPr lang="en-IN"/>
          </a:p>
        </p:txBody>
      </p:sp>
    </p:spTree>
    <p:extLst>
      <p:ext uri="{BB962C8B-B14F-4D97-AF65-F5344CB8AC3E}">
        <p14:creationId xmlns:p14="http://schemas.microsoft.com/office/powerpoint/2010/main" val="255111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8292F-AA03-42D8-9775-2B9860885ACC}"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FE220ED-4067-48D4-8F6F-5FBBE766996F}"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8292F-AA03-42D8-9775-2B9860885ACC}" type="datetimeFigureOut">
              <a:rPr lang="en-IN" smtClean="0"/>
              <a:pPr/>
              <a:t>24-10-2022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220ED-4067-48D4-8F6F-5FBBE766996F}"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1.jpeg"/><Relationship Id="rId5" Type="http://schemas.openxmlformats.org/officeDocument/2006/relationships/slide" Target="slide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1.wdp"/><Relationship Id="rId11"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Isosceles Triangle 59"/>
          <p:cNvSpPr/>
          <p:nvPr/>
        </p:nvSpPr>
        <p:spPr>
          <a:xfrm rot="16200000">
            <a:off x="2843952" y="1988697"/>
            <a:ext cx="5220000" cy="2628000"/>
          </a:xfrm>
          <a:prstGeom prst="triangle">
            <a:avLst/>
          </a:prstGeom>
          <a:gradFill flip="none" rotWithShape="1">
            <a:gsLst>
              <a:gs pos="0">
                <a:srgbClr val="FF0000">
                  <a:tint val="66000"/>
                  <a:satMod val="160000"/>
                  <a:alpha val="7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0" name="Picture 4" descr="12279733891244426541rg1024_Film_strip.svg.med.png"/>
          <p:cNvPicPr>
            <a:picLocks noChangeAspect="1"/>
          </p:cNvPicPr>
          <p:nvPr/>
        </p:nvPicPr>
        <p:blipFill>
          <a:blip r:embed="rId4" cstate="print"/>
          <a:stretch>
            <a:fillRect/>
          </a:stretch>
        </p:blipFill>
        <p:spPr>
          <a:xfrm rot="5400000" flipH="1">
            <a:off x="1331640" y="1556792"/>
            <a:ext cx="2232249" cy="3528394"/>
          </a:xfrm>
          <a:prstGeom prst="rect">
            <a:avLst/>
          </a:prstGeom>
        </p:spPr>
      </p:pic>
      <p:grpSp>
        <p:nvGrpSpPr>
          <p:cNvPr id="65" name="Group 64"/>
          <p:cNvGrpSpPr/>
          <p:nvPr/>
        </p:nvGrpSpPr>
        <p:grpSpPr>
          <a:xfrm>
            <a:off x="6839744" y="0"/>
            <a:ext cx="2124744" cy="6876000"/>
            <a:chOff x="6839744" y="0"/>
            <a:chExt cx="2124744" cy="6830628"/>
          </a:xfrm>
        </p:grpSpPr>
        <p:grpSp>
          <p:nvGrpSpPr>
            <p:cNvPr id="25" name="Group 24"/>
            <p:cNvGrpSpPr/>
            <p:nvPr/>
          </p:nvGrpSpPr>
          <p:grpSpPr>
            <a:xfrm rot="16200000">
              <a:off x="7209414" y="2339250"/>
              <a:ext cx="1385403" cy="2124743"/>
              <a:chOff x="3662028" y="3645024"/>
              <a:chExt cx="1864524" cy="2376264"/>
            </a:xfrm>
          </p:grpSpPr>
          <p:pic>
            <p:nvPicPr>
              <p:cNvPr id="13" name="Picture 12" descr="12279733891244426541rg1024_Film_strip.svg.med.png"/>
              <p:cNvPicPr>
                <a:picLocks noChangeAspect="1"/>
              </p:cNvPicPr>
              <p:nvPr/>
            </p:nvPicPr>
            <p:blipFill>
              <a:blip r:embed="rId4" cstate="print"/>
              <a:stretch>
                <a:fillRect/>
              </a:stretch>
            </p:blipFill>
            <p:spPr>
              <a:xfrm>
                <a:off x="3662028" y="3645024"/>
                <a:ext cx="1864524" cy="2376264"/>
              </a:xfrm>
              <a:prstGeom prst="rect">
                <a:avLst/>
              </a:prstGeom>
            </p:spPr>
          </p:pic>
          <p:pic>
            <p:nvPicPr>
              <p:cNvPr id="17" name="Picture 16" descr="emotionfaces.jpg"/>
              <p:cNvPicPr>
                <a:picLocks noChangeAspect="1"/>
              </p:cNvPicPr>
              <p:nvPr/>
            </p:nvPicPr>
            <p:blipFill>
              <a:blip r:embed="rId5" cstate="print"/>
              <a:srcRect l="19694" t="1035" r="58034" b="74650"/>
              <a:stretch>
                <a:fillRect/>
              </a:stretch>
            </p:blipFill>
            <p:spPr>
              <a:xfrm rot="5400000">
                <a:off x="3832081" y="3988899"/>
                <a:ext cx="1524875" cy="1655727"/>
              </a:xfrm>
              <a:prstGeom prst="rect">
                <a:avLst/>
              </a:prstGeom>
            </p:spPr>
          </p:pic>
        </p:grpSp>
        <p:grpSp>
          <p:nvGrpSpPr>
            <p:cNvPr id="24" name="Group 23"/>
            <p:cNvGrpSpPr/>
            <p:nvPr/>
          </p:nvGrpSpPr>
          <p:grpSpPr>
            <a:xfrm rot="16200000">
              <a:off x="7209415" y="3707402"/>
              <a:ext cx="1385403" cy="2124743"/>
              <a:chOff x="1853304" y="3645024"/>
              <a:chExt cx="1864524" cy="2376264"/>
            </a:xfrm>
          </p:grpSpPr>
          <p:pic>
            <p:nvPicPr>
              <p:cNvPr id="12" name="Picture 11" descr="12279733891244426541rg1024_Film_strip.svg.med.png"/>
              <p:cNvPicPr>
                <a:picLocks noChangeAspect="1"/>
              </p:cNvPicPr>
              <p:nvPr/>
            </p:nvPicPr>
            <p:blipFill>
              <a:blip r:embed="rId4" cstate="print"/>
              <a:stretch>
                <a:fillRect/>
              </a:stretch>
            </p:blipFill>
            <p:spPr>
              <a:xfrm>
                <a:off x="1853304" y="3645024"/>
                <a:ext cx="1864524" cy="2376264"/>
              </a:xfrm>
              <a:prstGeom prst="rect">
                <a:avLst/>
              </a:prstGeom>
            </p:spPr>
          </p:pic>
          <p:pic>
            <p:nvPicPr>
              <p:cNvPr id="18" name="Picture 17" descr="emotionfaces.jpg"/>
              <p:cNvPicPr>
                <a:picLocks noChangeAspect="1"/>
              </p:cNvPicPr>
              <p:nvPr/>
            </p:nvPicPr>
            <p:blipFill>
              <a:blip r:embed="rId5" cstate="print"/>
              <a:srcRect l="40729" t="26385" r="38237" b="50855"/>
              <a:stretch>
                <a:fillRect/>
              </a:stretch>
            </p:blipFill>
            <p:spPr>
              <a:xfrm rot="5400000">
                <a:off x="2065486" y="4005064"/>
                <a:ext cx="1440160" cy="1656184"/>
              </a:xfrm>
              <a:prstGeom prst="rect">
                <a:avLst/>
              </a:prstGeom>
            </p:spPr>
          </p:pic>
        </p:grpSp>
        <p:grpSp>
          <p:nvGrpSpPr>
            <p:cNvPr id="23" name="Group 22"/>
            <p:cNvGrpSpPr/>
            <p:nvPr/>
          </p:nvGrpSpPr>
          <p:grpSpPr>
            <a:xfrm rot="16200000">
              <a:off x="7209415" y="5075555"/>
              <a:ext cx="1385403" cy="2124743"/>
              <a:chOff x="0" y="3645024"/>
              <a:chExt cx="1864524" cy="2376264"/>
            </a:xfrm>
          </p:grpSpPr>
          <p:pic>
            <p:nvPicPr>
              <p:cNvPr id="5" name="Picture 4" descr="12279733891244426541rg1024_Film_strip.svg.med.png"/>
              <p:cNvPicPr>
                <a:picLocks noChangeAspect="1"/>
              </p:cNvPicPr>
              <p:nvPr/>
            </p:nvPicPr>
            <p:blipFill>
              <a:blip r:embed="rId4" cstate="print"/>
              <a:stretch>
                <a:fillRect/>
              </a:stretch>
            </p:blipFill>
            <p:spPr>
              <a:xfrm>
                <a:off x="0" y="3645024"/>
                <a:ext cx="1864524" cy="2376264"/>
              </a:xfrm>
              <a:prstGeom prst="rect">
                <a:avLst/>
              </a:prstGeom>
            </p:spPr>
          </p:pic>
          <p:pic>
            <p:nvPicPr>
              <p:cNvPr id="19" name="Picture 18" descr="emotionfaces.jpg"/>
              <p:cNvPicPr>
                <a:picLocks noChangeAspect="1"/>
              </p:cNvPicPr>
              <p:nvPr/>
            </p:nvPicPr>
            <p:blipFill>
              <a:blip r:embed="rId5" cstate="print"/>
              <a:srcRect l="60526" t="50179" r="18439" b="24992"/>
              <a:stretch>
                <a:fillRect/>
              </a:stretch>
            </p:blipFill>
            <p:spPr>
              <a:xfrm rot="5400000">
                <a:off x="199558" y="4005411"/>
                <a:ext cx="1440668" cy="1656000"/>
              </a:xfrm>
              <a:prstGeom prst="rect">
                <a:avLst/>
              </a:prstGeom>
            </p:spPr>
          </p:pic>
        </p:grpSp>
        <p:grpSp>
          <p:nvGrpSpPr>
            <p:cNvPr id="26" name="Group 25"/>
            <p:cNvGrpSpPr/>
            <p:nvPr/>
          </p:nvGrpSpPr>
          <p:grpSpPr>
            <a:xfrm rot="16200000">
              <a:off x="7209415" y="971098"/>
              <a:ext cx="1385403" cy="2124743"/>
              <a:chOff x="5470752" y="3645024"/>
              <a:chExt cx="1864524" cy="2376264"/>
            </a:xfrm>
          </p:grpSpPr>
          <p:pic>
            <p:nvPicPr>
              <p:cNvPr id="14" name="Picture 13" descr="12279733891244426541rg1024_Film_strip.svg.med.png"/>
              <p:cNvPicPr>
                <a:picLocks noChangeAspect="1"/>
              </p:cNvPicPr>
              <p:nvPr/>
            </p:nvPicPr>
            <p:blipFill>
              <a:blip r:embed="rId4" cstate="print"/>
              <a:stretch>
                <a:fillRect/>
              </a:stretch>
            </p:blipFill>
            <p:spPr>
              <a:xfrm>
                <a:off x="5470752" y="3645024"/>
                <a:ext cx="1864524" cy="2376264"/>
              </a:xfrm>
              <a:prstGeom prst="rect">
                <a:avLst/>
              </a:prstGeom>
            </p:spPr>
          </p:pic>
          <p:pic>
            <p:nvPicPr>
              <p:cNvPr id="20" name="Picture 19" descr="emotionfaces.jpg"/>
              <p:cNvPicPr>
                <a:picLocks noChangeAspect="1"/>
              </p:cNvPicPr>
              <p:nvPr/>
            </p:nvPicPr>
            <p:blipFill>
              <a:blip r:embed="rId5" cstate="print"/>
              <a:srcRect l="40204" t="50179" r="41236" b="24992"/>
              <a:stretch>
                <a:fillRect/>
              </a:stretch>
            </p:blipFill>
            <p:spPr>
              <a:xfrm rot="5400000">
                <a:off x="5642997" y="4005663"/>
                <a:ext cx="1440160" cy="1656000"/>
              </a:xfrm>
              <a:prstGeom prst="rect">
                <a:avLst/>
              </a:prstGeom>
            </p:spPr>
          </p:pic>
        </p:grpSp>
        <p:grpSp>
          <p:nvGrpSpPr>
            <p:cNvPr id="27" name="Group 26"/>
            <p:cNvGrpSpPr/>
            <p:nvPr/>
          </p:nvGrpSpPr>
          <p:grpSpPr>
            <a:xfrm rot="16200000">
              <a:off x="7209415" y="-369670"/>
              <a:ext cx="1385403" cy="2124743"/>
              <a:chOff x="7279476" y="3645024"/>
              <a:chExt cx="1864524" cy="2376264"/>
            </a:xfrm>
          </p:grpSpPr>
          <p:pic>
            <p:nvPicPr>
              <p:cNvPr id="15" name="Picture 14" descr="12279733891244426541rg1024_Film_strip.svg.med.png"/>
              <p:cNvPicPr>
                <a:picLocks noChangeAspect="1"/>
              </p:cNvPicPr>
              <p:nvPr/>
            </p:nvPicPr>
            <p:blipFill>
              <a:blip r:embed="rId4" cstate="print"/>
              <a:stretch>
                <a:fillRect/>
              </a:stretch>
            </p:blipFill>
            <p:spPr>
              <a:xfrm>
                <a:off x="7279476" y="3645024"/>
                <a:ext cx="1864524" cy="2376264"/>
              </a:xfrm>
              <a:prstGeom prst="rect">
                <a:avLst/>
              </a:prstGeom>
            </p:spPr>
          </p:pic>
          <p:pic>
            <p:nvPicPr>
              <p:cNvPr id="21" name="Picture 20" descr="emotionfaces.jpg"/>
              <p:cNvPicPr>
                <a:picLocks noChangeAspect="1"/>
              </p:cNvPicPr>
              <p:nvPr/>
            </p:nvPicPr>
            <p:blipFill>
              <a:blip r:embed="rId5" cstate="print"/>
              <a:srcRect t="1035" r="79068" b="74650"/>
              <a:stretch>
                <a:fillRect/>
              </a:stretch>
            </p:blipFill>
            <p:spPr>
              <a:xfrm rot="5400000">
                <a:off x="7445124" y="3998884"/>
                <a:ext cx="1453535" cy="1656183"/>
              </a:xfrm>
              <a:prstGeom prst="rect">
                <a:avLst/>
              </a:prstGeom>
            </p:spPr>
          </p:pic>
        </p:grpSp>
      </p:grpSp>
      <p:pic>
        <p:nvPicPr>
          <p:cNvPr id="45" name="Picture 44" descr="emotionfaces.jpg"/>
          <p:cNvPicPr>
            <a:picLocks noChangeAspect="1"/>
          </p:cNvPicPr>
          <p:nvPr/>
        </p:nvPicPr>
        <p:blipFill>
          <a:blip r:embed="rId5" cstate="print"/>
          <a:srcRect l="19694" t="1035" r="58034" b="74650"/>
          <a:stretch>
            <a:fillRect/>
          </a:stretch>
        </p:blipFill>
        <p:spPr>
          <a:xfrm>
            <a:off x="1403647" y="2348880"/>
            <a:ext cx="1964098" cy="1982273"/>
          </a:xfrm>
          <a:prstGeom prst="rect">
            <a:avLst/>
          </a:prstGeom>
        </p:spPr>
      </p:pic>
      <p:pic>
        <p:nvPicPr>
          <p:cNvPr id="43" name="Picture 42" descr="emotionfaces.jpg"/>
          <p:cNvPicPr>
            <a:picLocks noChangeAspect="1"/>
          </p:cNvPicPr>
          <p:nvPr/>
        </p:nvPicPr>
        <p:blipFill>
          <a:blip r:embed="rId5" cstate="print"/>
          <a:srcRect l="40729" t="26385" r="38237" b="50855"/>
          <a:stretch>
            <a:fillRect/>
          </a:stretch>
        </p:blipFill>
        <p:spPr>
          <a:xfrm>
            <a:off x="1475655" y="2348880"/>
            <a:ext cx="1854981" cy="1982822"/>
          </a:xfrm>
          <a:prstGeom prst="rect">
            <a:avLst/>
          </a:prstGeom>
        </p:spPr>
      </p:pic>
      <p:pic>
        <p:nvPicPr>
          <p:cNvPr id="41" name="Picture 40" descr="emotionfaces.jpg"/>
          <p:cNvPicPr>
            <a:picLocks noChangeAspect="1"/>
          </p:cNvPicPr>
          <p:nvPr/>
        </p:nvPicPr>
        <p:blipFill>
          <a:blip r:embed="rId5" cstate="print"/>
          <a:srcRect l="60526" t="50179" r="18439" b="24992"/>
          <a:stretch>
            <a:fillRect/>
          </a:stretch>
        </p:blipFill>
        <p:spPr>
          <a:xfrm>
            <a:off x="1496720" y="2344499"/>
            <a:ext cx="1855635" cy="1982599"/>
          </a:xfrm>
          <a:prstGeom prst="rect">
            <a:avLst/>
          </a:prstGeom>
        </p:spPr>
      </p:pic>
      <p:pic>
        <p:nvPicPr>
          <p:cNvPr id="39" name="Picture 38" descr="emotionfaces.jpg"/>
          <p:cNvPicPr>
            <a:picLocks noChangeAspect="1"/>
          </p:cNvPicPr>
          <p:nvPr/>
        </p:nvPicPr>
        <p:blipFill>
          <a:blip r:embed="rId5" cstate="print"/>
          <a:srcRect l="40204" t="50179" r="41236" b="24992"/>
          <a:stretch>
            <a:fillRect/>
          </a:stretch>
        </p:blipFill>
        <p:spPr>
          <a:xfrm>
            <a:off x="1475656" y="2348880"/>
            <a:ext cx="1748981" cy="1982599"/>
          </a:xfrm>
          <a:prstGeom prst="rect">
            <a:avLst/>
          </a:prstGeom>
        </p:spPr>
      </p:pic>
      <p:pic>
        <p:nvPicPr>
          <p:cNvPr id="37" name="Picture 36" descr="emotionfaces.jpg"/>
          <p:cNvPicPr>
            <a:picLocks noChangeAspect="1"/>
          </p:cNvPicPr>
          <p:nvPr/>
        </p:nvPicPr>
        <p:blipFill>
          <a:blip r:embed="rId5" cstate="print"/>
          <a:srcRect t="1035" r="79068" b="74650"/>
          <a:stretch>
            <a:fillRect/>
          </a:stretch>
        </p:blipFill>
        <p:spPr>
          <a:xfrm>
            <a:off x="1547663" y="2310279"/>
            <a:ext cx="1872209" cy="1982817"/>
          </a:xfrm>
          <a:prstGeom prst="rect">
            <a:avLst/>
          </a:prstGeom>
        </p:spPr>
      </p:pic>
      <p:sp>
        <p:nvSpPr>
          <p:cNvPr id="64" name="Rectangle 63"/>
          <p:cNvSpPr/>
          <p:nvPr/>
        </p:nvSpPr>
        <p:spPr>
          <a:xfrm>
            <a:off x="0" y="5877272"/>
            <a:ext cx="6840000" cy="1007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latin typeface="Garamond" pitchFamily="18" charset="0"/>
              </a:rPr>
              <a:t>Anger Management</a:t>
            </a:r>
          </a:p>
        </p:txBody>
      </p:sp>
    </p:spTree>
    <p:custDataLst>
      <p:tags r:id="rId1"/>
    </p:custDataLst>
    <p:extLst>
      <p:ext uri="{BB962C8B-B14F-4D97-AF65-F5344CB8AC3E}">
        <p14:creationId xmlns:p14="http://schemas.microsoft.com/office/powerpoint/2010/main" val="27221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childTnLst>
                                </p:cTn>
                              </p:par>
                            </p:childTnLst>
                          </p:cTn>
                        </p:par>
                        <p:par>
                          <p:cTn id="16" fill="hold">
                            <p:stCondLst>
                              <p:cond delay="3000"/>
                            </p:stCondLst>
                            <p:childTnLst>
                              <p:par>
                                <p:cTn id="17" presetID="10" presetClass="exit" presetSubtype="0" fill="hold" nodeType="afterEffect">
                                  <p:stCondLst>
                                    <p:cond delay="500"/>
                                  </p:stCondLst>
                                  <p:childTnLst>
                                    <p:animEffect transition="out" filter="fade">
                                      <p:cBhvr>
                                        <p:cTn id="18" dur="1000"/>
                                        <p:tgtEl>
                                          <p:spTgt spid="37"/>
                                        </p:tgtEl>
                                      </p:cBhvr>
                                    </p:animEffect>
                                    <p:set>
                                      <p:cBhvr>
                                        <p:cTn id="19" dur="1" fill="hold">
                                          <p:stCondLst>
                                            <p:cond delay="999"/>
                                          </p:stCondLst>
                                        </p:cTn>
                                        <p:tgtEl>
                                          <p:spTgt spid="37"/>
                                        </p:tgtEl>
                                        <p:attrNameLst>
                                          <p:attrName>style.visibility</p:attrName>
                                        </p:attrNameLst>
                                      </p:cBhvr>
                                      <p:to>
                                        <p:strVal val="hidden"/>
                                      </p:to>
                                    </p:se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childTnLst>
                                </p:cTn>
                              </p:par>
                            </p:childTnLst>
                          </p:cTn>
                        </p:par>
                        <p:par>
                          <p:cTn id="24" fill="hold">
                            <p:stCondLst>
                              <p:cond delay="5500"/>
                            </p:stCondLst>
                            <p:childTnLst>
                              <p:par>
                                <p:cTn id="25" presetID="10" presetClass="exit" presetSubtype="0" fill="hold" nodeType="afterEffect">
                                  <p:stCondLst>
                                    <p:cond delay="500"/>
                                  </p:stCondLst>
                                  <p:childTnLst>
                                    <p:animEffect transition="out" filter="fade">
                                      <p:cBhvr>
                                        <p:cTn id="26" dur="1000"/>
                                        <p:tgtEl>
                                          <p:spTgt spid="39"/>
                                        </p:tgtEl>
                                      </p:cBhvr>
                                    </p:animEffect>
                                    <p:set>
                                      <p:cBhvr>
                                        <p:cTn id="27" dur="1" fill="hold">
                                          <p:stCondLst>
                                            <p:cond delay="999"/>
                                          </p:stCondLst>
                                        </p:cTn>
                                        <p:tgtEl>
                                          <p:spTgt spid="39"/>
                                        </p:tgtEl>
                                        <p:attrNameLst>
                                          <p:attrName>style.visibility</p:attrName>
                                        </p:attrNameLst>
                                      </p:cBhvr>
                                      <p:to>
                                        <p:strVal val="hidden"/>
                                      </p:to>
                                    </p:se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childTnLst>
                                </p:cTn>
                              </p:par>
                            </p:childTnLst>
                          </p:cTn>
                        </p:par>
                        <p:par>
                          <p:cTn id="32" fill="hold">
                            <p:stCondLst>
                              <p:cond delay="8000"/>
                            </p:stCondLst>
                            <p:childTnLst>
                              <p:par>
                                <p:cTn id="33" presetID="10" presetClass="exit" presetSubtype="0" fill="hold" nodeType="afterEffect">
                                  <p:stCondLst>
                                    <p:cond delay="500"/>
                                  </p:stCondLst>
                                  <p:childTnLst>
                                    <p:animEffect transition="out" filter="fade">
                                      <p:cBhvr>
                                        <p:cTn id="34" dur="1000"/>
                                        <p:tgtEl>
                                          <p:spTgt spid="45"/>
                                        </p:tgtEl>
                                      </p:cBhvr>
                                    </p:animEffect>
                                    <p:set>
                                      <p:cBhvr>
                                        <p:cTn id="35" dur="1" fill="hold">
                                          <p:stCondLst>
                                            <p:cond delay="999"/>
                                          </p:stCondLst>
                                        </p:cTn>
                                        <p:tgtEl>
                                          <p:spTgt spid="45"/>
                                        </p:tgtEl>
                                        <p:attrNameLst>
                                          <p:attrName>style.visibility</p:attrName>
                                        </p:attrNameLst>
                                      </p:cBhvr>
                                      <p:to>
                                        <p:strVal val="hidden"/>
                                      </p:to>
                                    </p:set>
                                  </p:childTnLst>
                                </p:cTn>
                              </p:par>
                            </p:childTnLst>
                          </p:cTn>
                        </p:par>
                        <p:par>
                          <p:cTn id="36" fill="hold">
                            <p:stCondLst>
                              <p:cond delay="9500"/>
                            </p:stCondLst>
                            <p:childTnLst>
                              <p:par>
                                <p:cTn id="37" presetID="10" presetClass="entr" presetSubtype="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childTnLst>
                                </p:cTn>
                              </p:par>
                            </p:childTnLst>
                          </p:cTn>
                        </p:par>
                        <p:par>
                          <p:cTn id="40" fill="hold">
                            <p:stCondLst>
                              <p:cond delay="10500"/>
                            </p:stCondLst>
                            <p:childTnLst>
                              <p:par>
                                <p:cTn id="41" presetID="10" presetClass="exit" presetSubtype="0" fill="hold" nodeType="afterEffect">
                                  <p:stCondLst>
                                    <p:cond delay="500"/>
                                  </p:stCondLst>
                                  <p:childTnLst>
                                    <p:animEffect transition="out" filter="fade">
                                      <p:cBhvr>
                                        <p:cTn id="42" dur="1000"/>
                                        <p:tgtEl>
                                          <p:spTgt spid="43"/>
                                        </p:tgtEl>
                                      </p:cBhvr>
                                    </p:animEffect>
                                    <p:set>
                                      <p:cBhvr>
                                        <p:cTn id="43" dur="1" fill="hold">
                                          <p:stCondLst>
                                            <p:cond delay="999"/>
                                          </p:stCondLst>
                                        </p:cTn>
                                        <p:tgtEl>
                                          <p:spTgt spid="43"/>
                                        </p:tgtEl>
                                        <p:attrNameLst>
                                          <p:attrName>style.visibility</p:attrName>
                                        </p:attrNameLst>
                                      </p:cBhvr>
                                      <p:to>
                                        <p:strVal val="hidden"/>
                                      </p:to>
                                    </p:set>
                                  </p:childTnLst>
                                </p:cTn>
                              </p:par>
                            </p:childTnLst>
                          </p:cTn>
                        </p:par>
                        <p:par>
                          <p:cTn id="44" fill="hold">
                            <p:stCondLst>
                              <p:cond delay="12000"/>
                            </p:stCondLst>
                            <p:childTnLst>
                              <p:par>
                                <p:cTn id="45" presetID="22" presetClass="entr" presetSubtype="8"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left)">
                                      <p:cBhvr>
                                        <p:cTn id="47" dur="1000"/>
                                        <p:tgtEl>
                                          <p:spTgt spid="60"/>
                                        </p:tgtEl>
                                      </p:cBhvr>
                                    </p:animEffect>
                                  </p:childTnLst>
                                </p:cTn>
                              </p:par>
                              <p:par>
                                <p:cTn id="48" presetID="42" presetClass="entr" presetSubtype="0" fill="hold"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1000"/>
                                        <p:tgtEl>
                                          <p:spTgt spid="65"/>
                                        </p:tgtEl>
                                      </p:cBhvr>
                                    </p:animEffect>
                                    <p:anim calcmode="lin" valueType="num">
                                      <p:cBhvr>
                                        <p:cTn id="51" dur="1000" fill="hold"/>
                                        <p:tgtEl>
                                          <p:spTgt spid="65"/>
                                        </p:tgtEl>
                                        <p:attrNameLst>
                                          <p:attrName>ppt_x</p:attrName>
                                        </p:attrNameLst>
                                      </p:cBhvr>
                                      <p:tavLst>
                                        <p:tav tm="0">
                                          <p:val>
                                            <p:strVal val="#ppt_x"/>
                                          </p:val>
                                        </p:tav>
                                        <p:tav tm="100000">
                                          <p:val>
                                            <p:strVal val="#ppt_x"/>
                                          </p:val>
                                        </p:tav>
                                      </p:tavLst>
                                    </p:anim>
                                    <p:anim calcmode="lin" valueType="num">
                                      <p:cBhvr>
                                        <p:cTn id="52" dur="1000" fill="hold"/>
                                        <p:tgtEl>
                                          <p:spTgt spid="6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1000"/>
                                        <p:tgtEl>
                                          <p:spTgt spid="64"/>
                                        </p:tgtEl>
                                      </p:cBhvr>
                                    </p:animEffect>
                                    <p:anim calcmode="lin" valueType="num">
                                      <p:cBhvr>
                                        <p:cTn id="56" dur="1000" fill="hold"/>
                                        <p:tgtEl>
                                          <p:spTgt spid="64"/>
                                        </p:tgtEl>
                                        <p:attrNameLst>
                                          <p:attrName>ppt_x</p:attrName>
                                        </p:attrNameLst>
                                      </p:cBhvr>
                                      <p:tavLst>
                                        <p:tav tm="0">
                                          <p:val>
                                            <p:strVal val="#ppt_x"/>
                                          </p:val>
                                        </p:tav>
                                        <p:tav tm="100000">
                                          <p:val>
                                            <p:strVal val="#ppt_x"/>
                                          </p:val>
                                        </p:tav>
                                      </p:tavLst>
                                    </p:anim>
                                    <p:anim calcmode="lin" valueType="num">
                                      <p:cBhvr>
                                        <p:cTn id="5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CUDSAIR</a:t>
              </a:r>
              <a:endParaRPr lang="en-IN" sz="3200" dirty="0"/>
            </a:p>
          </p:txBody>
        </p:sp>
      </p:grpSp>
      <p:pic>
        <p:nvPicPr>
          <p:cNvPr id="6" name="Picture 5" descr="textures_00384104.jpg"/>
          <p:cNvPicPr>
            <a:picLocks noChangeAspect="1"/>
          </p:cNvPicPr>
          <p:nvPr/>
        </p:nvPicPr>
        <p:blipFill>
          <a:blip r:embed="rId5" cstate="print"/>
          <a:stretch>
            <a:fillRect/>
          </a:stretch>
        </p:blipFill>
        <p:spPr>
          <a:xfrm>
            <a:off x="1" y="908720"/>
            <a:ext cx="9144000" cy="5976008"/>
          </a:xfrm>
          <a:prstGeom prst="rect">
            <a:avLst/>
          </a:prstGeom>
        </p:spPr>
      </p:pic>
      <p:grpSp>
        <p:nvGrpSpPr>
          <p:cNvPr id="3" name="Group 6"/>
          <p:cNvGrpSpPr/>
          <p:nvPr/>
        </p:nvGrpSpPr>
        <p:grpSpPr>
          <a:xfrm>
            <a:off x="39898" y="5589240"/>
            <a:ext cx="9104102" cy="2088232"/>
            <a:chOff x="39898" y="4653136"/>
            <a:chExt cx="8123698" cy="2952328"/>
          </a:xfrm>
        </p:grpSpPr>
        <p:pic>
          <p:nvPicPr>
            <p:cNvPr id="8" name="Picture 7" descr="chalk_2_1_2.png"/>
            <p:cNvPicPr>
              <a:picLocks noChangeAspect="1"/>
            </p:cNvPicPr>
            <p:nvPr/>
          </p:nvPicPr>
          <p:blipFill>
            <a:blip r:embed="rId6" cstate="print"/>
            <a:srcRect l="7623" r="29218"/>
            <a:stretch>
              <a:fillRect/>
            </a:stretch>
          </p:blipFill>
          <p:spPr>
            <a:xfrm>
              <a:off x="39898" y="4653136"/>
              <a:ext cx="2083830" cy="2952328"/>
            </a:xfrm>
            <a:prstGeom prst="rect">
              <a:avLst/>
            </a:prstGeom>
          </p:spPr>
        </p:pic>
        <p:pic>
          <p:nvPicPr>
            <p:cNvPr id="9" name="Picture 8" descr="chalk_2_1_2.png"/>
            <p:cNvPicPr>
              <a:picLocks noChangeAspect="1"/>
            </p:cNvPicPr>
            <p:nvPr/>
          </p:nvPicPr>
          <p:blipFill>
            <a:blip r:embed="rId6" cstate="print"/>
            <a:srcRect l="7623" r="29218"/>
            <a:stretch>
              <a:fillRect/>
            </a:stretch>
          </p:blipFill>
          <p:spPr>
            <a:xfrm>
              <a:off x="2051720" y="4653136"/>
              <a:ext cx="2083830" cy="2952328"/>
            </a:xfrm>
            <a:prstGeom prst="rect">
              <a:avLst/>
            </a:prstGeom>
          </p:spPr>
        </p:pic>
        <p:pic>
          <p:nvPicPr>
            <p:cNvPr id="10" name="Picture 9" descr="chalk_2_1_2.png"/>
            <p:cNvPicPr>
              <a:picLocks noChangeAspect="1"/>
            </p:cNvPicPr>
            <p:nvPr/>
          </p:nvPicPr>
          <p:blipFill>
            <a:blip r:embed="rId6" cstate="print"/>
            <a:srcRect l="7623" r="29218"/>
            <a:stretch>
              <a:fillRect/>
            </a:stretch>
          </p:blipFill>
          <p:spPr>
            <a:xfrm>
              <a:off x="4067944" y="4653136"/>
              <a:ext cx="2083830" cy="2952328"/>
            </a:xfrm>
            <a:prstGeom prst="rect">
              <a:avLst/>
            </a:prstGeom>
          </p:spPr>
        </p:pic>
        <p:pic>
          <p:nvPicPr>
            <p:cNvPr id="11" name="Picture 10" descr="chalk_2_1_2.png"/>
            <p:cNvPicPr>
              <a:picLocks noChangeAspect="1"/>
            </p:cNvPicPr>
            <p:nvPr/>
          </p:nvPicPr>
          <p:blipFill>
            <a:blip r:embed="rId6" cstate="print"/>
            <a:srcRect l="7623" r="29218"/>
            <a:stretch>
              <a:fillRect/>
            </a:stretch>
          </p:blipFill>
          <p:spPr>
            <a:xfrm>
              <a:off x="6079766" y="4653136"/>
              <a:ext cx="2083830" cy="2952328"/>
            </a:xfrm>
            <a:prstGeom prst="rect">
              <a:avLst/>
            </a:prstGeom>
          </p:spPr>
        </p:pic>
      </p:grpSp>
      <p:sp>
        <p:nvSpPr>
          <p:cNvPr id="12" name="TextBox 11"/>
          <p:cNvSpPr txBox="1"/>
          <p:nvPr/>
        </p:nvSpPr>
        <p:spPr>
          <a:xfrm>
            <a:off x="251520" y="1064930"/>
            <a:ext cx="8568952" cy="707886"/>
          </a:xfrm>
          <a:prstGeom prst="rect">
            <a:avLst/>
          </a:prstGeom>
          <a:noFill/>
        </p:spPr>
        <p:txBody>
          <a:bodyPr wrap="square" rtlCol="0">
            <a:spAutoFit/>
          </a:bodyPr>
          <a:lstStyle/>
          <a:p>
            <a:r>
              <a:rPr lang="en-IN" sz="2000" dirty="0">
                <a:solidFill>
                  <a:schemeClr val="bg1"/>
                </a:solidFill>
              </a:rPr>
              <a:t>Professor Richard Nelson-Jones of the UK has developed a good structure to use for anger management called CUDSAIR.  The acronym ‘CUDSAIR’ stands for:</a:t>
            </a:r>
          </a:p>
        </p:txBody>
      </p:sp>
      <p:sp>
        <p:nvSpPr>
          <p:cNvPr id="22" name="TextBox 21"/>
          <p:cNvSpPr txBox="1"/>
          <p:nvPr/>
        </p:nvSpPr>
        <p:spPr>
          <a:xfrm>
            <a:off x="323528" y="1867471"/>
            <a:ext cx="8568952" cy="646331"/>
          </a:xfrm>
          <a:prstGeom prst="rect">
            <a:avLst/>
          </a:prstGeom>
          <a:noFill/>
        </p:spPr>
        <p:txBody>
          <a:bodyPr wrap="square" rtlCol="0">
            <a:spAutoFit/>
          </a:bodyPr>
          <a:lstStyle/>
          <a:p>
            <a:pPr marL="742950" indent="-742950">
              <a:buFont typeface="Arial" pitchFamily="34" charset="0"/>
              <a:buChar char="•"/>
            </a:pPr>
            <a:r>
              <a:rPr lang="en-IN" sz="3600" b="1" dirty="0">
                <a:solidFill>
                  <a:schemeClr val="accent4">
                    <a:lumMod val="40000"/>
                    <a:lumOff val="60000"/>
                  </a:schemeClr>
                </a:solidFill>
                <a:latin typeface="Bradley Hand ITC" pitchFamily="66" charset="0"/>
              </a:rPr>
              <a:t>C – Confront</a:t>
            </a:r>
          </a:p>
        </p:txBody>
      </p:sp>
      <p:sp>
        <p:nvSpPr>
          <p:cNvPr id="23" name="TextBox 22"/>
          <p:cNvSpPr txBox="1"/>
          <p:nvPr/>
        </p:nvSpPr>
        <p:spPr>
          <a:xfrm>
            <a:off x="323528" y="2420888"/>
            <a:ext cx="8568952" cy="646331"/>
          </a:xfrm>
          <a:prstGeom prst="rect">
            <a:avLst/>
          </a:prstGeom>
          <a:noFill/>
        </p:spPr>
        <p:txBody>
          <a:bodyPr wrap="square" rtlCol="0">
            <a:spAutoFit/>
          </a:bodyPr>
          <a:lstStyle/>
          <a:p>
            <a:pPr marL="742950" indent="-742950">
              <a:buFont typeface="Arial" pitchFamily="34" charset="0"/>
              <a:buChar char="•"/>
            </a:pPr>
            <a:r>
              <a:rPr lang="en-IN" sz="3600" b="1" dirty="0">
                <a:solidFill>
                  <a:srgbClr val="AFFFFF"/>
                </a:solidFill>
                <a:latin typeface="Bradley Hand ITC" pitchFamily="66" charset="0"/>
              </a:rPr>
              <a:t>U – Understand </a:t>
            </a:r>
          </a:p>
        </p:txBody>
      </p:sp>
      <p:sp>
        <p:nvSpPr>
          <p:cNvPr id="24" name="TextBox 23"/>
          <p:cNvSpPr txBox="1"/>
          <p:nvPr/>
        </p:nvSpPr>
        <p:spPr>
          <a:xfrm>
            <a:off x="323528" y="2996952"/>
            <a:ext cx="8568952" cy="646331"/>
          </a:xfrm>
          <a:prstGeom prst="rect">
            <a:avLst/>
          </a:prstGeom>
          <a:noFill/>
        </p:spPr>
        <p:txBody>
          <a:bodyPr wrap="square" rtlCol="0">
            <a:spAutoFit/>
          </a:bodyPr>
          <a:lstStyle/>
          <a:p>
            <a:pPr marL="742950" indent="-742950">
              <a:buFont typeface="Arial" pitchFamily="34" charset="0"/>
              <a:buChar char="•"/>
            </a:pPr>
            <a:r>
              <a:rPr lang="en-IN" sz="3600" b="1" dirty="0">
                <a:solidFill>
                  <a:srgbClr val="C5FF8B"/>
                </a:solidFill>
                <a:latin typeface="Bradley Hand ITC" pitchFamily="66" charset="0"/>
              </a:rPr>
              <a:t>D – Define</a:t>
            </a:r>
          </a:p>
        </p:txBody>
      </p:sp>
      <p:sp>
        <p:nvSpPr>
          <p:cNvPr id="25" name="TextBox 24"/>
          <p:cNvSpPr txBox="1"/>
          <p:nvPr/>
        </p:nvSpPr>
        <p:spPr>
          <a:xfrm>
            <a:off x="323528" y="3573016"/>
            <a:ext cx="8568952" cy="646331"/>
          </a:xfrm>
          <a:prstGeom prst="rect">
            <a:avLst/>
          </a:prstGeom>
          <a:noFill/>
        </p:spPr>
        <p:txBody>
          <a:bodyPr wrap="square" rtlCol="0">
            <a:spAutoFit/>
          </a:bodyPr>
          <a:lstStyle/>
          <a:p>
            <a:pPr marL="742950" indent="-742950">
              <a:buFont typeface="Arial" pitchFamily="34" charset="0"/>
              <a:buChar char="•"/>
            </a:pPr>
            <a:r>
              <a:rPr lang="en-IN" sz="3600" b="1" dirty="0">
                <a:solidFill>
                  <a:schemeClr val="accent2">
                    <a:lumMod val="60000"/>
                    <a:lumOff val="40000"/>
                  </a:schemeClr>
                </a:solidFill>
                <a:latin typeface="Bradley Hand ITC" pitchFamily="66" charset="0"/>
              </a:rPr>
              <a:t>S – Search</a:t>
            </a:r>
          </a:p>
        </p:txBody>
      </p:sp>
      <p:sp>
        <p:nvSpPr>
          <p:cNvPr id="26" name="TextBox 25"/>
          <p:cNvSpPr txBox="1"/>
          <p:nvPr/>
        </p:nvSpPr>
        <p:spPr>
          <a:xfrm>
            <a:off x="323528" y="4150821"/>
            <a:ext cx="8568952" cy="646331"/>
          </a:xfrm>
          <a:prstGeom prst="rect">
            <a:avLst/>
          </a:prstGeom>
          <a:noFill/>
        </p:spPr>
        <p:txBody>
          <a:bodyPr wrap="square" rtlCol="0">
            <a:spAutoFit/>
          </a:bodyPr>
          <a:lstStyle/>
          <a:p>
            <a:pPr marL="742950" indent="-742950">
              <a:buFont typeface="Arial" pitchFamily="34" charset="0"/>
              <a:buChar char="•"/>
            </a:pPr>
            <a:r>
              <a:rPr lang="en-IN" sz="3600" b="1" dirty="0">
                <a:solidFill>
                  <a:srgbClr val="FF99FF"/>
                </a:solidFill>
                <a:latin typeface="Bradley Hand ITC" pitchFamily="66" charset="0"/>
              </a:rPr>
              <a:t>A – Agree</a:t>
            </a:r>
          </a:p>
        </p:txBody>
      </p:sp>
      <p:sp>
        <p:nvSpPr>
          <p:cNvPr id="27" name="TextBox 26"/>
          <p:cNvSpPr txBox="1"/>
          <p:nvPr/>
        </p:nvSpPr>
        <p:spPr>
          <a:xfrm>
            <a:off x="323528" y="4726885"/>
            <a:ext cx="8568952" cy="646331"/>
          </a:xfrm>
          <a:prstGeom prst="rect">
            <a:avLst/>
          </a:prstGeom>
          <a:noFill/>
        </p:spPr>
        <p:txBody>
          <a:bodyPr wrap="square" rtlCol="0">
            <a:spAutoFit/>
          </a:bodyPr>
          <a:lstStyle/>
          <a:p>
            <a:pPr marL="742950" indent="-742950">
              <a:buFont typeface="Arial" pitchFamily="34" charset="0"/>
              <a:buChar char="•"/>
            </a:pPr>
            <a:r>
              <a:rPr lang="en-IN" sz="3600" b="1" dirty="0">
                <a:solidFill>
                  <a:srgbClr val="FFFF81"/>
                </a:solidFill>
                <a:latin typeface="Bradley Hand ITC" pitchFamily="66" charset="0"/>
              </a:rPr>
              <a:t>I – Implement</a:t>
            </a:r>
          </a:p>
        </p:txBody>
      </p:sp>
      <p:sp>
        <p:nvSpPr>
          <p:cNvPr id="28" name="TextBox 27"/>
          <p:cNvSpPr txBox="1"/>
          <p:nvPr/>
        </p:nvSpPr>
        <p:spPr>
          <a:xfrm>
            <a:off x="323528" y="5302949"/>
            <a:ext cx="8568952" cy="646331"/>
          </a:xfrm>
          <a:prstGeom prst="rect">
            <a:avLst/>
          </a:prstGeom>
          <a:noFill/>
        </p:spPr>
        <p:txBody>
          <a:bodyPr wrap="square" rtlCol="0">
            <a:spAutoFit/>
          </a:bodyPr>
          <a:lstStyle/>
          <a:p>
            <a:pPr marL="742950" indent="-742950">
              <a:buFont typeface="Arial" pitchFamily="34" charset="0"/>
              <a:buChar char="•"/>
            </a:pPr>
            <a:r>
              <a:rPr lang="en-IN" sz="3600" b="1" dirty="0">
                <a:solidFill>
                  <a:srgbClr val="FFDC97"/>
                </a:solidFill>
                <a:latin typeface="Bradley Hand ITC" pitchFamily="66" charset="0"/>
              </a:rPr>
              <a:t>R – Review </a:t>
            </a: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391171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Strategies to Control Anger</a:t>
              </a:r>
              <a:endParaRPr lang="en-IN" sz="3200" dirty="0"/>
            </a:p>
          </p:txBody>
        </p:sp>
      </p:grpSp>
      <p:grpSp>
        <p:nvGrpSpPr>
          <p:cNvPr id="3" name="Group 76"/>
          <p:cNvGrpSpPr/>
          <p:nvPr/>
        </p:nvGrpSpPr>
        <p:grpSpPr>
          <a:xfrm>
            <a:off x="0" y="908720"/>
            <a:ext cx="9144000" cy="5976000"/>
            <a:chOff x="0" y="908720"/>
            <a:chExt cx="9144000" cy="5949280"/>
          </a:xfrm>
        </p:grpSpPr>
        <p:pic>
          <p:nvPicPr>
            <p:cNvPr id="7" name="Picture 6" descr="grunge-danger-background.jpg"/>
            <p:cNvPicPr>
              <a:picLocks noChangeAspect="1"/>
            </p:cNvPicPr>
            <p:nvPr/>
          </p:nvPicPr>
          <p:blipFill>
            <a:blip r:embed="rId5" cstate="print"/>
            <a:srcRect t="5901" b="20959"/>
            <a:stretch>
              <a:fillRect/>
            </a:stretch>
          </p:blipFill>
          <p:spPr>
            <a:xfrm>
              <a:off x="0" y="908720"/>
              <a:ext cx="9144000" cy="2808312"/>
            </a:xfrm>
            <a:prstGeom prst="rect">
              <a:avLst/>
            </a:prstGeom>
          </p:spPr>
        </p:pic>
        <p:pic>
          <p:nvPicPr>
            <p:cNvPr id="8" name="Picture 7" descr="grunge-danger-background.jpg"/>
            <p:cNvPicPr>
              <a:picLocks noChangeAspect="1"/>
            </p:cNvPicPr>
            <p:nvPr/>
          </p:nvPicPr>
          <p:blipFill>
            <a:blip r:embed="rId5" cstate="print"/>
            <a:srcRect t="20709" b="5901"/>
            <a:stretch>
              <a:fillRect/>
            </a:stretch>
          </p:blipFill>
          <p:spPr>
            <a:xfrm>
              <a:off x="0" y="3645024"/>
              <a:ext cx="9144000" cy="3212976"/>
            </a:xfrm>
            <a:prstGeom prst="rect">
              <a:avLst/>
            </a:prstGeom>
          </p:spPr>
        </p:pic>
      </p:grpSp>
      <p:sp>
        <p:nvSpPr>
          <p:cNvPr id="9" name="TextBox 8"/>
          <p:cNvSpPr txBox="1"/>
          <p:nvPr/>
        </p:nvSpPr>
        <p:spPr>
          <a:xfrm>
            <a:off x="1403648" y="5226779"/>
            <a:ext cx="3024336" cy="369332"/>
          </a:xfrm>
          <a:prstGeom prst="rect">
            <a:avLst/>
          </a:prstGeom>
          <a:noFill/>
        </p:spPr>
        <p:txBody>
          <a:bodyPr wrap="square" rtlCol="0">
            <a:spAutoFit/>
          </a:bodyPr>
          <a:lstStyle/>
          <a:p>
            <a:pPr algn="ctr"/>
            <a:endParaRPr lang="en-IN" dirty="0"/>
          </a:p>
        </p:txBody>
      </p:sp>
      <p:sp>
        <p:nvSpPr>
          <p:cNvPr id="10" name="TextBox 9"/>
          <p:cNvSpPr txBox="1"/>
          <p:nvPr/>
        </p:nvSpPr>
        <p:spPr>
          <a:xfrm>
            <a:off x="-108520" y="4339461"/>
            <a:ext cx="2088232" cy="369332"/>
          </a:xfrm>
          <a:prstGeom prst="rect">
            <a:avLst/>
          </a:prstGeom>
          <a:noFill/>
        </p:spPr>
        <p:txBody>
          <a:bodyPr wrap="square" rtlCol="0">
            <a:spAutoFit/>
          </a:bodyPr>
          <a:lstStyle/>
          <a:p>
            <a:pPr algn="ctr"/>
            <a:endParaRPr lang="en-IN" dirty="0"/>
          </a:p>
        </p:txBody>
      </p:sp>
      <p:sp>
        <p:nvSpPr>
          <p:cNvPr id="11" name="TextBox 10"/>
          <p:cNvSpPr txBox="1"/>
          <p:nvPr/>
        </p:nvSpPr>
        <p:spPr>
          <a:xfrm>
            <a:off x="6480720" y="4879529"/>
            <a:ext cx="2699792" cy="369332"/>
          </a:xfrm>
          <a:prstGeom prst="rect">
            <a:avLst/>
          </a:prstGeom>
          <a:noFill/>
        </p:spPr>
        <p:txBody>
          <a:bodyPr wrap="square" rtlCol="0">
            <a:spAutoFit/>
          </a:bodyPr>
          <a:lstStyle/>
          <a:p>
            <a:pPr algn="ctr"/>
            <a:endParaRPr lang="en-IN" dirty="0"/>
          </a:p>
        </p:txBody>
      </p:sp>
      <p:sp>
        <p:nvSpPr>
          <p:cNvPr id="12" name="TextBox 11"/>
          <p:cNvSpPr txBox="1"/>
          <p:nvPr/>
        </p:nvSpPr>
        <p:spPr>
          <a:xfrm>
            <a:off x="683568" y="2820312"/>
            <a:ext cx="1800200" cy="2192864"/>
          </a:xfrm>
          <a:prstGeom prst="rect">
            <a:avLst/>
          </a:prstGeom>
          <a:noFill/>
        </p:spPr>
        <p:txBody>
          <a:bodyPr wrap="square" rtlCol="0">
            <a:spAutoFit/>
          </a:bodyPr>
          <a:lstStyle/>
          <a:p>
            <a:r>
              <a:rPr lang="en-US" sz="15000" dirty="0">
                <a:solidFill>
                  <a:srgbClr val="69B4FF"/>
                </a:solidFill>
                <a:latin typeface="Rockwell Extra Bold" pitchFamily="18" charset="0"/>
              </a:rPr>
              <a:t>2</a:t>
            </a:r>
            <a:endParaRPr lang="en-IN" sz="15000" dirty="0">
              <a:solidFill>
                <a:srgbClr val="69B4FF"/>
              </a:solidFill>
              <a:latin typeface="Rockwell Extra Bold" pitchFamily="18" charset="0"/>
            </a:endParaRPr>
          </a:p>
        </p:txBody>
      </p:sp>
      <p:sp>
        <p:nvSpPr>
          <p:cNvPr id="13" name="TextBox 12"/>
          <p:cNvSpPr txBox="1"/>
          <p:nvPr/>
        </p:nvSpPr>
        <p:spPr>
          <a:xfrm>
            <a:off x="-252536" y="1452160"/>
            <a:ext cx="1800200" cy="2192864"/>
          </a:xfrm>
          <a:prstGeom prst="rect">
            <a:avLst/>
          </a:prstGeom>
          <a:noFill/>
        </p:spPr>
        <p:txBody>
          <a:bodyPr wrap="square" rtlCol="0">
            <a:spAutoFit/>
          </a:bodyPr>
          <a:lstStyle/>
          <a:p>
            <a:r>
              <a:rPr lang="en-US" sz="15000" dirty="0">
                <a:solidFill>
                  <a:srgbClr val="8FCE4A"/>
                </a:solidFill>
                <a:latin typeface="Rockwell Extra Bold" pitchFamily="18" charset="0"/>
              </a:rPr>
              <a:t>1</a:t>
            </a:r>
            <a:endParaRPr lang="en-IN" sz="15000" dirty="0">
              <a:solidFill>
                <a:srgbClr val="8FCE4A"/>
              </a:solidFill>
              <a:latin typeface="Rockwell Extra Bold" pitchFamily="18" charset="0"/>
            </a:endParaRPr>
          </a:p>
        </p:txBody>
      </p:sp>
      <p:sp>
        <p:nvSpPr>
          <p:cNvPr id="14" name="TextBox 13"/>
          <p:cNvSpPr txBox="1"/>
          <p:nvPr/>
        </p:nvSpPr>
        <p:spPr>
          <a:xfrm>
            <a:off x="-180528" y="4268703"/>
            <a:ext cx="1944216" cy="2400657"/>
          </a:xfrm>
          <a:prstGeom prst="rect">
            <a:avLst/>
          </a:prstGeom>
          <a:noFill/>
        </p:spPr>
        <p:txBody>
          <a:bodyPr wrap="square" rtlCol="0">
            <a:spAutoFit/>
          </a:bodyPr>
          <a:lstStyle/>
          <a:p>
            <a:r>
              <a:rPr lang="en-US" sz="15000" dirty="0">
                <a:solidFill>
                  <a:srgbClr val="FF9999"/>
                </a:solidFill>
                <a:latin typeface="Rockwell Extra Bold" pitchFamily="18" charset="0"/>
              </a:rPr>
              <a:t>3</a:t>
            </a:r>
            <a:endParaRPr lang="en-IN" sz="15000" dirty="0">
              <a:solidFill>
                <a:srgbClr val="FF9999"/>
              </a:solidFill>
              <a:latin typeface="Rockwell Extra Bold" pitchFamily="18" charset="0"/>
            </a:endParaRPr>
          </a:p>
        </p:txBody>
      </p:sp>
      <p:sp>
        <p:nvSpPr>
          <p:cNvPr id="15" name="TextBox 14"/>
          <p:cNvSpPr txBox="1"/>
          <p:nvPr/>
        </p:nvSpPr>
        <p:spPr>
          <a:xfrm>
            <a:off x="4427984" y="4193704"/>
            <a:ext cx="2160240" cy="369332"/>
          </a:xfrm>
          <a:prstGeom prst="rect">
            <a:avLst/>
          </a:prstGeom>
          <a:noFill/>
        </p:spPr>
        <p:txBody>
          <a:bodyPr wrap="square" rtlCol="0">
            <a:spAutoFit/>
          </a:bodyPr>
          <a:lstStyle/>
          <a:p>
            <a:pPr algn="ctr"/>
            <a:endParaRPr lang="en-IN" dirty="0"/>
          </a:p>
        </p:txBody>
      </p:sp>
      <p:sp>
        <p:nvSpPr>
          <p:cNvPr id="16" name="TextBox 15"/>
          <p:cNvSpPr txBox="1"/>
          <p:nvPr/>
        </p:nvSpPr>
        <p:spPr>
          <a:xfrm>
            <a:off x="251520" y="1395248"/>
            <a:ext cx="8568952" cy="400110"/>
          </a:xfrm>
          <a:prstGeom prst="rect">
            <a:avLst/>
          </a:prstGeom>
          <a:noFill/>
        </p:spPr>
        <p:txBody>
          <a:bodyPr wrap="square" rtlCol="0">
            <a:spAutoFit/>
          </a:bodyPr>
          <a:lstStyle/>
          <a:p>
            <a:r>
              <a:rPr lang="en-IN" sz="2000" dirty="0">
                <a:solidFill>
                  <a:schemeClr val="bg1"/>
                </a:solidFill>
              </a:rPr>
              <a:t>Following are some of the strategies to control anger:</a:t>
            </a:r>
          </a:p>
        </p:txBody>
      </p:sp>
      <p:sp>
        <p:nvSpPr>
          <p:cNvPr id="17" name="Rectangle 16"/>
          <p:cNvSpPr/>
          <p:nvPr/>
        </p:nvSpPr>
        <p:spPr>
          <a:xfrm>
            <a:off x="971600" y="2028224"/>
            <a:ext cx="8172400" cy="1008000"/>
          </a:xfrm>
          <a:prstGeom prst="rect">
            <a:avLst/>
          </a:prstGeom>
          <a:solidFill>
            <a:srgbClr val="8FCE4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rPr>
              <a:t>Keep your voice low</a:t>
            </a:r>
            <a:endParaRPr lang="en-IN" sz="2000" dirty="0">
              <a:solidFill>
                <a:schemeClr val="tx1"/>
              </a:solidFill>
            </a:endParaRPr>
          </a:p>
        </p:txBody>
      </p:sp>
      <p:sp>
        <p:nvSpPr>
          <p:cNvPr id="18" name="Rectangle 17"/>
          <p:cNvSpPr/>
          <p:nvPr/>
        </p:nvSpPr>
        <p:spPr>
          <a:xfrm>
            <a:off x="2051720" y="3465136"/>
            <a:ext cx="7092280" cy="1188000"/>
          </a:xfrm>
          <a:prstGeom prst="rect">
            <a:avLst/>
          </a:prstGeom>
          <a:solidFill>
            <a:srgbClr val="69B4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rPr>
              <a:t>Breath slowly and deliberately</a:t>
            </a:r>
            <a:endParaRPr lang="en-IN" sz="2000" dirty="0">
              <a:solidFill>
                <a:schemeClr val="tx1"/>
              </a:solidFill>
            </a:endParaRPr>
          </a:p>
        </p:txBody>
      </p:sp>
      <p:sp>
        <p:nvSpPr>
          <p:cNvPr id="19" name="Rectangle 18"/>
          <p:cNvSpPr/>
          <p:nvPr/>
        </p:nvSpPr>
        <p:spPr>
          <a:xfrm>
            <a:off x="1187624" y="4941168"/>
            <a:ext cx="7956376" cy="1008000"/>
          </a:xfrm>
          <a:prstGeom prst="rect">
            <a:avLst/>
          </a:prstGeom>
          <a:solidFill>
            <a:srgbClr val="FF99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rPr>
              <a:t>Count to ten</a:t>
            </a:r>
            <a:endParaRPr lang="en-IN" sz="2000" dirty="0">
              <a:solidFill>
                <a:schemeClr val="tx1"/>
              </a:solidFill>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41083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lide(fromRight)">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lide(fromRight)">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Righ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18049" y="857232"/>
            <a:ext cx="7811552" cy="4643470"/>
            <a:chOff x="3623786" y="-1393346"/>
            <a:chExt cx="11639599" cy="3816006"/>
          </a:xfrm>
        </p:grpSpPr>
        <p:sp>
          <p:nvSpPr>
            <p:cNvPr id="10" name="Rechteck 21"/>
            <p:cNvSpPr/>
            <p:nvPr/>
          </p:nvSpPr>
          <p:spPr bwMode="auto">
            <a:xfrm>
              <a:off x="4876559" y="-1393346"/>
              <a:ext cx="10386826" cy="381600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a:solidFill>
                    <a:prstClr val="white"/>
                  </a:solidFill>
                  <a:latin typeface="FreesiaUPC" pitchFamily="34" charset="-34"/>
                  <a:ea typeface="ＭＳ Ｐゴシック" pitchFamily="34" charset="-128"/>
                  <a:cs typeface="FreesiaUPC" pitchFamily="34" charset="-34"/>
                </a:rPr>
                <a:t>This is a DEMO Course On – </a:t>
              </a:r>
              <a:r>
                <a:rPr lang="en-IN" sz="2800" b="1" dirty="0">
                  <a:solidFill>
                    <a:srgbClr val="FFFF00"/>
                  </a:solidFill>
                  <a:latin typeface="FreesiaUPC" pitchFamily="34" charset="-34"/>
                  <a:ea typeface="ＭＳ Ｐゴシック" pitchFamily="34" charset="-128"/>
                  <a:cs typeface="FreesiaUPC" pitchFamily="34" charset="-34"/>
                </a:rPr>
                <a:t>Anger Management.</a:t>
              </a:r>
            </a:p>
            <a:p>
              <a:pPr>
                <a:spcAft>
                  <a:spcPts val="1200"/>
                </a:spcAft>
              </a:pPr>
              <a:r>
                <a:rPr lang="en-IN" sz="2800" b="1" dirty="0">
                  <a:solidFill>
                    <a:srgbClr val="FFFF00"/>
                  </a:solidFill>
                  <a:latin typeface="FreesiaUPC" pitchFamily="34" charset="-34"/>
                  <a:ea typeface="ＭＳ Ｐゴシック" pitchFamily="34" charset="-128"/>
                  <a:cs typeface="FreesiaUPC" pitchFamily="34" charset="-34"/>
                </a:rPr>
                <a:t>The Complete Course Presentation consists of 156 Slides.</a:t>
              </a:r>
            </a:p>
            <a:p>
              <a:pPr>
                <a:spcAft>
                  <a:spcPts val="1200"/>
                </a:spcAft>
              </a:pPr>
              <a:r>
                <a:rPr lang="en-US" sz="2800" b="1" dirty="0">
                  <a:solidFill>
                    <a:srgbClr val="FFFF00"/>
                  </a:solidFill>
                  <a:latin typeface="FreesiaUPC" pitchFamily="34" charset="-34"/>
                  <a:ea typeface="ＭＳ Ｐゴシック" pitchFamily="34" charset="-128"/>
                  <a:cs typeface="FreesiaUPC" pitchFamily="34" charset="-34"/>
                </a:rPr>
                <a:t>Become a Member </a:t>
              </a:r>
              <a:r>
                <a:rPr lang="en-US" sz="2800" b="1" dirty="0">
                  <a:solidFill>
                    <a:prstClr val="white"/>
                  </a:solidFill>
                  <a:latin typeface="FreesiaUPC" pitchFamily="34" charset="-34"/>
                  <a:ea typeface="ＭＳ Ｐゴシック" pitchFamily="34" charset="-128"/>
                  <a:cs typeface="FreesiaUPC" pitchFamily="34" charset="-34"/>
                </a:rPr>
                <a:t> and Get Access to Complete </a:t>
              </a:r>
              <a:r>
                <a:rPr lang="en-US" sz="2800" b="1" dirty="0" err="1">
                  <a:solidFill>
                    <a:prstClr val="white"/>
                  </a:solidFill>
                  <a:latin typeface="FreesiaUPC" pitchFamily="34" charset="-34"/>
                  <a:ea typeface="ＭＳ Ｐゴシック" pitchFamily="34" charset="-128"/>
                  <a:cs typeface="FreesiaUPC" pitchFamily="34" charset="-34"/>
                </a:rPr>
                <a:t>Powerpoint</a:t>
              </a:r>
              <a:r>
                <a:rPr lang="en-US" sz="2800" b="1" dirty="0">
                  <a:solidFill>
                    <a:prstClr val="white"/>
                  </a:solidFill>
                  <a:latin typeface="FreesiaUPC" pitchFamily="34" charset="-34"/>
                  <a:ea typeface="ＭＳ Ｐゴシック" pitchFamily="34" charset="-128"/>
                  <a:cs typeface="FreesiaUPC" pitchFamily="34" charset="-34"/>
                </a:rPr>
                <a:t> Presentations for more than 250+ Subjects.</a:t>
              </a:r>
            </a:p>
            <a:p>
              <a:pPr>
                <a:spcAft>
                  <a:spcPts val="1200"/>
                </a:spcAft>
              </a:pPr>
              <a:r>
                <a:rPr lang="en-US" sz="2800" b="1" dirty="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Download </a:t>
              </a:r>
              <a:r>
                <a:rPr lang="en-US" sz="2800" b="1" dirty="0" err="1">
                  <a:solidFill>
                    <a:prstClr val="white"/>
                  </a:solidFill>
                  <a:latin typeface="FreesiaUPC" pitchFamily="34" charset="-34"/>
                  <a:ea typeface="ＭＳ Ｐゴシック" pitchFamily="34" charset="-128"/>
                  <a:cs typeface="FreesiaUPC" pitchFamily="34" charset="-34"/>
                </a:rPr>
                <a:t>Powerpoint</a:t>
              </a:r>
              <a:r>
                <a:rPr lang="en-US" sz="2800" b="1" dirty="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23786" y="-134509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71868" y="5557257"/>
            <a:ext cx="1357322" cy="1300767"/>
          </a:xfrm>
          <a:prstGeom prst="rect">
            <a:avLst/>
          </a:prstGeom>
        </p:spPr>
      </p:pic>
      <p:sp>
        <p:nvSpPr>
          <p:cNvPr id="13" name="TextBox 12"/>
          <p:cNvSpPr txBox="1"/>
          <p:nvPr/>
        </p:nvSpPr>
        <p:spPr>
          <a:xfrm>
            <a:off x="395536" y="71414"/>
            <a:ext cx="8352928" cy="769441"/>
          </a:xfrm>
          <a:prstGeom prst="rect">
            <a:avLst/>
          </a:prstGeom>
          <a:noFill/>
        </p:spPr>
        <p:txBody>
          <a:bodyPr wrap="square" rtlCol="0">
            <a:spAutoFit/>
          </a:bodyPr>
          <a:lstStyle/>
          <a:p>
            <a:r>
              <a:rPr lang="en-US" sz="4400" dirty="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71981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Course Objectives</a:t>
              </a:r>
              <a:endParaRPr lang="en-IN" sz="3200" dirty="0"/>
            </a:p>
          </p:txBody>
        </p:sp>
      </p:grpSp>
      <p:grpSp>
        <p:nvGrpSpPr>
          <p:cNvPr id="6" name="Group 6"/>
          <p:cNvGrpSpPr/>
          <p:nvPr/>
        </p:nvGrpSpPr>
        <p:grpSpPr>
          <a:xfrm>
            <a:off x="-36512" y="908720"/>
            <a:ext cx="9120058" cy="512070"/>
            <a:chOff x="23942" y="2105019"/>
            <a:chExt cx="9120058" cy="404210"/>
          </a:xfrm>
        </p:grpSpPr>
        <p:pic>
          <p:nvPicPr>
            <p:cNvPr id="7" name="Picture 6" descr="color-pencils-preview.png"/>
            <p:cNvPicPr>
              <a:picLocks noChangeAspect="1"/>
            </p:cNvPicPr>
            <p:nvPr/>
          </p:nvPicPr>
          <p:blipFill>
            <a:blip r:embed="rId5" cstate="print"/>
            <a:srcRect l="14553" r="78832"/>
            <a:stretch>
              <a:fillRect/>
            </a:stretch>
          </p:blipFill>
          <p:spPr>
            <a:xfrm rot="5400000">
              <a:off x="4381866" y="-2252905"/>
              <a:ext cx="404210" cy="9120058"/>
            </a:xfrm>
            <a:prstGeom prst="rect">
              <a:avLst/>
            </a:prstGeom>
          </p:spPr>
        </p:pic>
        <p:sp>
          <p:nvSpPr>
            <p:cNvPr id="8" name="TextBox 7"/>
            <p:cNvSpPr txBox="1"/>
            <p:nvPr/>
          </p:nvSpPr>
          <p:spPr>
            <a:xfrm>
              <a:off x="1547664" y="2138506"/>
              <a:ext cx="6408712" cy="315833"/>
            </a:xfrm>
            <a:prstGeom prst="rect">
              <a:avLst/>
            </a:prstGeom>
            <a:noFill/>
          </p:spPr>
          <p:txBody>
            <a:bodyPr wrap="square" rtlCol="0">
              <a:spAutoFit/>
            </a:bodyPr>
            <a:lstStyle/>
            <a:p>
              <a:pPr marL="342900" indent="-342900">
                <a:buFont typeface="Arial" pitchFamily="34" charset="0"/>
                <a:buChar char="•"/>
              </a:pPr>
              <a:r>
                <a:rPr lang="en-IN" sz="2000" b="1" dirty="0">
                  <a:solidFill>
                    <a:schemeClr val="bg1"/>
                  </a:solidFill>
                </a:rPr>
                <a:t>   Explain What is Anger</a:t>
              </a:r>
            </a:p>
          </p:txBody>
        </p:sp>
      </p:grpSp>
      <p:grpSp>
        <p:nvGrpSpPr>
          <p:cNvPr id="9" name="Group 9"/>
          <p:cNvGrpSpPr/>
          <p:nvPr/>
        </p:nvGrpSpPr>
        <p:grpSpPr>
          <a:xfrm>
            <a:off x="-36512" y="1374851"/>
            <a:ext cx="9120058" cy="512072"/>
            <a:chOff x="23942" y="2509229"/>
            <a:chExt cx="9120058" cy="404210"/>
          </a:xfrm>
        </p:grpSpPr>
        <p:pic>
          <p:nvPicPr>
            <p:cNvPr id="10" name="Picture 9" descr="color-pencils-preview.png"/>
            <p:cNvPicPr>
              <a:picLocks noChangeAspect="1"/>
            </p:cNvPicPr>
            <p:nvPr/>
          </p:nvPicPr>
          <p:blipFill>
            <a:blip r:embed="rId5" cstate="print"/>
            <a:srcRect l="21168" r="72217"/>
            <a:stretch>
              <a:fillRect/>
            </a:stretch>
          </p:blipFill>
          <p:spPr>
            <a:xfrm rot="5400000">
              <a:off x="4381866" y="-1848695"/>
              <a:ext cx="404210" cy="9120058"/>
            </a:xfrm>
            <a:prstGeom prst="rect">
              <a:avLst/>
            </a:prstGeom>
          </p:spPr>
        </p:pic>
        <p:sp>
          <p:nvSpPr>
            <p:cNvPr id="11" name="TextBox 10"/>
            <p:cNvSpPr txBox="1"/>
            <p:nvPr/>
          </p:nvSpPr>
          <p:spPr>
            <a:xfrm>
              <a:off x="1585191" y="2553518"/>
              <a:ext cx="6408712" cy="315831"/>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Explain What is Anger Management</a:t>
              </a:r>
            </a:p>
          </p:txBody>
        </p:sp>
      </p:grpSp>
      <p:grpSp>
        <p:nvGrpSpPr>
          <p:cNvPr id="12" name="Group 12"/>
          <p:cNvGrpSpPr/>
          <p:nvPr/>
        </p:nvGrpSpPr>
        <p:grpSpPr>
          <a:xfrm>
            <a:off x="-36512" y="1840984"/>
            <a:ext cx="9120058" cy="512070"/>
            <a:chOff x="23942" y="2913439"/>
            <a:chExt cx="9120058" cy="404210"/>
          </a:xfrm>
        </p:grpSpPr>
        <p:pic>
          <p:nvPicPr>
            <p:cNvPr id="13" name="Picture 12" descr="color-pencils-preview.png"/>
            <p:cNvPicPr>
              <a:picLocks noChangeAspect="1"/>
            </p:cNvPicPr>
            <p:nvPr/>
          </p:nvPicPr>
          <p:blipFill>
            <a:blip r:embed="rId5" cstate="print"/>
            <a:srcRect l="29106" r="64279"/>
            <a:stretch>
              <a:fillRect/>
            </a:stretch>
          </p:blipFill>
          <p:spPr>
            <a:xfrm rot="5400000">
              <a:off x="4381866" y="-1444485"/>
              <a:ext cx="404210" cy="9120058"/>
            </a:xfrm>
            <a:prstGeom prst="rect">
              <a:avLst/>
            </a:prstGeom>
          </p:spPr>
        </p:pic>
        <p:sp>
          <p:nvSpPr>
            <p:cNvPr id="14" name="TextBox 13"/>
            <p:cNvSpPr txBox="1"/>
            <p:nvPr/>
          </p:nvSpPr>
          <p:spPr>
            <a:xfrm>
              <a:off x="1585191" y="2931041"/>
              <a:ext cx="6984776" cy="315833"/>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List the Advantages and Disadvantages of Anger</a:t>
              </a:r>
            </a:p>
          </p:txBody>
        </p:sp>
      </p:grpSp>
      <p:grpSp>
        <p:nvGrpSpPr>
          <p:cNvPr id="15" name="Group 15"/>
          <p:cNvGrpSpPr/>
          <p:nvPr/>
        </p:nvGrpSpPr>
        <p:grpSpPr>
          <a:xfrm>
            <a:off x="-36512" y="2307115"/>
            <a:ext cx="9120058" cy="512068"/>
            <a:chOff x="23942" y="3317650"/>
            <a:chExt cx="9120058" cy="404208"/>
          </a:xfrm>
        </p:grpSpPr>
        <p:pic>
          <p:nvPicPr>
            <p:cNvPr id="16" name="Picture 15" descr="color-pencils-preview.png"/>
            <p:cNvPicPr>
              <a:picLocks noChangeAspect="1"/>
            </p:cNvPicPr>
            <p:nvPr/>
          </p:nvPicPr>
          <p:blipFill>
            <a:blip r:embed="rId5" cstate="print"/>
            <a:srcRect l="35721" r="57664"/>
            <a:stretch>
              <a:fillRect/>
            </a:stretch>
          </p:blipFill>
          <p:spPr>
            <a:xfrm rot="5400000">
              <a:off x="4381867" y="-1040275"/>
              <a:ext cx="404208" cy="9120058"/>
            </a:xfrm>
            <a:prstGeom prst="rect">
              <a:avLst/>
            </a:prstGeom>
          </p:spPr>
        </p:pic>
        <p:sp>
          <p:nvSpPr>
            <p:cNvPr id="17" name="TextBox 16"/>
            <p:cNvSpPr txBox="1"/>
            <p:nvPr/>
          </p:nvSpPr>
          <p:spPr>
            <a:xfrm>
              <a:off x="1585191" y="3356992"/>
              <a:ext cx="6624736" cy="315832"/>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Explain the Triggers of Anger</a:t>
              </a:r>
            </a:p>
          </p:txBody>
        </p:sp>
      </p:grpSp>
      <p:grpSp>
        <p:nvGrpSpPr>
          <p:cNvPr id="18" name="Group 18"/>
          <p:cNvGrpSpPr/>
          <p:nvPr/>
        </p:nvGrpSpPr>
        <p:grpSpPr>
          <a:xfrm>
            <a:off x="-36512" y="2773244"/>
            <a:ext cx="9120058" cy="512070"/>
            <a:chOff x="23942" y="3721861"/>
            <a:chExt cx="9120058" cy="404210"/>
          </a:xfrm>
        </p:grpSpPr>
        <p:pic>
          <p:nvPicPr>
            <p:cNvPr id="19" name="Picture 18" descr="color-pencils-preview.png"/>
            <p:cNvPicPr>
              <a:picLocks noChangeAspect="1"/>
            </p:cNvPicPr>
            <p:nvPr/>
          </p:nvPicPr>
          <p:blipFill>
            <a:blip r:embed="rId5" cstate="print"/>
            <a:srcRect l="43658" r="49727"/>
            <a:stretch>
              <a:fillRect/>
            </a:stretch>
          </p:blipFill>
          <p:spPr>
            <a:xfrm rot="5400000">
              <a:off x="4381866" y="-636063"/>
              <a:ext cx="404210" cy="9120058"/>
            </a:xfrm>
            <a:prstGeom prst="rect">
              <a:avLst/>
            </a:prstGeom>
          </p:spPr>
        </p:pic>
        <p:sp>
          <p:nvSpPr>
            <p:cNvPr id="23" name="TextBox 22"/>
            <p:cNvSpPr txBox="1"/>
            <p:nvPr/>
          </p:nvSpPr>
          <p:spPr>
            <a:xfrm>
              <a:off x="1547664" y="3723129"/>
              <a:ext cx="6408712" cy="315833"/>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Describe the Internal Cues to Anger</a:t>
              </a:r>
            </a:p>
          </p:txBody>
        </p:sp>
      </p:grpSp>
      <p:grpSp>
        <p:nvGrpSpPr>
          <p:cNvPr id="24" name="Group 23"/>
          <p:cNvGrpSpPr/>
          <p:nvPr/>
        </p:nvGrpSpPr>
        <p:grpSpPr>
          <a:xfrm>
            <a:off x="-36512" y="3239375"/>
            <a:ext cx="9120058" cy="512070"/>
            <a:chOff x="23942" y="4126072"/>
            <a:chExt cx="9120058" cy="404210"/>
          </a:xfrm>
        </p:grpSpPr>
        <p:pic>
          <p:nvPicPr>
            <p:cNvPr id="25" name="Picture 24" descr="color-pencils-preview.png"/>
            <p:cNvPicPr>
              <a:picLocks noChangeAspect="1"/>
            </p:cNvPicPr>
            <p:nvPr/>
          </p:nvPicPr>
          <p:blipFill>
            <a:blip r:embed="rId5" cstate="print"/>
            <a:srcRect l="50273" r="43112"/>
            <a:stretch>
              <a:fillRect/>
            </a:stretch>
          </p:blipFill>
          <p:spPr>
            <a:xfrm rot="5400000">
              <a:off x="4381866" y="-231852"/>
              <a:ext cx="404210" cy="9120058"/>
            </a:xfrm>
            <a:prstGeom prst="rect">
              <a:avLst/>
            </a:prstGeom>
          </p:spPr>
        </p:pic>
        <p:sp>
          <p:nvSpPr>
            <p:cNvPr id="26" name="TextBox 25"/>
            <p:cNvSpPr txBox="1"/>
            <p:nvPr/>
          </p:nvSpPr>
          <p:spPr>
            <a:xfrm>
              <a:off x="1547664" y="4149080"/>
              <a:ext cx="6408712" cy="315833"/>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Describe the Types of Anger</a:t>
              </a:r>
            </a:p>
          </p:txBody>
        </p:sp>
      </p:grpSp>
      <p:grpSp>
        <p:nvGrpSpPr>
          <p:cNvPr id="27" name="Group 26"/>
          <p:cNvGrpSpPr/>
          <p:nvPr/>
        </p:nvGrpSpPr>
        <p:grpSpPr>
          <a:xfrm>
            <a:off x="-36512" y="3705506"/>
            <a:ext cx="9120058" cy="512069"/>
            <a:chOff x="23942" y="4530283"/>
            <a:chExt cx="9120058" cy="404208"/>
          </a:xfrm>
        </p:grpSpPr>
        <p:pic>
          <p:nvPicPr>
            <p:cNvPr id="28" name="Picture 27" descr="color-pencils-preview.png"/>
            <p:cNvPicPr>
              <a:picLocks noChangeAspect="1"/>
            </p:cNvPicPr>
            <p:nvPr/>
          </p:nvPicPr>
          <p:blipFill>
            <a:blip r:embed="rId5" cstate="print"/>
            <a:srcRect l="56888" r="36497"/>
            <a:stretch>
              <a:fillRect/>
            </a:stretch>
          </p:blipFill>
          <p:spPr>
            <a:xfrm rot="5400000">
              <a:off x="4381867" y="172358"/>
              <a:ext cx="404208" cy="9120058"/>
            </a:xfrm>
            <a:prstGeom prst="rect">
              <a:avLst/>
            </a:prstGeom>
          </p:spPr>
        </p:pic>
        <p:sp>
          <p:nvSpPr>
            <p:cNvPr id="29" name="TextBox 28"/>
            <p:cNvSpPr txBox="1"/>
            <p:nvPr/>
          </p:nvSpPr>
          <p:spPr>
            <a:xfrm>
              <a:off x="1547664" y="4552753"/>
              <a:ext cx="6408712" cy="315832"/>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Explain the Steps for Anger Management</a:t>
              </a:r>
            </a:p>
          </p:txBody>
        </p:sp>
      </p:grpSp>
      <p:grpSp>
        <p:nvGrpSpPr>
          <p:cNvPr id="30" name="Group 29"/>
          <p:cNvGrpSpPr/>
          <p:nvPr/>
        </p:nvGrpSpPr>
        <p:grpSpPr>
          <a:xfrm>
            <a:off x="-36512" y="4171636"/>
            <a:ext cx="9120058" cy="512068"/>
            <a:chOff x="23942" y="4934492"/>
            <a:chExt cx="9120058" cy="404208"/>
          </a:xfrm>
        </p:grpSpPr>
        <p:pic>
          <p:nvPicPr>
            <p:cNvPr id="31" name="Picture 30" descr="color-pencils-preview.png"/>
            <p:cNvPicPr>
              <a:picLocks noChangeAspect="1"/>
            </p:cNvPicPr>
            <p:nvPr/>
          </p:nvPicPr>
          <p:blipFill>
            <a:blip r:embed="rId5" cstate="print"/>
            <a:srcRect l="64826" r="28559"/>
            <a:stretch>
              <a:fillRect/>
            </a:stretch>
          </p:blipFill>
          <p:spPr>
            <a:xfrm rot="5400000">
              <a:off x="4381867" y="576567"/>
              <a:ext cx="404208" cy="9120058"/>
            </a:xfrm>
            <a:prstGeom prst="rect">
              <a:avLst/>
            </a:prstGeom>
          </p:spPr>
        </p:pic>
        <p:sp>
          <p:nvSpPr>
            <p:cNvPr id="32" name="TextBox 31"/>
            <p:cNvSpPr txBox="1"/>
            <p:nvPr/>
          </p:nvSpPr>
          <p:spPr>
            <a:xfrm>
              <a:off x="1547664" y="4941168"/>
              <a:ext cx="6408712" cy="315832"/>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Explain What is CUDSAIR</a:t>
              </a:r>
            </a:p>
          </p:txBody>
        </p:sp>
      </p:grpSp>
      <p:grpSp>
        <p:nvGrpSpPr>
          <p:cNvPr id="33" name="Group 32"/>
          <p:cNvGrpSpPr/>
          <p:nvPr/>
        </p:nvGrpSpPr>
        <p:grpSpPr>
          <a:xfrm>
            <a:off x="-36512" y="4637765"/>
            <a:ext cx="9120058" cy="559572"/>
            <a:chOff x="1016" y="5301208"/>
            <a:chExt cx="9120058" cy="441705"/>
          </a:xfrm>
        </p:grpSpPr>
        <p:pic>
          <p:nvPicPr>
            <p:cNvPr id="34" name="Picture 33" descr="color-pencils-preview.png"/>
            <p:cNvPicPr>
              <a:picLocks noChangeAspect="1"/>
            </p:cNvPicPr>
            <p:nvPr/>
          </p:nvPicPr>
          <p:blipFill>
            <a:blip r:embed="rId5" cstate="print"/>
            <a:srcRect l="79379" r="14006"/>
            <a:stretch>
              <a:fillRect/>
            </a:stretch>
          </p:blipFill>
          <p:spPr>
            <a:xfrm rot="5400000">
              <a:off x="4358940" y="980779"/>
              <a:ext cx="404210" cy="9120058"/>
            </a:xfrm>
            <a:prstGeom prst="rect">
              <a:avLst/>
            </a:prstGeom>
          </p:spPr>
        </p:pic>
        <p:sp>
          <p:nvSpPr>
            <p:cNvPr id="35" name="TextBox 34"/>
            <p:cNvSpPr txBox="1"/>
            <p:nvPr/>
          </p:nvSpPr>
          <p:spPr>
            <a:xfrm>
              <a:off x="1547664" y="5301208"/>
              <a:ext cx="6408712" cy="315832"/>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Explain the Use of Relaxation for Anger Management</a:t>
              </a:r>
            </a:p>
          </p:txBody>
        </p:sp>
      </p:grpSp>
      <p:grpSp>
        <p:nvGrpSpPr>
          <p:cNvPr id="36" name="Group 35"/>
          <p:cNvGrpSpPr/>
          <p:nvPr/>
        </p:nvGrpSpPr>
        <p:grpSpPr>
          <a:xfrm>
            <a:off x="-36512" y="5151398"/>
            <a:ext cx="9120058" cy="513114"/>
            <a:chOff x="1016" y="5661248"/>
            <a:chExt cx="9120058" cy="405033"/>
          </a:xfrm>
        </p:grpSpPr>
        <p:pic>
          <p:nvPicPr>
            <p:cNvPr id="37" name="Picture 36" descr="color-pencils-preview.png"/>
            <p:cNvPicPr>
              <a:picLocks noChangeAspect="1"/>
            </p:cNvPicPr>
            <p:nvPr/>
          </p:nvPicPr>
          <p:blipFill>
            <a:blip r:embed="rId5" cstate="print"/>
            <a:srcRect l="71441" r="21944"/>
            <a:stretch>
              <a:fillRect/>
            </a:stretch>
          </p:blipFill>
          <p:spPr>
            <a:xfrm rot="5400000">
              <a:off x="4358940" y="1304147"/>
              <a:ext cx="404210" cy="9120058"/>
            </a:xfrm>
            <a:prstGeom prst="rect">
              <a:avLst/>
            </a:prstGeom>
          </p:spPr>
        </p:pic>
        <p:sp>
          <p:nvSpPr>
            <p:cNvPr id="38" name="TextBox 37"/>
            <p:cNvSpPr txBox="1"/>
            <p:nvPr/>
          </p:nvSpPr>
          <p:spPr>
            <a:xfrm>
              <a:off x="1547664" y="5661248"/>
              <a:ext cx="6408712" cy="315832"/>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Describe the Strategies to Control Anger</a:t>
              </a:r>
            </a:p>
          </p:txBody>
        </p:sp>
      </p:grpSp>
      <p:grpSp>
        <p:nvGrpSpPr>
          <p:cNvPr id="39" name="Group 38"/>
          <p:cNvGrpSpPr/>
          <p:nvPr/>
        </p:nvGrpSpPr>
        <p:grpSpPr>
          <a:xfrm>
            <a:off x="-36512" y="5618573"/>
            <a:ext cx="9120058" cy="512071"/>
            <a:chOff x="1016" y="6066282"/>
            <a:chExt cx="9120058" cy="404210"/>
          </a:xfrm>
        </p:grpSpPr>
        <p:pic>
          <p:nvPicPr>
            <p:cNvPr id="40" name="Picture 39" descr="color-pencils-preview.png"/>
            <p:cNvPicPr>
              <a:picLocks noChangeAspect="1"/>
            </p:cNvPicPr>
            <p:nvPr/>
          </p:nvPicPr>
          <p:blipFill>
            <a:blip r:embed="rId5" cstate="print"/>
            <a:srcRect l="85566" r="7819"/>
            <a:stretch>
              <a:fillRect/>
            </a:stretch>
          </p:blipFill>
          <p:spPr>
            <a:xfrm rot="5400000">
              <a:off x="4358940" y="1708358"/>
              <a:ext cx="404210" cy="9120058"/>
            </a:xfrm>
            <a:prstGeom prst="rect">
              <a:avLst/>
            </a:prstGeom>
          </p:spPr>
        </p:pic>
        <p:sp>
          <p:nvSpPr>
            <p:cNvPr id="41" name="TextBox 40"/>
            <p:cNvSpPr txBox="1"/>
            <p:nvPr/>
          </p:nvSpPr>
          <p:spPr>
            <a:xfrm>
              <a:off x="1547664" y="6093288"/>
              <a:ext cx="6408712" cy="315832"/>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Explain the Use of Effective Communication</a:t>
              </a:r>
            </a:p>
          </p:txBody>
        </p:sp>
      </p:grpSp>
      <p:grpSp>
        <p:nvGrpSpPr>
          <p:cNvPr id="42" name="Group 41"/>
          <p:cNvGrpSpPr/>
          <p:nvPr/>
        </p:nvGrpSpPr>
        <p:grpSpPr>
          <a:xfrm>
            <a:off x="-36512" y="6084704"/>
            <a:ext cx="9120058" cy="512648"/>
            <a:chOff x="1015" y="6453336"/>
            <a:chExt cx="9120058" cy="404665"/>
          </a:xfrm>
        </p:grpSpPr>
        <p:pic>
          <p:nvPicPr>
            <p:cNvPr id="43" name="Picture 42" descr="color-pencils-preview.png"/>
            <p:cNvPicPr>
              <a:picLocks noChangeAspect="1"/>
            </p:cNvPicPr>
            <p:nvPr/>
          </p:nvPicPr>
          <p:blipFill>
            <a:blip r:embed="rId5" cstate="print"/>
            <a:srcRect l="93658"/>
            <a:stretch>
              <a:fillRect/>
            </a:stretch>
          </p:blipFill>
          <p:spPr>
            <a:xfrm rot="5400000">
              <a:off x="4367290" y="2104218"/>
              <a:ext cx="387508" cy="9120058"/>
            </a:xfrm>
            <a:prstGeom prst="rect">
              <a:avLst/>
            </a:prstGeom>
          </p:spPr>
        </p:pic>
        <p:sp>
          <p:nvSpPr>
            <p:cNvPr id="44" name="TextBox 43"/>
            <p:cNvSpPr txBox="1"/>
            <p:nvPr/>
          </p:nvSpPr>
          <p:spPr>
            <a:xfrm>
              <a:off x="1547664" y="6453336"/>
              <a:ext cx="6408712" cy="315832"/>
            </a:xfrm>
            <a:prstGeom prst="rect">
              <a:avLst/>
            </a:prstGeom>
            <a:noFill/>
          </p:spPr>
          <p:txBody>
            <a:bodyPr wrap="square" rtlCol="0">
              <a:spAutoFit/>
            </a:bodyPr>
            <a:lstStyle/>
            <a:p>
              <a:pPr marL="457200" indent="-457200">
                <a:buFont typeface="Arial" pitchFamily="34" charset="0"/>
                <a:buChar char="•"/>
              </a:pPr>
              <a:r>
                <a:rPr lang="en-IN" sz="2000" b="1" dirty="0">
                  <a:solidFill>
                    <a:schemeClr val="bg1"/>
                  </a:solidFill>
                </a:rPr>
                <a:t>List the Tips to Keep Cool</a:t>
              </a:r>
            </a:p>
          </p:txBody>
        </p:sp>
      </p:grpSp>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302464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a:endCxn id="41" idx="3"/>
          </p:cNvCxnSpPr>
          <p:nvPr/>
        </p:nvCxnSpPr>
        <p:spPr>
          <a:xfrm flipH="1">
            <a:off x="2330906" y="2293716"/>
            <a:ext cx="1649136" cy="9848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flipH="1" flipV="1">
            <a:off x="2627784" y="2060848"/>
            <a:ext cx="1336912"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grpSp>
        <p:nvGrpSpPr>
          <p:cNvPr id="9" name="Gruppieren 12"/>
          <p:cNvGrpSpPr/>
          <p:nvPr/>
        </p:nvGrpSpPr>
        <p:grpSpPr>
          <a:xfrm>
            <a:off x="899592" y="980728"/>
            <a:ext cx="7281661" cy="4679341"/>
            <a:chOff x="1034755" y="1552451"/>
            <a:chExt cx="7613574" cy="4967373"/>
          </a:xfrm>
        </p:grpSpPr>
        <p:sp>
          <p:nvSpPr>
            <p:cNvPr id="23" name="Ellipse 19"/>
            <p:cNvSpPr/>
            <p:nvPr/>
          </p:nvSpPr>
          <p:spPr bwMode="gray">
            <a:xfrm flipH="1">
              <a:off x="2431959" y="3350958"/>
              <a:ext cx="4502832" cy="3168866"/>
            </a:xfrm>
            <a:prstGeom prst="ellipse">
              <a:avLst/>
            </a:prstGeom>
            <a:gradFill>
              <a:gsLst>
                <a:gs pos="51000">
                  <a:srgbClr val="D7D7D7"/>
                </a:gs>
                <a:gs pos="100000">
                  <a:srgbClr val="FFFFFF"/>
                </a:gs>
              </a:gsLst>
              <a:lin ang="2700000" scaled="0"/>
            </a:gradFill>
            <a:ln w="3175">
              <a:noFill/>
              <a:round/>
              <a:headEnd/>
              <a:tailEnd/>
            </a:ln>
            <a:effectLst>
              <a:outerShdw blurRad="241300" dir="5400000" algn="t" rotWithShape="0">
                <a:prstClr val="black">
                  <a:alpha val="78000"/>
                </a:prstClr>
              </a:outerShdw>
            </a:effectLst>
            <a:scene3d>
              <a:camera prst="perspectiveRelaxed" fov="5400000">
                <a:rot lat="17373600" lon="0" rev="0"/>
              </a:camera>
              <a:lightRig rig="threePt" dir="t"/>
            </a:scene3d>
            <a:sp3d extrusionH="57150" prstMaterial="matte">
              <a:bevelT w="152400" h="50800" prst="softRound"/>
            </a:sp3d>
          </p:spPr>
          <p:txBody>
            <a:bodyPr rtlCol="0" anchor="ctr"/>
            <a:lstStyle/>
            <a:p>
              <a:pPr algn="ctr"/>
              <a:endParaRPr lang="en-US" noProof="1"/>
            </a:p>
          </p:txBody>
        </p:sp>
        <p:sp>
          <p:nvSpPr>
            <p:cNvPr id="24" name="Freeform 7"/>
            <p:cNvSpPr>
              <a:spLocks noEditPoints="1"/>
            </p:cNvSpPr>
            <p:nvPr/>
          </p:nvSpPr>
          <p:spPr bwMode="gray">
            <a:xfrm>
              <a:off x="4347496" y="5008065"/>
              <a:ext cx="683292" cy="1492709"/>
            </a:xfrm>
            <a:custGeom>
              <a:avLst/>
              <a:gdLst>
                <a:gd name="T0" fmla="*/ 33 w 295"/>
                <a:gd name="T1" fmla="*/ 79 h 676"/>
                <a:gd name="T2" fmla="*/ 74 w 295"/>
                <a:gd name="T3" fmla="*/ 125 h 676"/>
                <a:gd name="T4" fmla="*/ 53 w 295"/>
                <a:gd name="T5" fmla="*/ 166 h 676"/>
                <a:gd name="T6" fmla="*/ 53 w 295"/>
                <a:gd name="T7" fmla="*/ 337 h 676"/>
                <a:gd name="T8" fmla="*/ 37 w 295"/>
                <a:gd name="T9" fmla="*/ 402 h 676"/>
                <a:gd name="T10" fmla="*/ 24 w 295"/>
                <a:gd name="T11" fmla="*/ 483 h 676"/>
                <a:gd name="T12" fmla="*/ 11 w 295"/>
                <a:gd name="T13" fmla="*/ 606 h 676"/>
                <a:gd name="T14" fmla="*/ 277 w 295"/>
                <a:gd name="T15" fmla="*/ 676 h 676"/>
                <a:gd name="T16" fmla="*/ 267 w 295"/>
                <a:gd name="T17" fmla="*/ 621 h 676"/>
                <a:gd name="T18" fmla="*/ 260 w 295"/>
                <a:gd name="T19" fmla="*/ 586 h 676"/>
                <a:gd name="T20" fmla="*/ 259 w 295"/>
                <a:gd name="T21" fmla="*/ 524 h 676"/>
                <a:gd name="T22" fmla="*/ 273 w 295"/>
                <a:gd name="T23" fmla="*/ 380 h 676"/>
                <a:gd name="T24" fmla="*/ 277 w 295"/>
                <a:gd name="T25" fmla="*/ 245 h 676"/>
                <a:gd name="T26" fmla="*/ 259 w 295"/>
                <a:gd name="T27" fmla="*/ 207 h 676"/>
                <a:gd name="T28" fmla="*/ 257 w 295"/>
                <a:gd name="T29" fmla="*/ 197 h 676"/>
                <a:gd name="T30" fmla="*/ 269 w 295"/>
                <a:gd name="T31" fmla="*/ 171 h 676"/>
                <a:gd name="T32" fmla="*/ 263 w 295"/>
                <a:gd name="T33" fmla="*/ 140 h 676"/>
                <a:gd name="T34" fmla="*/ 289 w 295"/>
                <a:gd name="T35" fmla="*/ 105 h 676"/>
                <a:gd name="T36" fmla="*/ 293 w 295"/>
                <a:gd name="T37" fmla="*/ 75 h 676"/>
                <a:gd name="T38" fmla="*/ 223 w 295"/>
                <a:gd name="T39" fmla="*/ 76 h 676"/>
                <a:gd name="T40" fmla="*/ 196 w 295"/>
                <a:gd name="T41" fmla="*/ 59 h 676"/>
                <a:gd name="T42" fmla="*/ 166 w 295"/>
                <a:gd name="T43" fmla="*/ 22 h 676"/>
                <a:gd name="T44" fmla="*/ 154 w 295"/>
                <a:gd name="T45" fmla="*/ 53 h 676"/>
                <a:gd name="T46" fmla="*/ 136 w 295"/>
                <a:gd name="T47" fmla="*/ 10 h 676"/>
                <a:gd name="T48" fmla="*/ 106 w 295"/>
                <a:gd name="T49" fmla="*/ 34 h 676"/>
                <a:gd name="T50" fmla="*/ 15 w 295"/>
                <a:gd name="T51" fmla="*/ 30 h 676"/>
                <a:gd name="T52" fmla="*/ 7 w 295"/>
                <a:gd name="T53" fmla="*/ 40 h 676"/>
                <a:gd name="T54" fmla="*/ 154 w 295"/>
                <a:gd name="T55" fmla="*/ 473 h 676"/>
                <a:gd name="T56" fmla="*/ 161 w 295"/>
                <a:gd name="T57" fmla="*/ 409 h 676"/>
                <a:gd name="T58" fmla="*/ 164 w 295"/>
                <a:gd name="T59" fmla="*/ 464 h 676"/>
                <a:gd name="T60" fmla="*/ 161 w 295"/>
                <a:gd name="T61" fmla="*/ 564 h 676"/>
                <a:gd name="T62" fmla="*/ 152 w 295"/>
                <a:gd name="T63" fmla="*/ 596 h 676"/>
                <a:gd name="T64" fmla="*/ 151 w 295"/>
                <a:gd name="T65" fmla="*/ 594 h 676"/>
                <a:gd name="T66" fmla="*/ 151 w 295"/>
                <a:gd name="T67" fmla="*/ 533 h 676"/>
                <a:gd name="T68" fmla="*/ 154 w 295"/>
                <a:gd name="T69" fmla="*/ 47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676">
                  <a:moveTo>
                    <a:pt x="11" y="47"/>
                  </a:moveTo>
                  <a:cubicBezTo>
                    <a:pt x="20" y="56"/>
                    <a:pt x="28" y="77"/>
                    <a:pt x="33" y="79"/>
                  </a:cubicBezTo>
                  <a:cubicBezTo>
                    <a:pt x="42" y="85"/>
                    <a:pt x="61" y="94"/>
                    <a:pt x="64" y="102"/>
                  </a:cubicBezTo>
                  <a:cubicBezTo>
                    <a:pt x="65" y="107"/>
                    <a:pt x="77" y="122"/>
                    <a:pt x="74" y="125"/>
                  </a:cubicBezTo>
                  <a:cubicBezTo>
                    <a:pt x="72" y="127"/>
                    <a:pt x="65" y="132"/>
                    <a:pt x="62" y="137"/>
                  </a:cubicBezTo>
                  <a:cubicBezTo>
                    <a:pt x="58" y="143"/>
                    <a:pt x="55" y="156"/>
                    <a:pt x="53" y="166"/>
                  </a:cubicBezTo>
                  <a:cubicBezTo>
                    <a:pt x="50" y="176"/>
                    <a:pt x="53" y="279"/>
                    <a:pt x="52" y="292"/>
                  </a:cubicBezTo>
                  <a:cubicBezTo>
                    <a:pt x="52" y="303"/>
                    <a:pt x="54" y="327"/>
                    <a:pt x="53" y="337"/>
                  </a:cubicBezTo>
                  <a:cubicBezTo>
                    <a:pt x="52" y="347"/>
                    <a:pt x="45" y="357"/>
                    <a:pt x="43" y="367"/>
                  </a:cubicBezTo>
                  <a:cubicBezTo>
                    <a:pt x="41" y="377"/>
                    <a:pt x="39" y="394"/>
                    <a:pt x="37" y="402"/>
                  </a:cubicBezTo>
                  <a:cubicBezTo>
                    <a:pt x="35" y="409"/>
                    <a:pt x="31" y="438"/>
                    <a:pt x="29" y="445"/>
                  </a:cubicBezTo>
                  <a:cubicBezTo>
                    <a:pt x="28" y="452"/>
                    <a:pt x="26" y="469"/>
                    <a:pt x="24" y="483"/>
                  </a:cubicBezTo>
                  <a:cubicBezTo>
                    <a:pt x="22" y="496"/>
                    <a:pt x="22" y="513"/>
                    <a:pt x="20" y="526"/>
                  </a:cubicBezTo>
                  <a:cubicBezTo>
                    <a:pt x="18" y="540"/>
                    <a:pt x="11" y="603"/>
                    <a:pt x="11" y="606"/>
                  </a:cubicBezTo>
                  <a:cubicBezTo>
                    <a:pt x="11" y="608"/>
                    <a:pt x="4" y="655"/>
                    <a:pt x="0" y="676"/>
                  </a:cubicBezTo>
                  <a:cubicBezTo>
                    <a:pt x="277" y="676"/>
                    <a:pt x="277" y="676"/>
                    <a:pt x="277" y="676"/>
                  </a:cubicBezTo>
                  <a:cubicBezTo>
                    <a:pt x="277" y="669"/>
                    <a:pt x="276" y="663"/>
                    <a:pt x="276" y="662"/>
                  </a:cubicBezTo>
                  <a:cubicBezTo>
                    <a:pt x="276" y="658"/>
                    <a:pt x="269" y="628"/>
                    <a:pt x="267" y="621"/>
                  </a:cubicBezTo>
                  <a:cubicBezTo>
                    <a:pt x="265" y="615"/>
                    <a:pt x="262" y="608"/>
                    <a:pt x="261" y="607"/>
                  </a:cubicBezTo>
                  <a:cubicBezTo>
                    <a:pt x="261" y="606"/>
                    <a:pt x="262" y="592"/>
                    <a:pt x="260" y="586"/>
                  </a:cubicBezTo>
                  <a:cubicBezTo>
                    <a:pt x="259" y="579"/>
                    <a:pt x="255" y="571"/>
                    <a:pt x="255" y="571"/>
                  </a:cubicBezTo>
                  <a:cubicBezTo>
                    <a:pt x="255" y="571"/>
                    <a:pt x="258" y="533"/>
                    <a:pt x="259" y="524"/>
                  </a:cubicBezTo>
                  <a:cubicBezTo>
                    <a:pt x="260" y="516"/>
                    <a:pt x="268" y="444"/>
                    <a:pt x="268" y="443"/>
                  </a:cubicBezTo>
                  <a:cubicBezTo>
                    <a:pt x="268" y="443"/>
                    <a:pt x="273" y="391"/>
                    <a:pt x="273" y="380"/>
                  </a:cubicBezTo>
                  <a:cubicBezTo>
                    <a:pt x="273" y="370"/>
                    <a:pt x="278" y="319"/>
                    <a:pt x="278" y="300"/>
                  </a:cubicBezTo>
                  <a:cubicBezTo>
                    <a:pt x="277" y="281"/>
                    <a:pt x="277" y="253"/>
                    <a:pt x="277" y="245"/>
                  </a:cubicBezTo>
                  <a:cubicBezTo>
                    <a:pt x="278" y="237"/>
                    <a:pt x="279" y="226"/>
                    <a:pt x="276" y="222"/>
                  </a:cubicBezTo>
                  <a:cubicBezTo>
                    <a:pt x="272" y="219"/>
                    <a:pt x="268" y="210"/>
                    <a:pt x="259" y="207"/>
                  </a:cubicBezTo>
                  <a:cubicBezTo>
                    <a:pt x="250" y="204"/>
                    <a:pt x="252" y="205"/>
                    <a:pt x="252" y="203"/>
                  </a:cubicBezTo>
                  <a:cubicBezTo>
                    <a:pt x="251" y="202"/>
                    <a:pt x="257" y="197"/>
                    <a:pt x="257" y="197"/>
                  </a:cubicBezTo>
                  <a:cubicBezTo>
                    <a:pt x="258" y="197"/>
                    <a:pt x="268" y="196"/>
                    <a:pt x="268" y="194"/>
                  </a:cubicBezTo>
                  <a:cubicBezTo>
                    <a:pt x="269" y="193"/>
                    <a:pt x="271" y="178"/>
                    <a:pt x="269" y="171"/>
                  </a:cubicBezTo>
                  <a:cubicBezTo>
                    <a:pt x="267" y="164"/>
                    <a:pt x="265" y="155"/>
                    <a:pt x="264" y="153"/>
                  </a:cubicBezTo>
                  <a:cubicBezTo>
                    <a:pt x="263" y="150"/>
                    <a:pt x="263" y="142"/>
                    <a:pt x="263" y="140"/>
                  </a:cubicBezTo>
                  <a:cubicBezTo>
                    <a:pt x="263" y="139"/>
                    <a:pt x="264" y="133"/>
                    <a:pt x="271" y="126"/>
                  </a:cubicBezTo>
                  <a:cubicBezTo>
                    <a:pt x="278" y="119"/>
                    <a:pt x="287" y="112"/>
                    <a:pt x="289" y="105"/>
                  </a:cubicBezTo>
                  <a:cubicBezTo>
                    <a:pt x="292" y="97"/>
                    <a:pt x="293" y="90"/>
                    <a:pt x="293" y="88"/>
                  </a:cubicBezTo>
                  <a:cubicBezTo>
                    <a:pt x="293" y="86"/>
                    <a:pt x="295" y="76"/>
                    <a:pt x="293" y="75"/>
                  </a:cubicBezTo>
                  <a:cubicBezTo>
                    <a:pt x="290" y="75"/>
                    <a:pt x="280" y="71"/>
                    <a:pt x="259" y="71"/>
                  </a:cubicBezTo>
                  <a:cubicBezTo>
                    <a:pt x="238" y="71"/>
                    <a:pt x="233" y="72"/>
                    <a:pt x="223" y="76"/>
                  </a:cubicBezTo>
                  <a:cubicBezTo>
                    <a:pt x="213" y="80"/>
                    <a:pt x="206" y="76"/>
                    <a:pt x="207" y="75"/>
                  </a:cubicBezTo>
                  <a:cubicBezTo>
                    <a:pt x="214" y="43"/>
                    <a:pt x="197" y="58"/>
                    <a:pt x="196" y="59"/>
                  </a:cubicBezTo>
                  <a:cubicBezTo>
                    <a:pt x="195" y="60"/>
                    <a:pt x="174" y="49"/>
                    <a:pt x="174" y="49"/>
                  </a:cubicBezTo>
                  <a:cubicBezTo>
                    <a:pt x="174" y="49"/>
                    <a:pt x="168" y="16"/>
                    <a:pt x="166" y="22"/>
                  </a:cubicBezTo>
                  <a:cubicBezTo>
                    <a:pt x="164" y="29"/>
                    <a:pt x="169" y="90"/>
                    <a:pt x="169" y="91"/>
                  </a:cubicBezTo>
                  <a:cubicBezTo>
                    <a:pt x="168" y="92"/>
                    <a:pt x="157" y="50"/>
                    <a:pt x="154" y="53"/>
                  </a:cubicBezTo>
                  <a:cubicBezTo>
                    <a:pt x="151" y="57"/>
                    <a:pt x="151" y="32"/>
                    <a:pt x="150" y="32"/>
                  </a:cubicBezTo>
                  <a:cubicBezTo>
                    <a:pt x="149" y="33"/>
                    <a:pt x="135" y="0"/>
                    <a:pt x="136" y="10"/>
                  </a:cubicBezTo>
                  <a:cubicBezTo>
                    <a:pt x="136" y="11"/>
                    <a:pt x="128" y="15"/>
                    <a:pt x="125" y="13"/>
                  </a:cubicBezTo>
                  <a:cubicBezTo>
                    <a:pt x="123" y="10"/>
                    <a:pt x="112" y="36"/>
                    <a:pt x="106" y="34"/>
                  </a:cubicBezTo>
                  <a:cubicBezTo>
                    <a:pt x="100" y="31"/>
                    <a:pt x="70" y="26"/>
                    <a:pt x="55" y="26"/>
                  </a:cubicBezTo>
                  <a:cubicBezTo>
                    <a:pt x="40" y="26"/>
                    <a:pt x="24" y="28"/>
                    <a:pt x="15" y="30"/>
                  </a:cubicBezTo>
                  <a:cubicBezTo>
                    <a:pt x="7" y="32"/>
                    <a:pt x="5" y="33"/>
                    <a:pt x="5" y="33"/>
                  </a:cubicBezTo>
                  <a:cubicBezTo>
                    <a:pt x="4" y="34"/>
                    <a:pt x="4" y="38"/>
                    <a:pt x="7" y="40"/>
                  </a:cubicBezTo>
                  <a:cubicBezTo>
                    <a:pt x="8" y="41"/>
                    <a:pt x="6" y="42"/>
                    <a:pt x="11" y="47"/>
                  </a:cubicBezTo>
                  <a:close/>
                  <a:moveTo>
                    <a:pt x="154" y="473"/>
                  </a:moveTo>
                  <a:cubicBezTo>
                    <a:pt x="156" y="466"/>
                    <a:pt x="155" y="454"/>
                    <a:pt x="156" y="444"/>
                  </a:cubicBezTo>
                  <a:cubicBezTo>
                    <a:pt x="157" y="434"/>
                    <a:pt x="161" y="407"/>
                    <a:pt x="161" y="409"/>
                  </a:cubicBezTo>
                  <a:cubicBezTo>
                    <a:pt x="161" y="411"/>
                    <a:pt x="163" y="422"/>
                    <a:pt x="164" y="431"/>
                  </a:cubicBezTo>
                  <a:cubicBezTo>
                    <a:pt x="165" y="441"/>
                    <a:pt x="163" y="456"/>
                    <a:pt x="164" y="464"/>
                  </a:cubicBezTo>
                  <a:cubicBezTo>
                    <a:pt x="164" y="472"/>
                    <a:pt x="163" y="502"/>
                    <a:pt x="164" y="515"/>
                  </a:cubicBezTo>
                  <a:cubicBezTo>
                    <a:pt x="164" y="528"/>
                    <a:pt x="162" y="553"/>
                    <a:pt x="161" y="564"/>
                  </a:cubicBezTo>
                  <a:cubicBezTo>
                    <a:pt x="159" y="574"/>
                    <a:pt x="153" y="591"/>
                    <a:pt x="151" y="594"/>
                  </a:cubicBezTo>
                  <a:cubicBezTo>
                    <a:pt x="151" y="595"/>
                    <a:pt x="152" y="596"/>
                    <a:pt x="152" y="596"/>
                  </a:cubicBezTo>
                  <a:cubicBezTo>
                    <a:pt x="151" y="594"/>
                    <a:pt x="151" y="594"/>
                    <a:pt x="151" y="594"/>
                  </a:cubicBezTo>
                  <a:cubicBezTo>
                    <a:pt x="151" y="594"/>
                    <a:pt x="151" y="594"/>
                    <a:pt x="151" y="594"/>
                  </a:cubicBezTo>
                  <a:cubicBezTo>
                    <a:pt x="151" y="590"/>
                    <a:pt x="151" y="583"/>
                    <a:pt x="151" y="577"/>
                  </a:cubicBezTo>
                  <a:cubicBezTo>
                    <a:pt x="152" y="569"/>
                    <a:pt x="151" y="547"/>
                    <a:pt x="151" y="533"/>
                  </a:cubicBezTo>
                  <a:cubicBezTo>
                    <a:pt x="151" y="519"/>
                    <a:pt x="149" y="503"/>
                    <a:pt x="149" y="496"/>
                  </a:cubicBezTo>
                  <a:cubicBezTo>
                    <a:pt x="149" y="489"/>
                    <a:pt x="153" y="481"/>
                    <a:pt x="154" y="473"/>
                  </a:cubicBezTo>
                  <a:close/>
                </a:path>
              </a:pathLst>
            </a:custGeom>
            <a:gradFill flip="none" rotWithShape="1">
              <a:gsLst>
                <a:gs pos="0">
                  <a:schemeClr val="bg1">
                    <a:lumMod val="65000"/>
                  </a:schemeClr>
                </a:gs>
                <a:gs pos="38000">
                  <a:schemeClr val="bg1">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noProof="1"/>
            </a:p>
          </p:txBody>
        </p:sp>
        <p:pic>
          <p:nvPicPr>
            <p:cNvPr id="25" name="Picture 8" descr="C:\Users\Anna.S\Desktop\schatt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gray">
            <a:xfrm>
              <a:off x="3611994" y="4817832"/>
              <a:ext cx="2154296" cy="481707"/>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6"/>
            <p:cNvSpPr>
              <a:spLocks noEditPoints="1"/>
            </p:cNvSpPr>
            <p:nvPr/>
          </p:nvSpPr>
          <p:spPr bwMode="gray">
            <a:xfrm>
              <a:off x="3908052" y="1552451"/>
              <a:ext cx="1467133" cy="3658876"/>
            </a:xfrm>
            <a:custGeom>
              <a:avLst/>
              <a:gdLst>
                <a:gd name="T0" fmla="*/ 558 w 624"/>
                <a:gd name="T1" fmla="*/ 366 h 1556"/>
                <a:gd name="T2" fmla="*/ 494 w 624"/>
                <a:gd name="T3" fmla="*/ 259 h 1556"/>
                <a:gd name="T4" fmla="*/ 383 w 624"/>
                <a:gd name="T5" fmla="*/ 224 h 1556"/>
                <a:gd name="T6" fmla="*/ 368 w 624"/>
                <a:gd name="T7" fmla="*/ 174 h 1556"/>
                <a:gd name="T8" fmla="*/ 382 w 624"/>
                <a:gd name="T9" fmla="*/ 133 h 1556"/>
                <a:gd name="T10" fmla="*/ 384 w 624"/>
                <a:gd name="T11" fmla="*/ 62 h 1556"/>
                <a:gd name="T12" fmla="*/ 334 w 624"/>
                <a:gd name="T13" fmla="*/ 11 h 1556"/>
                <a:gd name="T14" fmla="*/ 297 w 624"/>
                <a:gd name="T15" fmla="*/ 5 h 1556"/>
                <a:gd name="T16" fmla="*/ 279 w 624"/>
                <a:gd name="T17" fmla="*/ 11 h 1556"/>
                <a:gd name="T18" fmla="*/ 234 w 624"/>
                <a:gd name="T19" fmla="*/ 89 h 1556"/>
                <a:gd name="T20" fmla="*/ 259 w 624"/>
                <a:gd name="T21" fmla="*/ 153 h 1556"/>
                <a:gd name="T22" fmla="*/ 267 w 624"/>
                <a:gd name="T23" fmla="*/ 223 h 1556"/>
                <a:gd name="T24" fmla="*/ 117 w 624"/>
                <a:gd name="T25" fmla="*/ 289 h 1556"/>
                <a:gd name="T26" fmla="*/ 64 w 624"/>
                <a:gd name="T27" fmla="*/ 408 h 1556"/>
                <a:gd name="T28" fmla="*/ 4 w 624"/>
                <a:gd name="T29" fmla="*/ 510 h 1556"/>
                <a:gd name="T30" fmla="*/ 46 w 624"/>
                <a:gd name="T31" fmla="*/ 672 h 1556"/>
                <a:gd name="T32" fmla="*/ 87 w 624"/>
                <a:gd name="T33" fmla="*/ 731 h 1556"/>
                <a:gd name="T34" fmla="*/ 159 w 624"/>
                <a:gd name="T35" fmla="*/ 841 h 1556"/>
                <a:gd name="T36" fmla="*/ 183 w 624"/>
                <a:gd name="T37" fmla="*/ 941 h 1556"/>
                <a:gd name="T38" fmla="*/ 213 w 624"/>
                <a:gd name="T39" fmla="*/ 1182 h 1556"/>
                <a:gd name="T40" fmla="*/ 236 w 624"/>
                <a:gd name="T41" fmla="*/ 1335 h 1556"/>
                <a:gd name="T42" fmla="*/ 253 w 624"/>
                <a:gd name="T43" fmla="*/ 1447 h 1556"/>
                <a:gd name="T44" fmla="*/ 190 w 624"/>
                <a:gd name="T45" fmla="*/ 1502 h 1556"/>
                <a:gd name="T46" fmla="*/ 304 w 624"/>
                <a:gd name="T47" fmla="*/ 1487 h 1556"/>
                <a:gd name="T48" fmla="*/ 355 w 624"/>
                <a:gd name="T49" fmla="*/ 1503 h 1556"/>
                <a:gd name="T50" fmla="*/ 393 w 624"/>
                <a:gd name="T51" fmla="*/ 1536 h 1556"/>
                <a:gd name="T52" fmla="*/ 477 w 624"/>
                <a:gd name="T53" fmla="*/ 1551 h 1556"/>
                <a:gd name="T54" fmla="*/ 447 w 624"/>
                <a:gd name="T55" fmla="*/ 1486 h 1556"/>
                <a:gd name="T56" fmla="*/ 441 w 624"/>
                <a:gd name="T57" fmla="*/ 1430 h 1556"/>
                <a:gd name="T58" fmla="*/ 461 w 624"/>
                <a:gd name="T59" fmla="*/ 1381 h 1556"/>
                <a:gd name="T60" fmla="*/ 443 w 624"/>
                <a:gd name="T61" fmla="*/ 1102 h 1556"/>
                <a:gd name="T62" fmla="*/ 451 w 624"/>
                <a:gd name="T63" fmla="*/ 1005 h 1556"/>
                <a:gd name="T64" fmla="*/ 467 w 624"/>
                <a:gd name="T65" fmla="*/ 834 h 1556"/>
                <a:gd name="T66" fmla="*/ 534 w 624"/>
                <a:gd name="T67" fmla="*/ 793 h 1556"/>
                <a:gd name="T68" fmla="*/ 536 w 624"/>
                <a:gd name="T69" fmla="*/ 738 h 1556"/>
                <a:gd name="T70" fmla="*/ 589 w 624"/>
                <a:gd name="T71" fmla="*/ 675 h 1556"/>
                <a:gd name="T72" fmla="*/ 618 w 624"/>
                <a:gd name="T73" fmla="*/ 582 h 1556"/>
                <a:gd name="T74" fmla="*/ 115 w 624"/>
                <a:gd name="T75" fmla="*/ 549 h 1556"/>
                <a:gd name="T76" fmla="*/ 106 w 624"/>
                <a:gd name="T77" fmla="*/ 603 h 1556"/>
                <a:gd name="T78" fmla="*/ 90 w 624"/>
                <a:gd name="T79" fmla="*/ 543 h 1556"/>
                <a:gd name="T80" fmla="*/ 95 w 624"/>
                <a:gd name="T81" fmla="*/ 510 h 1556"/>
                <a:gd name="T82" fmla="*/ 125 w 624"/>
                <a:gd name="T83" fmla="*/ 475 h 1556"/>
                <a:gd name="T84" fmla="*/ 340 w 624"/>
                <a:gd name="T85" fmla="*/ 1183 h 1556"/>
                <a:gd name="T86" fmla="*/ 335 w 624"/>
                <a:gd name="T87" fmla="*/ 1049 h 1556"/>
                <a:gd name="T88" fmla="*/ 335 w 624"/>
                <a:gd name="T89" fmla="*/ 1033 h 1556"/>
                <a:gd name="T90" fmla="*/ 348 w 624"/>
                <a:gd name="T91" fmla="*/ 1195 h 1556"/>
                <a:gd name="T92" fmla="*/ 527 w 624"/>
                <a:gd name="T93" fmla="*/ 592 h 1556"/>
                <a:gd name="T94" fmla="*/ 513 w 624"/>
                <a:gd name="T95" fmla="*/ 623 h 1556"/>
                <a:gd name="T96" fmla="*/ 509 w 624"/>
                <a:gd name="T97" fmla="*/ 574 h 1556"/>
                <a:gd name="T98" fmla="*/ 511 w 624"/>
                <a:gd name="T99" fmla="*/ 492 h 1556"/>
                <a:gd name="T100" fmla="*/ 530 w 624"/>
                <a:gd name="T101" fmla="*/ 557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4" h="1556">
                  <a:moveTo>
                    <a:pt x="623" y="518"/>
                  </a:moveTo>
                  <a:cubicBezTo>
                    <a:pt x="623" y="510"/>
                    <a:pt x="615" y="490"/>
                    <a:pt x="615" y="488"/>
                  </a:cubicBezTo>
                  <a:cubicBezTo>
                    <a:pt x="614" y="485"/>
                    <a:pt x="592" y="438"/>
                    <a:pt x="588" y="429"/>
                  </a:cubicBezTo>
                  <a:cubicBezTo>
                    <a:pt x="584" y="419"/>
                    <a:pt x="561" y="384"/>
                    <a:pt x="558" y="366"/>
                  </a:cubicBezTo>
                  <a:cubicBezTo>
                    <a:pt x="554" y="348"/>
                    <a:pt x="538" y="322"/>
                    <a:pt x="537" y="319"/>
                  </a:cubicBezTo>
                  <a:cubicBezTo>
                    <a:pt x="535" y="315"/>
                    <a:pt x="533" y="302"/>
                    <a:pt x="530" y="295"/>
                  </a:cubicBezTo>
                  <a:cubicBezTo>
                    <a:pt x="527" y="288"/>
                    <a:pt x="520" y="270"/>
                    <a:pt x="516" y="266"/>
                  </a:cubicBezTo>
                  <a:cubicBezTo>
                    <a:pt x="512" y="262"/>
                    <a:pt x="496" y="259"/>
                    <a:pt x="494" y="259"/>
                  </a:cubicBezTo>
                  <a:cubicBezTo>
                    <a:pt x="492" y="258"/>
                    <a:pt x="451" y="249"/>
                    <a:pt x="451" y="249"/>
                  </a:cubicBezTo>
                  <a:cubicBezTo>
                    <a:pt x="451" y="249"/>
                    <a:pt x="408" y="238"/>
                    <a:pt x="406" y="238"/>
                  </a:cubicBezTo>
                  <a:cubicBezTo>
                    <a:pt x="403" y="237"/>
                    <a:pt x="404" y="238"/>
                    <a:pt x="400" y="234"/>
                  </a:cubicBezTo>
                  <a:cubicBezTo>
                    <a:pt x="395" y="230"/>
                    <a:pt x="385" y="227"/>
                    <a:pt x="383" y="224"/>
                  </a:cubicBezTo>
                  <a:cubicBezTo>
                    <a:pt x="380" y="220"/>
                    <a:pt x="373" y="216"/>
                    <a:pt x="372" y="215"/>
                  </a:cubicBezTo>
                  <a:cubicBezTo>
                    <a:pt x="371" y="214"/>
                    <a:pt x="371" y="214"/>
                    <a:pt x="370" y="211"/>
                  </a:cubicBezTo>
                  <a:cubicBezTo>
                    <a:pt x="370" y="208"/>
                    <a:pt x="368" y="205"/>
                    <a:pt x="368" y="205"/>
                  </a:cubicBezTo>
                  <a:cubicBezTo>
                    <a:pt x="368" y="205"/>
                    <a:pt x="366" y="179"/>
                    <a:pt x="368" y="174"/>
                  </a:cubicBezTo>
                  <a:cubicBezTo>
                    <a:pt x="370" y="169"/>
                    <a:pt x="372" y="147"/>
                    <a:pt x="372" y="147"/>
                  </a:cubicBezTo>
                  <a:cubicBezTo>
                    <a:pt x="372" y="147"/>
                    <a:pt x="372" y="145"/>
                    <a:pt x="372" y="145"/>
                  </a:cubicBezTo>
                  <a:cubicBezTo>
                    <a:pt x="372" y="145"/>
                    <a:pt x="375" y="145"/>
                    <a:pt x="377" y="143"/>
                  </a:cubicBezTo>
                  <a:cubicBezTo>
                    <a:pt x="378" y="142"/>
                    <a:pt x="382" y="137"/>
                    <a:pt x="382" y="133"/>
                  </a:cubicBezTo>
                  <a:cubicBezTo>
                    <a:pt x="383" y="130"/>
                    <a:pt x="383" y="128"/>
                    <a:pt x="384" y="125"/>
                  </a:cubicBezTo>
                  <a:cubicBezTo>
                    <a:pt x="386" y="121"/>
                    <a:pt x="384" y="114"/>
                    <a:pt x="384" y="112"/>
                  </a:cubicBezTo>
                  <a:cubicBezTo>
                    <a:pt x="384" y="111"/>
                    <a:pt x="385" y="107"/>
                    <a:pt x="385" y="96"/>
                  </a:cubicBezTo>
                  <a:cubicBezTo>
                    <a:pt x="385" y="84"/>
                    <a:pt x="385" y="70"/>
                    <a:pt x="384" y="62"/>
                  </a:cubicBezTo>
                  <a:cubicBezTo>
                    <a:pt x="383" y="53"/>
                    <a:pt x="376" y="46"/>
                    <a:pt x="370" y="39"/>
                  </a:cubicBezTo>
                  <a:cubicBezTo>
                    <a:pt x="364" y="33"/>
                    <a:pt x="355" y="31"/>
                    <a:pt x="353" y="30"/>
                  </a:cubicBezTo>
                  <a:cubicBezTo>
                    <a:pt x="351" y="30"/>
                    <a:pt x="353" y="29"/>
                    <a:pt x="351" y="22"/>
                  </a:cubicBezTo>
                  <a:cubicBezTo>
                    <a:pt x="348" y="15"/>
                    <a:pt x="341" y="15"/>
                    <a:pt x="334" y="11"/>
                  </a:cubicBezTo>
                  <a:cubicBezTo>
                    <a:pt x="327" y="6"/>
                    <a:pt x="320" y="5"/>
                    <a:pt x="320" y="5"/>
                  </a:cubicBezTo>
                  <a:cubicBezTo>
                    <a:pt x="320" y="5"/>
                    <a:pt x="304" y="5"/>
                    <a:pt x="302" y="4"/>
                  </a:cubicBezTo>
                  <a:cubicBezTo>
                    <a:pt x="300" y="4"/>
                    <a:pt x="296" y="0"/>
                    <a:pt x="296" y="0"/>
                  </a:cubicBezTo>
                  <a:cubicBezTo>
                    <a:pt x="297" y="5"/>
                    <a:pt x="297" y="5"/>
                    <a:pt x="297" y="5"/>
                  </a:cubicBezTo>
                  <a:cubicBezTo>
                    <a:pt x="297" y="5"/>
                    <a:pt x="295" y="9"/>
                    <a:pt x="291" y="6"/>
                  </a:cubicBezTo>
                  <a:cubicBezTo>
                    <a:pt x="288" y="4"/>
                    <a:pt x="275" y="4"/>
                    <a:pt x="275" y="4"/>
                  </a:cubicBezTo>
                  <a:cubicBezTo>
                    <a:pt x="275" y="4"/>
                    <a:pt x="281" y="4"/>
                    <a:pt x="283" y="5"/>
                  </a:cubicBezTo>
                  <a:cubicBezTo>
                    <a:pt x="284" y="6"/>
                    <a:pt x="285" y="9"/>
                    <a:pt x="279" y="11"/>
                  </a:cubicBezTo>
                  <a:cubicBezTo>
                    <a:pt x="273" y="13"/>
                    <a:pt x="264" y="19"/>
                    <a:pt x="264" y="19"/>
                  </a:cubicBezTo>
                  <a:cubicBezTo>
                    <a:pt x="264" y="19"/>
                    <a:pt x="252" y="28"/>
                    <a:pt x="247" y="34"/>
                  </a:cubicBezTo>
                  <a:cubicBezTo>
                    <a:pt x="242" y="40"/>
                    <a:pt x="241" y="45"/>
                    <a:pt x="240" y="52"/>
                  </a:cubicBezTo>
                  <a:cubicBezTo>
                    <a:pt x="238" y="58"/>
                    <a:pt x="232" y="74"/>
                    <a:pt x="234" y="89"/>
                  </a:cubicBezTo>
                  <a:cubicBezTo>
                    <a:pt x="234" y="94"/>
                    <a:pt x="238" y="108"/>
                    <a:pt x="239" y="112"/>
                  </a:cubicBezTo>
                  <a:cubicBezTo>
                    <a:pt x="240" y="116"/>
                    <a:pt x="242" y="115"/>
                    <a:pt x="241" y="120"/>
                  </a:cubicBezTo>
                  <a:cubicBezTo>
                    <a:pt x="240" y="126"/>
                    <a:pt x="241" y="138"/>
                    <a:pt x="244" y="142"/>
                  </a:cubicBezTo>
                  <a:cubicBezTo>
                    <a:pt x="252" y="157"/>
                    <a:pt x="258" y="150"/>
                    <a:pt x="259" y="153"/>
                  </a:cubicBezTo>
                  <a:cubicBezTo>
                    <a:pt x="259" y="157"/>
                    <a:pt x="260" y="163"/>
                    <a:pt x="262" y="170"/>
                  </a:cubicBezTo>
                  <a:cubicBezTo>
                    <a:pt x="264" y="175"/>
                    <a:pt x="266" y="178"/>
                    <a:pt x="266" y="184"/>
                  </a:cubicBezTo>
                  <a:cubicBezTo>
                    <a:pt x="268" y="197"/>
                    <a:pt x="272" y="210"/>
                    <a:pt x="270" y="215"/>
                  </a:cubicBezTo>
                  <a:cubicBezTo>
                    <a:pt x="270" y="219"/>
                    <a:pt x="269" y="221"/>
                    <a:pt x="267" y="223"/>
                  </a:cubicBezTo>
                  <a:cubicBezTo>
                    <a:pt x="260" y="233"/>
                    <a:pt x="240" y="242"/>
                    <a:pt x="237" y="243"/>
                  </a:cubicBezTo>
                  <a:cubicBezTo>
                    <a:pt x="227" y="245"/>
                    <a:pt x="203" y="252"/>
                    <a:pt x="192" y="254"/>
                  </a:cubicBezTo>
                  <a:cubicBezTo>
                    <a:pt x="172" y="258"/>
                    <a:pt x="149" y="266"/>
                    <a:pt x="136" y="269"/>
                  </a:cubicBezTo>
                  <a:cubicBezTo>
                    <a:pt x="122" y="273"/>
                    <a:pt x="118" y="283"/>
                    <a:pt x="117" y="289"/>
                  </a:cubicBezTo>
                  <a:cubicBezTo>
                    <a:pt x="115" y="294"/>
                    <a:pt x="114" y="313"/>
                    <a:pt x="105" y="324"/>
                  </a:cubicBezTo>
                  <a:cubicBezTo>
                    <a:pt x="103" y="326"/>
                    <a:pt x="96" y="341"/>
                    <a:pt x="91" y="358"/>
                  </a:cubicBezTo>
                  <a:cubicBezTo>
                    <a:pt x="89" y="366"/>
                    <a:pt x="85" y="382"/>
                    <a:pt x="81" y="384"/>
                  </a:cubicBezTo>
                  <a:cubicBezTo>
                    <a:pt x="66" y="396"/>
                    <a:pt x="71" y="399"/>
                    <a:pt x="64" y="408"/>
                  </a:cubicBezTo>
                  <a:cubicBezTo>
                    <a:pt x="58" y="415"/>
                    <a:pt x="52" y="422"/>
                    <a:pt x="49" y="427"/>
                  </a:cubicBezTo>
                  <a:cubicBezTo>
                    <a:pt x="41" y="438"/>
                    <a:pt x="31" y="455"/>
                    <a:pt x="26" y="463"/>
                  </a:cubicBezTo>
                  <a:cubicBezTo>
                    <a:pt x="21" y="471"/>
                    <a:pt x="14" y="476"/>
                    <a:pt x="12" y="479"/>
                  </a:cubicBezTo>
                  <a:cubicBezTo>
                    <a:pt x="11" y="483"/>
                    <a:pt x="9" y="498"/>
                    <a:pt x="4" y="510"/>
                  </a:cubicBezTo>
                  <a:cubicBezTo>
                    <a:pt x="0" y="521"/>
                    <a:pt x="4" y="542"/>
                    <a:pt x="5" y="548"/>
                  </a:cubicBezTo>
                  <a:cubicBezTo>
                    <a:pt x="5" y="555"/>
                    <a:pt x="9" y="584"/>
                    <a:pt x="11" y="586"/>
                  </a:cubicBezTo>
                  <a:cubicBezTo>
                    <a:pt x="13" y="589"/>
                    <a:pt x="24" y="618"/>
                    <a:pt x="26" y="626"/>
                  </a:cubicBezTo>
                  <a:cubicBezTo>
                    <a:pt x="28" y="633"/>
                    <a:pt x="43" y="667"/>
                    <a:pt x="46" y="672"/>
                  </a:cubicBezTo>
                  <a:cubicBezTo>
                    <a:pt x="48" y="676"/>
                    <a:pt x="68" y="712"/>
                    <a:pt x="71" y="723"/>
                  </a:cubicBezTo>
                  <a:cubicBezTo>
                    <a:pt x="74" y="733"/>
                    <a:pt x="80" y="740"/>
                    <a:pt x="80" y="740"/>
                  </a:cubicBezTo>
                  <a:cubicBezTo>
                    <a:pt x="80" y="740"/>
                    <a:pt x="79" y="730"/>
                    <a:pt x="80" y="730"/>
                  </a:cubicBezTo>
                  <a:cubicBezTo>
                    <a:pt x="80" y="730"/>
                    <a:pt x="86" y="730"/>
                    <a:pt x="87" y="731"/>
                  </a:cubicBezTo>
                  <a:cubicBezTo>
                    <a:pt x="88" y="732"/>
                    <a:pt x="83" y="770"/>
                    <a:pt x="83" y="775"/>
                  </a:cubicBezTo>
                  <a:cubicBezTo>
                    <a:pt x="84" y="781"/>
                    <a:pt x="79" y="830"/>
                    <a:pt x="81" y="831"/>
                  </a:cubicBezTo>
                  <a:cubicBezTo>
                    <a:pt x="83" y="831"/>
                    <a:pt x="121" y="832"/>
                    <a:pt x="129" y="838"/>
                  </a:cubicBezTo>
                  <a:cubicBezTo>
                    <a:pt x="137" y="844"/>
                    <a:pt x="156" y="841"/>
                    <a:pt x="159" y="841"/>
                  </a:cubicBezTo>
                  <a:cubicBezTo>
                    <a:pt x="161" y="840"/>
                    <a:pt x="160" y="832"/>
                    <a:pt x="161" y="832"/>
                  </a:cubicBezTo>
                  <a:cubicBezTo>
                    <a:pt x="162" y="831"/>
                    <a:pt x="166" y="830"/>
                    <a:pt x="168" y="832"/>
                  </a:cubicBezTo>
                  <a:cubicBezTo>
                    <a:pt x="169" y="834"/>
                    <a:pt x="173" y="866"/>
                    <a:pt x="174" y="872"/>
                  </a:cubicBezTo>
                  <a:cubicBezTo>
                    <a:pt x="174" y="877"/>
                    <a:pt x="183" y="939"/>
                    <a:pt x="183" y="941"/>
                  </a:cubicBezTo>
                  <a:cubicBezTo>
                    <a:pt x="183" y="943"/>
                    <a:pt x="195" y="1018"/>
                    <a:pt x="195" y="1021"/>
                  </a:cubicBezTo>
                  <a:cubicBezTo>
                    <a:pt x="195" y="1024"/>
                    <a:pt x="202" y="1087"/>
                    <a:pt x="204" y="1100"/>
                  </a:cubicBezTo>
                  <a:cubicBezTo>
                    <a:pt x="206" y="1114"/>
                    <a:pt x="206" y="1131"/>
                    <a:pt x="208" y="1144"/>
                  </a:cubicBezTo>
                  <a:cubicBezTo>
                    <a:pt x="210" y="1157"/>
                    <a:pt x="212" y="1175"/>
                    <a:pt x="213" y="1182"/>
                  </a:cubicBezTo>
                  <a:cubicBezTo>
                    <a:pt x="215" y="1189"/>
                    <a:pt x="219" y="1218"/>
                    <a:pt x="221" y="1225"/>
                  </a:cubicBezTo>
                  <a:cubicBezTo>
                    <a:pt x="223" y="1232"/>
                    <a:pt x="225" y="1250"/>
                    <a:pt x="227" y="1260"/>
                  </a:cubicBezTo>
                  <a:cubicBezTo>
                    <a:pt x="229" y="1270"/>
                    <a:pt x="236" y="1280"/>
                    <a:pt x="237" y="1289"/>
                  </a:cubicBezTo>
                  <a:cubicBezTo>
                    <a:pt x="238" y="1300"/>
                    <a:pt x="236" y="1324"/>
                    <a:pt x="236" y="1335"/>
                  </a:cubicBezTo>
                  <a:cubicBezTo>
                    <a:pt x="237" y="1348"/>
                    <a:pt x="239" y="1373"/>
                    <a:pt x="242" y="1383"/>
                  </a:cubicBezTo>
                  <a:cubicBezTo>
                    <a:pt x="244" y="1393"/>
                    <a:pt x="247" y="1405"/>
                    <a:pt x="251" y="1411"/>
                  </a:cubicBezTo>
                  <a:cubicBezTo>
                    <a:pt x="255" y="1417"/>
                    <a:pt x="261" y="1422"/>
                    <a:pt x="263" y="1424"/>
                  </a:cubicBezTo>
                  <a:cubicBezTo>
                    <a:pt x="267" y="1427"/>
                    <a:pt x="254" y="1442"/>
                    <a:pt x="253" y="1447"/>
                  </a:cubicBezTo>
                  <a:cubicBezTo>
                    <a:pt x="250" y="1455"/>
                    <a:pt x="231" y="1464"/>
                    <a:pt x="222" y="1469"/>
                  </a:cubicBezTo>
                  <a:cubicBezTo>
                    <a:pt x="218" y="1472"/>
                    <a:pt x="206" y="1480"/>
                    <a:pt x="197" y="1489"/>
                  </a:cubicBezTo>
                  <a:cubicBezTo>
                    <a:pt x="191" y="1494"/>
                    <a:pt x="193" y="1495"/>
                    <a:pt x="192" y="1496"/>
                  </a:cubicBezTo>
                  <a:cubicBezTo>
                    <a:pt x="190" y="1498"/>
                    <a:pt x="190" y="1501"/>
                    <a:pt x="190" y="1502"/>
                  </a:cubicBezTo>
                  <a:cubicBezTo>
                    <a:pt x="191" y="1503"/>
                    <a:pt x="193" y="1504"/>
                    <a:pt x="201" y="1506"/>
                  </a:cubicBezTo>
                  <a:cubicBezTo>
                    <a:pt x="210" y="1508"/>
                    <a:pt x="225" y="1510"/>
                    <a:pt x="241" y="1510"/>
                  </a:cubicBezTo>
                  <a:cubicBezTo>
                    <a:pt x="256" y="1510"/>
                    <a:pt x="285" y="1505"/>
                    <a:pt x="291" y="1502"/>
                  </a:cubicBezTo>
                  <a:cubicBezTo>
                    <a:pt x="298" y="1499"/>
                    <a:pt x="302" y="1490"/>
                    <a:pt x="304" y="1487"/>
                  </a:cubicBezTo>
                  <a:cubicBezTo>
                    <a:pt x="307" y="1485"/>
                    <a:pt x="315" y="1480"/>
                    <a:pt x="316" y="1480"/>
                  </a:cubicBezTo>
                  <a:cubicBezTo>
                    <a:pt x="317" y="1480"/>
                    <a:pt x="328" y="1483"/>
                    <a:pt x="329" y="1484"/>
                  </a:cubicBezTo>
                  <a:cubicBezTo>
                    <a:pt x="330" y="1485"/>
                    <a:pt x="335" y="1492"/>
                    <a:pt x="338" y="1495"/>
                  </a:cubicBezTo>
                  <a:cubicBezTo>
                    <a:pt x="341" y="1498"/>
                    <a:pt x="354" y="1502"/>
                    <a:pt x="355" y="1503"/>
                  </a:cubicBezTo>
                  <a:cubicBezTo>
                    <a:pt x="355" y="1504"/>
                    <a:pt x="356" y="1509"/>
                    <a:pt x="358" y="1516"/>
                  </a:cubicBezTo>
                  <a:cubicBezTo>
                    <a:pt x="360" y="1522"/>
                    <a:pt x="380" y="1526"/>
                    <a:pt x="380" y="1526"/>
                  </a:cubicBezTo>
                  <a:cubicBezTo>
                    <a:pt x="380" y="1526"/>
                    <a:pt x="389" y="1522"/>
                    <a:pt x="390" y="1523"/>
                  </a:cubicBezTo>
                  <a:cubicBezTo>
                    <a:pt x="391" y="1524"/>
                    <a:pt x="393" y="1534"/>
                    <a:pt x="393" y="1536"/>
                  </a:cubicBezTo>
                  <a:cubicBezTo>
                    <a:pt x="392" y="1537"/>
                    <a:pt x="391" y="1541"/>
                    <a:pt x="391" y="1542"/>
                  </a:cubicBezTo>
                  <a:cubicBezTo>
                    <a:pt x="390" y="1543"/>
                    <a:pt x="397" y="1547"/>
                    <a:pt x="407" y="1551"/>
                  </a:cubicBezTo>
                  <a:cubicBezTo>
                    <a:pt x="417" y="1555"/>
                    <a:pt x="422" y="1555"/>
                    <a:pt x="443" y="1556"/>
                  </a:cubicBezTo>
                  <a:cubicBezTo>
                    <a:pt x="464" y="1556"/>
                    <a:pt x="474" y="1552"/>
                    <a:pt x="477" y="1551"/>
                  </a:cubicBezTo>
                  <a:cubicBezTo>
                    <a:pt x="479" y="1551"/>
                    <a:pt x="477" y="1541"/>
                    <a:pt x="477" y="1539"/>
                  </a:cubicBezTo>
                  <a:cubicBezTo>
                    <a:pt x="477" y="1537"/>
                    <a:pt x="476" y="1529"/>
                    <a:pt x="473" y="1522"/>
                  </a:cubicBezTo>
                  <a:cubicBezTo>
                    <a:pt x="471" y="1514"/>
                    <a:pt x="462" y="1508"/>
                    <a:pt x="455" y="1501"/>
                  </a:cubicBezTo>
                  <a:cubicBezTo>
                    <a:pt x="448" y="1493"/>
                    <a:pt x="447" y="1488"/>
                    <a:pt x="447" y="1486"/>
                  </a:cubicBezTo>
                  <a:cubicBezTo>
                    <a:pt x="447" y="1485"/>
                    <a:pt x="447" y="1477"/>
                    <a:pt x="448" y="1474"/>
                  </a:cubicBezTo>
                  <a:cubicBezTo>
                    <a:pt x="449" y="1471"/>
                    <a:pt x="451" y="1463"/>
                    <a:pt x="453" y="1456"/>
                  </a:cubicBezTo>
                  <a:cubicBezTo>
                    <a:pt x="455" y="1449"/>
                    <a:pt x="453" y="1434"/>
                    <a:pt x="452" y="1432"/>
                  </a:cubicBezTo>
                  <a:cubicBezTo>
                    <a:pt x="452" y="1431"/>
                    <a:pt x="442" y="1430"/>
                    <a:pt x="441" y="1430"/>
                  </a:cubicBezTo>
                  <a:cubicBezTo>
                    <a:pt x="441" y="1429"/>
                    <a:pt x="435" y="1425"/>
                    <a:pt x="436" y="1423"/>
                  </a:cubicBezTo>
                  <a:cubicBezTo>
                    <a:pt x="436" y="1422"/>
                    <a:pt x="434" y="1423"/>
                    <a:pt x="443" y="1420"/>
                  </a:cubicBezTo>
                  <a:cubicBezTo>
                    <a:pt x="452" y="1417"/>
                    <a:pt x="456" y="1408"/>
                    <a:pt x="460" y="1404"/>
                  </a:cubicBezTo>
                  <a:cubicBezTo>
                    <a:pt x="463" y="1401"/>
                    <a:pt x="462" y="1389"/>
                    <a:pt x="461" y="1381"/>
                  </a:cubicBezTo>
                  <a:cubicBezTo>
                    <a:pt x="461" y="1374"/>
                    <a:pt x="461" y="1346"/>
                    <a:pt x="462" y="1327"/>
                  </a:cubicBezTo>
                  <a:cubicBezTo>
                    <a:pt x="462" y="1307"/>
                    <a:pt x="457" y="1257"/>
                    <a:pt x="457" y="1246"/>
                  </a:cubicBezTo>
                  <a:cubicBezTo>
                    <a:pt x="457" y="1236"/>
                    <a:pt x="452" y="1184"/>
                    <a:pt x="452" y="1183"/>
                  </a:cubicBezTo>
                  <a:cubicBezTo>
                    <a:pt x="452" y="1183"/>
                    <a:pt x="444" y="1111"/>
                    <a:pt x="443" y="1102"/>
                  </a:cubicBezTo>
                  <a:cubicBezTo>
                    <a:pt x="442" y="1094"/>
                    <a:pt x="439" y="1056"/>
                    <a:pt x="439" y="1056"/>
                  </a:cubicBezTo>
                  <a:cubicBezTo>
                    <a:pt x="439" y="1056"/>
                    <a:pt x="443" y="1048"/>
                    <a:pt x="444" y="1041"/>
                  </a:cubicBezTo>
                  <a:cubicBezTo>
                    <a:pt x="446" y="1035"/>
                    <a:pt x="445" y="1020"/>
                    <a:pt x="445" y="1019"/>
                  </a:cubicBezTo>
                  <a:cubicBezTo>
                    <a:pt x="446" y="1018"/>
                    <a:pt x="449" y="1012"/>
                    <a:pt x="451" y="1005"/>
                  </a:cubicBezTo>
                  <a:cubicBezTo>
                    <a:pt x="453" y="999"/>
                    <a:pt x="460" y="969"/>
                    <a:pt x="460" y="965"/>
                  </a:cubicBezTo>
                  <a:cubicBezTo>
                    <a:pt x="461" y="961"/>
                    <a:pt x="462" y="922"/>
                    <a:pt x="462" y="914"/>
                  </a:cubicBezTo>
                  <a:cubicBezTo>
                    <a:pt x="462" y="906"/>
                    <a:pt x="467" y="876"/>
                    <a:pt x="467" y="867"/>
                  </a:cubicBezTo>
                  <a:cubicBezTo>
                    <a:pt x="467" y="858"/>
                    <a:pt x="467" y="834"/>
                    <a:pt x="467" y="834"/>
                  </a:cubicBezTo>
                  <a:cubicBezTo>
                    <a:pt x="467" y="834"/>
                    <a:pt x="473" y="833"/>
                    <a:pt x="476" y="832"/>
                  </a:cubicBezTo>
                  <a:cubicBezTo>
                    <a:pt x="479" y="832"/>
                    <a:pt x="492" y="833"/>
                    <a:pt x="504" y="834"/>
                  </a:cubicBezTo>
                  <a:cubicBezTo>
                    <a:pt x="516" y="835"/>
                    <a:pt x="536" y="827"/>
                    <a:pt x="536" y="827"/>
                  </a:cubicBezTo>
                  <a:cubicBezTo>
                    <a:pt x="536" y="827"/>
                    <a:pt x="535" y="799"/>
                    <a:pt x="534" y="793"/>
                  </a:cubicBezTo>
                  <a:cubicBezTo>
                    <a:pt x="534" y="788"/>
                    <a:pt x="533" y="761"/>
                    <a:pt x="532" y="758"/>
                  </a:cubicBezTo>
                  <a:cubicBezTo>
                    <a:pt x="531" y="754"/>
                    <a:pt x="530" y="742"/>
                    <a:pt x="530" y="740"/>
                  </a:cubicBezTo>
                  <a:cubicBezTo>
                    <a:pt x="530" y="738"/>
                    <a:pt x="534" y="736"/>
                    <a:pt x="535" y="736"/>
                  </a:cubicBezTo>
                  <a:cubicBezTo>
                    <a:pt x="536" y="736"/>
                    <a:pt x="537" y="737"/>
                    <a:pt x="536" y="738"/>
                  </a:cubicBezTo>
                  <a:cubicBezTo>
                    <a:pt x="535" y="740"/>
                    <a:pt x="531" y="753"/>
                    <a:pt x="533" y="751"/>
                  </a:cubicBezTo>
                  <a:cubicBezTo>
                    <a:pt x="535" y="749"/>
                    <a:pt x="540" y="741"/>
                    <a:pt x="543" y="736"/>
                  </a:cubicBezTo>
                  <a:cubicBezTo>
                    <a:pt x="547" y="731"/>
                    <a:pt x="559" y="712"/>
                    <a:pt x="562" y="709"/>
                  </a:cubicBezTo>
                  <a:cubicBezTo>
                    <a:pt x="564" y="706"/>
                    <a:pt x="583" y="682"/>
                    <a:pt x="589" y="675"/>
                  </a:cubicBezTo>
                  <a:cubicBezTo>
                    <a:pt x="594" y="669"/>
                    <a:pt x="593" y="663"/>
                    <a:pt x="596" y="656"/>
                  </a:cubicBezTo>
                  <a:cubicBezTo>
                    <a:pt x="598" y="650"/>
                    <a:pt x="604" y="636"/>
                    <a:pt x="606" y="631"/>
                  </a:cubicBezTo>
                  <a:cubicBezTo>
                    <a:pt x="609" y="626"/>
                    <a:pt x="615" y="603"/>
                    <a:pt x="616" y="598"/>
                  </a:cubicBezTo>
                  <a:cubicBezTo>
                    <a:pt x="618" y="593"/>
                    <a:pt x="618" y="585"/>
                    <a:pt x="618" y="582"/>
                  </a:cubicBezTo>
                  <a:cubicBezTo>
                    <a:pt x="618" y="579"/>
                    <a:pt x="620" y="555"/>
                    <a:pt x="621" y="552"/>
                  </a:cubicBezTo>
                  <a:cubicBezTo>
                    <a:pt x="622" y="549"/>
                    <a:pt x="624" y="526"/>
                    <a:pt x="623" y="518"/>
                  </a:cubicBezTo>
                  <a:close/>
                  <a:moveTo>
                    <a:pt x="121" y="500"/>
                  </a:moveTo>
                  <a:cubicBezTo>
                    <a:pt x="120" y="507"/>
                    <a:pt x="115" y="544"/>
                    <a:pt x="115" y="549"/>
                  </a:cubicBezTo>
                  <a:cubicBezTo>
                    <a:pt x="115" y="555"/>
                    <a:pt x="111" y="589"/>
                    <a:pt x="111" y="594"/>
                  </a:cubicBezTo>
                  <a:cubicBezTo>
                    <a:pt x="111" y="599"/>
                    <a:pt x="110" y="605"/>
                    <a:pt x="110" y="605"/>
                  </a:cubicBezTo>
                  <a:cubicBezTo>
                    <a:pt x="110" y="606"/>
                    <a:pt x="110" y="606"/>
                    <a:pt x="110" y="606"/>
                  </a:cubicBezTo>
                  <a:cubicBezTo>
                    <a:pt x="110" y="606"/>
                    <a:pt x="106" y="605"/>
                    <a:pt x="106" y="603"/>
                  </a:cubicBezTo>
                  <a:cubicBezTo>
                    <a:pt x="105" y="600"/>
                    <a:pt x="103" y="596"/>
                    <a:pt x="101" y="595"/>
                  </a:cubicBezTo>
                  <a:cubicBezTo>
                    <a:pt x="100" y="595"/>
                    <a:pt x="96" y="595"/>
                    <a:pt x="96" y="593"/>
                  </a:cubicBezTo>
                  <a:cubicBezTo>
                    <a:pt x="96" y="591"/>
                    <a:pt x="94" y="573"/>
                    <a:pt x="93" y="571"/>
                  </a:cubicBezTo>
                  <a:cubicBezTo>
                    <a:pt x="93" y="569"/>
                    <a:pt x="91" y="547"/>
                    <a:pt x="90" y="543"/>
                  </a:cubicBezTo>
                  <a:cubicBezTo>
                    <a:pt x="89" y="539"/>
                    <a:pt x="88" y="539"/>
                    <a:pt x="89" y="538"/>
                  </a:cubicBezTo>
                  <a:cubicBezTo>
                    <a:pt x="90" y="537"/>
                    <a:pt x="98" y="532"/>
                    <a:pt x="99" y="528"/>
                  </a:cubicBezTo>
                  <a:cubicBezTo>
                    <a:pt x="99" y="524"/>
                    <a:pt x="97" y="518"/>
                    <a:pt x="96" y="515"/>
                  </a:cubicBezTo>
                  <a:cubicBezTo>
                    <a:pt x="95" y="512"/>
                    <a:pt x="94" y="511"/>
                    <a:pt x="95" y="510"/>
                  </a:cubicBezTo>
                  <a:cubicBezTo>
                    <a:pt x="96" y="509"/>
                    <a:pt x="99" y="507"/>
                    <a:pt x="103" y="500"/>
                  </a:cubicBezTo>
                  <a:cubicBezTo>
                    <a:pt x="107" y="493"/>
                    <a:pt x="109" y="495"/>
                    <a:pt x="112" y="492"/>
                  </a:cubicBezTo>
                  <a:cubicBezTo>
                    <a:pt x="115" y="488"/>
                    <a:pt x="117" y="483"/>
                    <a:pt x="120" y="479"/>
                  </a:cubicBezTo>
                  <a:cubicBezTo>
                    <a:pt x="123" y="476"/>
                    <a:pt x="125" y="475"/>
                    <a:pt x="125" y="475"/>
                  </a:cubicBezTo>
                  <a:cubicBezTo>
                    <a:pt x="125" y="477"/>
                    <a:pt x="122" y="494"/>
                    <a:pt x="121" y="500"/>
                  </a:cubicBezTo>
                  <a:close/>
                  <a:moveTo>
                    <a:pt x="348" y="1195"/>
                  </a:moveTo>
                  <a:cubicBezTo>
                    <a:pt x="347" y="1205"/>
                    <a:pt x="345" y="1215"/>
                    <a:pt x="345" y="1218"/>
                  </a:cubicBezTo>
                  <a:cubicBezTo>
                    <a:pt x="345" y="1220"/>
                    <a:pt x="341" y="1192"/>
                    <a:pt x="340" y="1183"/>
                  </a:cubicBezTo>
                  <a:cubicBezTo>
                    <a:pt x="339" y="1173"/>
                    <a:pt x="340" y="1161"/>
                    <a:pt x="338" y="1153"/>
                  </a:cubicBezTo>
                  <a:cubicBezTo>
                    <a:pt x="337" y="1146"/>
                    <a:pt x="333" y="1138"/>
                    <a:pt x="333" y="1131"/>
                  </a:cubicBezTo>
                  <a:cubicBezTo>
                    <a:pt x="333" y="1123"/>
                    <a:pt x="335" y="1108"/>
                    <a:pt x="335" y="1094"/>
                  </a:cubicBezTo>
                  <a:cubicBezTo>
                    <a:pt x="335" y="1079"/>
                    <a:pt x="336" y="1057"/>
                    <a:pt x="335" y="1049"/>
                  </a:cubicBezTo>
                  <a:cubicBezTo>
                    <a:pt x="335" y="1044"/>
                    <a:pt x="335" y="1036"/>
                    <a:pt x="335" y="1033"/>
                  </a:cubicBezTo>
                  <a:cubicBezTo>
                    <a:pt x="335" y="1033"/>
                    <a:pt x="335" y="1032"/>
                    <a:pt x="335" y="1032"/>
                  </a:cubicBezTo>
                  <a:cubicBezTo>
                    <a:pt x="336" y="1031"/>
                    <a:pt x="336" y="1031"/>
                    <a:pt x="336" y="1031"/>
                  </a:cubicBezTo>
                  <a:cubicBezTo>
                    <a:pt x="336" y="1031"/>
                    <a:pt x="335" y="1032"/>
                    <a:pt x="335" y="1033"/>
                  </a:cubicBezTo>
                  <a:cubicBezTo>
                    <a:pt x="337" y="1036"/>
                    <a:pt x="343" y="1053"/>
                    <a:pt x="345" y="1063"/>
                  </a:cubicBezTo>
                  <a:cubicBezTo>
                    <a:pt x="346" y="1074"/>
                    <a:pt x="348" y="1098"/>
                    <a:pt x="348" y="1111"/>
                  </a:cubicBezTo>
                  <a:cubicBezTo>
                    <a:pt x="347" y="1124"/>
                    <a:pt x="348" y="1154"/>
                    <a:pt x="348" y="1163"/>
                  </a:cubicBezTo>
                  <a:cubicBezTo>
                    <a:pt x="347" y="1171"/>
                    <a:pt x="349" y="1186"/>
                    <a:pt x="348" y="1195"/>
                  </a:cubicBezTo>
                  <a:close/>
                  <a:moveTo>
                    <a:pt x="530" y="557"/>
                  </a:moveTo>
                  <a:cubicBezTo>
                    <a:pt x="528" y="563"/>
                    <a:pt x="530" y="569"/>
                    <a:pt x="530" y="572"/>
                  </a:cubicBezTo>
                  <a:cubicBezTo>
                    <a:pt x="530" y="575"/>
                    <a:pt x="531" y="578"/>
                    <a:pt x="530" y="580"/>
                  </a:cubicBezTo>
                  <a:cubicBezTo>
                    <a:pt x="530" y="581"/>
                    <a:pt x="528" y="587"/>
                    <a:pt x="527" y="592"/>
                  </a:cubicBezTo>
                  <a:cubicBezTo>
                    <a:pt x="525" y="597"/>
                    <a:pt x="522" y="601"/>
                    <a:pt x="522" y="606"/>
                  </a:cubicBezTo>
                  <a:cubicBezTo>
                    <a:pt x="522" y="612"/>
                    <a:pt x="522" y="620"/>
                    <a:pt x="522" y="620"/>
                  </a:cubicBezTo>
                  <a:cubicBezTo>
                    <a:pt x="521" y="621"/>
                    <a:pt x="520" y="621"/>
                    <a:pt x="517" y="621"/>
                  </a:cubicBezTo>
                  <a:cubicBezTo>
                    <a:pt x="515" y="622"/>
                    <a:pt x="514" y="622"/>
                    <a:pt x="513" y="623"/>
                  </a:cubicBezTo>
                  <a:cubicBezTo>
                    <a:pt x="513" y="623"/>
                    <a:pt x="511" y="620"/>
                    <a:pt x="511" y="618"/>
                  </a:cubicBezTo>
                  <a:cubicBezTo>
                    <a:pt x="511" y="617"/>
                    <a:pt x="511" y="615"/>
                    <a:pt x="510" y="614"/>
                  </a:cubicBezTo>
                  <a:cubicBezTo>
                    <a:pt x="510" y="614"/>
                    <a:pt x="510" y="605"/>
                    <a:pt x="509" y="602"/>
                  </a:cubicBezTo>
                  <a:cubicBezTo>
                    <a:pt x="507" y="600"/>
                    <a:pt x="511" y="589"/>
                    <a:pt x="509" y="574"/>
                  </a:cubicBezTo>
                  <a:cubicBezTo>
                    <a:pt x="507" y="560"/>
                    <a:pt x="506" y="536"/>
                    <a:pt x="506" y="532"/>
                  </a:cubicBezTo>
                  <a:cubicBezTo>
                    <a:pt x="506" y="527"/>
                    <a:pt x="505" y="504"/>
                    <a:pt x="506" y="501"/>
                  </a:cubicBezTo>
                  <a:cubicBezTo>
                    <a:pt x="506" y="497"/>
                    <a:pt x="507" y="484"/>
                    <a:pt x="507" y="484"/>
                  </a:cubicBezTo>
                  <a:cubicBezTo>
                    <a:pt x="510" y="486"/>
                    <a:pt x="511" y="488"/>
                    <a:pt x="511" y="492"/>
                  </a:cubicBezTo>
                  <a:cubicBezTo>
                    <a:pt x="512" y="496"/>
                    <a:pt x="514" y="501"/>
                    <a:pt x="515" y="505"/>
                  </a:cubicBezTo>
                  <a:cubicBezTo>
                    <a:pt x="517" y="509"/>
                    <a:pt x="525" y="525"/>
                    <a:pt x="527" y="529"/>
                  </a:cubicBezTo>
                  <a:cubicBezTo>
                    <a:pt x="529" y="532"/>
                    <a:pt x="534" y="539"/>
                    <a:pt x="534" y="539"/>
                  </a:cubicBezTo>
                  <a:cubicBezTo>
                    <a:pt x="534" y="539"/>
                    <a:pt x="532" y="552"/>
                    <a:pt x="530" y="557"/>
                  </a:cubicBezTo>
                  <a:close/>
                </a:path>
              </a:pathLst>
            </a:custGeom>
            <a:gradFill>
              <a:gsLst>
                <a:gs pos="0">
                  <a:schemeClr val="tx1">
                    <a:lumMod val="65000"/>
                    <a:lumOff val="35000"/>
                  </a:schemeClr>
                </a:gs>
                <a:gs pos="89583">
                  <a:schemeClr val="bg1">
                    <a:lumMod val="75000"/>
                  </a:schemeClr>
                </a:gs>
                <a:gs pos="69000">
                  <a:schemeClr val="bg1">
                    <a:lumMod val="6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noProof="1"/>
            </a:p>
          </p:txBody>
        </p:sp>
        <p:pic>
          <p:nvPicPr>
            <p:cNvPr id="27" name="Picture 8" descr="C:\Users\Anna.S\Desktop\schatten.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gray">
            <a:xfrm>
              <a:off x="1034755" y="4600576"/>
              <a:ext cx="7613574" cy="1153844"/>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38"/>
          <p:cNvSpPr>
            <a:spLocks noChangeArrowheads="1"/>
          </p:cNvSpPr>
          <p:nvPr/>
        </p:nvSpPr>
        <p:spPr bwMode="auto">
          <a:xfrm>
            <a:off x="0" y="5085384"/>
            <a:ext cx="9144000" cy="1800000"/>
          </a:xfrm>
          <a:prstGeom prst="rect">
            <a:avLst/>
          </a:prstGeom>
          <a:solidFill>
            <a:srgbClr val="0D0D0D"/>
          </a:solidFill>
          <a:ln w="9525" algn="ctr">
            <a:noFill/>
            <a:miter lim="800000"/>
            <a:headEnd/>
            <a:tailEnd/>
          </a:ln>
        </p:spPr>
        <p:txBody>
          <a:bodyPr anchor="ctr"/>
          <a:lstStyle/>
          <a:p>
            <a:pPr algn="ctr" defTabSz="914400"/>
            <a:endParaRPr lang="en-US" dirty="0">
              <a:solidFill>
                <a:srgbClr val="FFFFFF"/>
              </a:solidFill>
              <a:latin typeface="Calibri" pitchFamily="-109" charset="0"/>
            </a:endParaRPr>
          </a:p>
        </p:txBody>
      </p:sp>
      <p:sp>
        <p:nvSpPr>
          <p:cNvPr id="29" name="Rektangel 76"/>
          <p:cNvSpPr>
            <a:spLocks noChangeArrowheads="1"/>
          </p:cNvSpPr>
          <p:nvPr/>
        </p:nvSpPr>
        <p:spPr bwMode="auto">
          <a:xfrm>
            <a:off x="323528" y="5157192"/>
            <a:ext cx="3168352" cy="1477328"/>
          </a:xfrm>
          <a:prstGeom prst="rect">
            <a:avLst/>
          </a:prstGeom>
          <a:noFill/>
          <a:ln w="9525">
            <a:noFill/>
            <a:miter lim="800000"/>
            <a:headEnd/>
            <a:tailEnd/>
          </a:ln>
        </p:spPr>
        <p:txBody>
          <a:bodyPr wrap="square">
            <a:spAutoFit/>
          </a:bodyPr>
          <a:lstStyle/>
          <a:p>
            <a:r>
              <a:rPr lang="en-IN" noProof="1">
                <a:solidFill>
                  <a:srgbClr val="FFFFFF"/>
                </a:solidFill>
                <a:latin typeface="Calibri" charset="0"/>
                <a:cs typeface="Arial" charset="0"/>
              </a:rPr>
              <a:t>Henry Gordon works as a Project Manager in a reputed MNC. He has been facing a lot of problems because of his inability to control his temper.</a:t>
            </a:r>
            <a:endParaRPr lang="da-DK" sz="2800" dirty="0">
              <a:solidFill>
                <a:srgbClr val="1E1C11"/>
              </a:solidFill>
              <a:latin typeface="Calibri" charset="0"/>
            </a:endParaRPr>
          </a:p>
        </p:txBody>
      </p:sp>
      <p:grpSp>
        <p:nvGrpSpPr>
          <p:cNvPr id="30" name="Group 19"/>
          <p:cNvGrpSpPr>
            <a:grpSpLocks/>
          </p:cNvGrpSpPr>
          <p:nvPr/>
        </p:nvGrpSpPr>
        <p:grpSpPr bwMode="auto">
          <a:xfrm>
            <a:off x="35496" y="5229200"/>
            <a:ext cx="250825" cy="250825"/>
            <a:chOff x="530225" y="5016500"/>
            <a:chExt cx="393700" cy="393700"/>
          </a:xfrm>
        </p:grpSpPr>
        <p:sp>
          <p:nvSpPr>
            <p:cNvPr id="31" name="Oval 13"/>
            <p:cNvSpPr>
              <a:spLocks noChangeArrowheads="1"/>
            </p:cNvSpPr>
            <p:nvPr/>
          </p:nvSpPr>
          <p:spPr bwMode="auto">
            <a:xfrm>
              <a:off x="530225" y="5016500"/>
              <a:ext cx="393700" cy="393700"/>
            </a:xfrm>
            <a:prstGeom prst="ellipse">
              <a:avLst/>
            </a:prstGeom>
            <a:noFill/>
            <a:ln w="9525">
              <a:solidFill>
                <a:srgbClr val="FFFFFF"/>
              </a:solidFill>
              <a:round/>
              <a:headEnd/>
              <a:tailEnd/>
            </a:ln>
          </p:spPr>
          <p:txBody>
            <a:bodyPr anchor="ctr"/>
            <a:lstStyle/>
            <a:p>
              <a:pPr algn="ctr"/>
              <a:endParaRPr lang="en-US" sz="1800" dirty="0">
                <a:solidFill>
                  <a:srgbClr val="FFFFFF"/>
                </a:solidFill>
                <a:latin typeface="Calibri" charset="0"/>
              </a:endParaRPr>
            </a:p>
          </p:txBody>
        </p:sp>
        <p:sp>
          <p:nvSpPr>
            <p:cNvPr id="32" name="Isosceles Triangle 14"/>
            <p:cNvSpPr>
              <a:spLocks noChangeArrowheads="1"/>
            </p:cNvSpPr>
            <p:nvPr/>
          </p:nvSpPr>
          <p:spPr bwMode="auto">
            <a:xfrm rot="5400000">
              <a:off x="634879" y="5111187"/>
              <a:ext cx="234227" cy="204325"/>
            </a:xfrm>
            <a:prstGeom prst="triangle">
              <a:avLst>
                <a:gd name="adj" fmla="val 50000"/>
              </a:avLst>
            </a:prstGeom>
            <a:solidFill>
              <a:srgbClr val="FFFFFF"/>
            </a:solidFill>
            <a:ln w="9525">
              <a:noFill/>
              <a:miter lim="800000"/>
              <a:headEnd/>
              <a:tailEnd/>
            </a:ln>
          </p:spPr>
          <p:txBody>
            <a:bodyPr anchor="ctr"/>
            <a:lstStyle/>
            <a:p>
              <a:pPr algn="ctr"/>
              <a:endParaRPr lang="en-US" sz="1800" dirty="0">
                <a:solidFill>
                  <a:srgbClr val="353637"/>
                </a:solidFill>
                <a:latin typeface="Calibri" charset="0"/>
              </a:endParaRPr>
            </a:p>
          </p:txBody>
        </p:sp>
      </p:grpSp>
      <p:grpSp>
        <p:nvGrpSpPr>
          <p:cNvPr id="42" name="Group 41"/>
          <p:cNvGrpSpPr/>
          <p:nvPr/>
        </p:nvGrpSpPr>
        <p:grpSpPr>
          <a:xfrm>
            <a:off x="842930" y="2780928"/>
            <a:ext cx="1487976" cy="1224136"/>
            <a:chOff x="1187625" y="1844824"/>
            <a:chExt cx="1487976" cy="1224136"/>
          </a:xfrm>
        </p:grpSpPr>
        <p:grpSp>
          <p:nvGrpSpPr>
            <p:cNvPr id="36" name="Gruppe 357"/>
            <p:cNvGrpSpPr>
              <a:grpSpLocks/>
            </p:cNvGrpSpPr>
            <p:nvPr/>
          </p:nvGrpSpPr>
          <p:grpSpPr bwMode="auto">
            <a:xfrm>
              <a:off x="1331640" y="1844824"/>
              <a:ext cx="1224136" cy="1224136"/>
              <a:chOff x="1367790" y="5124399"/>
              <a:chExt cx="1013460" cy="1013460"/>
            </a:xfrm>
          </p:grpSpPr>
          <p:sp>
            <p:nvSpPr>
              <p:cNvPr id="37" name="Ellipse 86"/>
              <p:cNvSpPr/>
              <p:nvPr/>
            </p:nvSpPr>
            <p:spPr>
              <a:xfrm>
                <a:off x="1367790" y="5124399"/>
                <a:ext cx="1013460" cy="1013460"/>
              </a:xfrm>
              <a:prstGeom prst="ellipse">
                <a:avLst/>
              </a:prstGeom>
              <a:gradFill flip="none" rotWithShape="1">
                <a:gsLst>
                  <a:gs pos="0">
                    <a:srgbClr val="FF0000"/>
                  </a:gs>
                  <a:gs pos="50000">
                    <a:srgbClr val="C00000"/>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sp>
            <p:nvSpPr>
              <p:cNvPr id="39" name="Ellipse 45"/>
              <p:cNvSpPr/>
              <p:nvPr/>
            </p:nvSpPr>
            <p:spPr bwMode="auto">
              <a:xfrm>
                <a:off x="1509485" y="5162521"/>
                <a:ext cx="724354" cy="54164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grpSp>
        <p:pic>
          <p:nvPicPr>
            <p:cNvPr id="41" name="Picture 40" descr="Silhouette_of_Swimmer.png"/>
            <p:cNvPicPr>
              <a:picLocks noChangeAspect="1"/>
            </p:cNvPicPr>
            <p:nvPr/>
          </p:nvPicPr>
          <p:blipFill>
            <a:blip r:embed="rId7" cstate="print">
              <a:clrChange>
                <a:clrFrom>
                  <a:srgbClr val="FEFEFE"/>
                </a:clrFrom>
                <a:clrTo>
                  <a:srgbClr val="FEFEFE">
                    <a:alpha val="0"/>
                  </a:srgbClr>
                </a:clrTo>
              </a:clrChange>
            </a:blip>
            <a:srcRect b="55394"/>
            <a:stretch>
              <a:fillRect/>
            </a:stretch>
          </p:blipFill>
          <p:spPr>
            <a:xfrm>
              <a:off x="1187625" y="1903962"/>
              <a:ext cx="1487976" cy="876966"/>
            </a:xfrm>
            <a:prstGeom prst="rect">
              <a:avLst/>
            </a:prstGeom>
          </p:spPr>
        </p:pic>
      </p:grpSp>
      <p:sp>
        <p:nvSpPr>
          <p:cNvPr id="43" name="Rektangel 76"/>
          <p:cNvSpPr>
            <a:spLocks noChangeArrowheads="1"/>
          </p:cNvSpPr>
          <p:nvPr/>
        </p:nvSpPr>
        <p:spPr bwMode="auto">
          <a:xfrm>
            <a:off x="3707904" y="5157192"/>
            <a:ext cx="2520280" cy="1477328"/>
          </a:xfrm>
          <a:prstGeom prst="rect">
            <a:avLst/>
          </a:prstGeom>
          <a:noFill/>
          <a:ln w="9525">
            <a:noFill/>
            <a:miter lim="800000"/>
            <a:headEnd/>
            <a:tailEnd/>
          </a:ln>
        </p:spPr>
        <p:txBody>
          <a:bodyPr wrap="square">
            <a:spAutoFit/>
          </a:bodyPr>
          <a:lstStyle/>
          <a:p>
            <a:r>
              <a:rPr lang="en-IN" noProof="1">
                <a:solidFill>
                  <a:srgbClr val="FFFFFF"/>
                </a:solidFill>
                <a:latin typeface="Calibri" charset="0"/>
                <a:cs typeface="Arial" charset="0"/>
              </a:rPr>
              <a:t>His wife is unhappy with Henry’s frequent angry outbursts and has finally stopped trying to reason with him.</a:t>
            </a:r>
            <a:endParaRPr lang="da-DK" sz="2800" dirty="0">
              <a:solidFill>
                <a:srgbClr val="1E1C11"/>
              </a:solidFill>
              <a:latin typeface="Calibri" charset="0"/>
            </a:endParaRPr>
          </a:p>
        </p:txBody>
      </p:sp>
      <p:grpSp>
        <p:nvGrpSpPr>
          <p:cNvPr id="44" name="Group 19"/>
          <p:cNvGrpSpPr>
            <a:grpSpLocks/>
          </p:cNvGrpSpPr>
          <p:nvPr/>
        </p:nvGrpSpPr>
        <p:grpSpPr bwMode="auto">
          <a:xfrm>
            <a:off x="3419872" y="5229200"/>
            <a:ext cx="250825" cy="250825"/>
            <a:chOff x="530225" y="5016500"/>
            <a:chExt cx="393700" cy="393700"/>
          </a:xfrm>
        </p:grpSpPr>
        <p:sp>
          <p:nvSpPr>
            <p:cNvPr id="45" name="Oval 13"/>
            <p:cNvSpPr>
              <a:spLocks noChangeArrowheads="1"/>
            </p:cNvSpPr>
            <p:nvPr/>
          </p:nvSpPr>
          <p:spPr bwMode="auto">
            <a:xfrm>
              <a:off x="530225" y="5016500"/>
              <a:ext cx="393700" cy="393700"/>
            </a:xfrm>
            <a:prstGeom prst="ellipse">
              <a:avLst/>
            </a:prstGeom>
            <a:noFill/>
            <a:ln w="9525">
              <a:solidFill>
                <a:srgbClr val="FFFFFF"/>
              </a:solidFill>
              <a:round/>
              <a:headEnd/>
              <a:tailEnd/>
            </a:ln>
          </p:spPr>
          <p:txBody>
            <a:bodyPr anchor="ctr"/>
            <a:lstStyle/>
            <a:p>
              <a:pPr algn="ctr"/>
              <a:endParaRPr lang="en-US" sz="1800" dirty="0">
                <a:solidFill>
                  <a:srgbClr val="FFFFFF"/>
                </a:solidFill>
                <a:latin typeface="Calibri" charset="0"/>
              </a:endParaRPr>
            </a:p>
          </p:txBody>
        </p:sp>
        <p:sp>
          <p:nvSpPr>
            <p:cNvPr id="46" name="Isosceles Triangle 14"/>
            <p:cNvSpPr>
              <a:spLocks noChangeArrowheads="1"/>
            </p:cNvSpPr>
            <p:nvPr/>
          </p:nvSpPr>
          <p:spPr bwMode="auto">
            <a:xfrm rot="5400000">
              <a:off x="634879" y="5111187"/>
              <a:ext cx="234227" cy="204325"/>
            </a:xfrm>
            <a:prstGeom prst="triangle">
              <a:avLst>
                <a:gd name="adj" fmla="val 50000"/>
              </a:avLst>
            </a:prstGeom>
            <a:solidFill>
              <a:srgbClr val="FFFFFF"/>
            </a:solidFill>
            <a:ln w="9525">
              <a:noFill/>
              <a:miter lim="800000"/>
              <a:headEnd/>
              <a:tailEnd/>
            </a:ln>
          </p:spPr>
          <p:txBody>
            <a:bodyPr anchor="ctr"/>
            <a:lstStyle/>
            <a:p>
              <a:pPr algn="ctr"/>
              <a:endParaRPr lang="en-US" sz="1800" dirty="0">
                <a:solidFill>
                  <a:srgbClr val="353637"/>
                </a:solidFill>
                <a:latin typeface="Calibri" charset="0"/>
              </a:endParaRPr>
            </a:p>
          </p:txBody>
        </p:sp>
      </p:grpSp>
      <p:grpSp>
        <p:nvGrpSpPr>
          <p:cNvPr id="172" name="Group 171"/>
          <p:cNvGrpSpPr/>
          <p:nvPr/>
        </p:nvGrpSpPr>
        <p:grpSpPr>
          <a:xfrm>
            <a:off x="1355831" y="1412776"/>
            <a:ext cx="1224136" cy="1224136"/>
            <a:chOff x="1355831" y="1412776"/>
            <a:chExt cx="1224136" cy="1224136"/>
          </a:xfrm>
        </p:grpSpPr>
        <p:grpSp>
          <p:nvGrpSpPr>
            <p:cNvPr id="52" name="Gruppe 357"/>
            <p:cNvGrpSpPr>
              <a:grpSpLocks/>
            </p:cNvGrpSpPr>
            <p:nvPr/>
          </p:nvGrpSpPr>
          <p:grpSpPr bwMode="auto">
            <a:xfrm>
              <a:off x="1355831" y="1412776"/>
              <a:ext cx="1224136" cy="1224136"/>
              <a:chOff x="1367790" y="5124399"/>
              <a:chExt cx="1013460" cy="1013460"/>
            </a:xfrm>
          </p:grpSpPr>
          <p:sp>
            <p:nvSpPr>
              <p:cNvPr id="54" name="Ellipse 86"/>
              <p:cNvSpPr/>
              <p:nvPr/>
            </p:nvSpPr>
            <p:spPr>
              <a:xfrm>
                <a:off x="1367790" y="5124399"/>
                <a:ext cx="1013460" cy="1013460"/>
              </a:xfrm>
              <a:prstGeom prst="ellipse">
                <a:avLst/>
              </a:prstGeom>
              <a:solidFill>
                <a:schemeClr val="tx2"/>
              </a:soli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sp>
            <p:nvSpPr>
              <p:cNvPr id="55" name="Ellipse 45"/>
              <p:cNvSpPr/>
              <p:nvPr/>
            </p:nvSpPr>
            <p:spPr bwMode="auto">
              <a:xfrm>
                <a:off x="1509485" y="5162521"/>
                <a:ext cx="724354" cy="54164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endParaRPr>
              </a:p>
            </p:txBody>
          </p:sp>
        </p:grpSp>
        <p:grpSp>
          <p:nvGrpSpPr>
            <p:cNvPr id="171" name="Group 170"/>
            <p:cNvGrpSpPr/>
            <p:nvPr/>
          </p:nvGrpSpPr>
          <p:grpSpPr>
            <a:xfrm>
              <a:off x="1475656" y="1484784"/>
              <a:ext cx="1008112" cy="792088"/>
              <a:chOff x="6660232" y="2132856"/>
              <a:chExt cx="1484759" cy="919931"/>
            </a:xfrm>
          </p:grpSpPr>
          <p:pic>
            <p:nvPicPr>
              <p:cNvPr id="3" name="Picture 2"/>
              <p:cNvPicPr>
                <a:picLocks noChangeAspect="1" noChangeArrowheads="1"/>
              </p:cNvPicPr>
              <p:nvPr/>
            </p:nvPicPr>
            <p:blipFill>
              <a:blip r:embed="rId8" cstate="print">
                <a:clrChange>
                  <a:clrFrom>
                    <a:srgbClr val="FFFFFF"/>
                  </a:clrFrom>
                  <a:clrTo>
                    <a:srgbClr val="FFFFFF">
                      <a:alpha val="0"/>
                    </a:srgbClr>
                  </a:clrTo>
                </a:clrChange>
              </a:blip>
              <a:srcRect r="67684" b="67699"/>
              <a:stretch>
                <a:fillRect/>
              </a:stretch>
            </p:blipFill>
            <p:spPr bwMode="auto">
              <a:xfrm>
                <a:off x="6660232" y="2132856"/>
                <a:ext cx="526355" cy="919931"/>
              </a:xfrm>
              <a:prstGeom prst="rect">
                <a:avLst/>
              </a:prstGeom>
              <a:noFill/>
              <a:ln w="9525">
                <a:noFill/>
                <a:miter lim="800000"/>
                <a:headEnd/>
                <a:tailEnd/>
              </a:ln>
            </p:spPr>
          </p:pic>
          <p:pic>
            <p:nvPicPr>
              <p:cNvPr id="170" name="Picture 169"/>
              <p:cNvPicPr>
                <a:picLocks noChangeAspect="1" noChangeArrowheads="1"/>
              </p:cNvPicPr>
              <p:nvPr/>
            </p:nvPicPr>
            <p:blipFill>
              <a:blip r:embed="rId8" cstate="print">
                <a:clrChange>
                  <a:clrFrom>
                    <a:srgbClr val="FFFFFF"/>
                  </a:clrFrom>
                  <a:clrTo>
                    <a:srgbClr val="FFFFFF">
                      <a:alpha val="0"/>
                    </a:srgbClr>
                  </a:clrTo>
                </a:clrChange>
              </a:blip>
              <a:srcRect l="30947" b="67699"/>
              <a:stretch>
                <a:fillRect/>
              </a:stretch>
            </p:blipFill>
            <p:spPr bwMode="auto">
              <a:xfrm>
                <a:off x="7020272" y="2132856"/>
                <a:ext cx="1124719" cy="919931"/>
              </a:xfrm>
              <a:prstGeom prst="rect">
                <a:avLst/>
              </a:prstGeom>
              <a:noFill/>
              <a:ln w="9525">
                <a:noFill/>
                <a:miter lim="800000"/>
                <a:headEnd/>
                <a:tailEnd/>
              </a:ln>
            </p:spPr>
          </p:pic>
        </p:grpSp>
      </p:grpSp>
      <p:sp>
        <p:nvSpPr>
          <p:cNvPr id="173" name="Rektangel 76"/>
          <p:cNvSpPr>
            <a:spLocks noChangeArrowheads="1"/>
          </p:cNvSpPr>
          <p:nvPr/>
        </p:nvSpPr>
        <p:spPr bwMode="auto">
          <a:xfrm>
            <a:off x="6588224" y="5157192"/>
            <a:ext cx="2520280" cy="1200329"/>
          </a:xfrm>
          <a:prstGeom prst="rect">
            <a:avLst/>
          </a:prstGeom>
          <a:noFill/>
          <a:ln w="9525">
            <a:noFill/>
            <a:miter lim="800000"/>
            <a:headEnd/>
            <a:tailEnd/>
          </a:ln>
        </p:spPr>
        <p:txBody>
          <a:bodyPr wrap="square">
            <a:spAutoFit/>
          </a:bodyPr>
          <a:lstStyle/>
          <a:p>
            <a:r>
              <a:rPr lang="en-IN" noProof="1">
                <a:solidFill>
                  <a:srgbClr val="FFFFFF"/>
                </a:solidFill>
                <a:latin typeface="Calibri" charset="0"/>
                <a:cs typeface="Arial" charset="0"/>
              </a:rPr>
              <a:t>Henry’s sub-ordinates are scared of him and do not voice their views and opinions in front of him.</a:t>
            </a:r>
            <a:endParaRPr lang="da-DK" sz="2800" dirty="0">
              <a:solidFill>
                <a:srgbClr val="1E1C11"/>
              </a:solidFill>
              <a:latin typeface="Calibri" charset="0"/>
            </a:endParaRPr>
          </a:p>
        </p:txBody>
      </p:sp>
      <p:grpSp>
        <p:nvGrpSpPr>
          <p:cNvPr id="174" name="Group 19"/>
          <p:cNvGrpSpPr>
            <a:grpSpLocks/>
          </p:cNvGrpSpPr>
          <p:nvPr/>
        </p:nvGrpSpPr>
        <p:grpSpPr bwMode="auto">
          <a:xfrm>
            <a:off x="6300192" y="5229200"/>
            <a:ext cx="250825" cy="250825"/>
            <a:chOff x="530225" y="5016500"/>
            <a:chExt cx="393700" cy="393700"/>
          </a:xfrm>
        </p:grpSpPr>
        <p:sp>
          <p:nvSpPr>
            <p:cNvPr id="175" name="Oval 13"/>
            <p:cNvSpPr>
              <a:spLocks noChangeArrowheads="1"/>
            </p:cNvSpPr>
            <p:nvPr/>
          </p:nvSpPr>
          <p:spPr bwMode="auto">
            <a:xfrm>
              <a:off x="530225" y="5016500"/>
              <a:ext cx="393700" cy="393700"/>
            </a:xfrm>
            <a:prstGeom prst="ellipse">
              <a:avLst/>
            </a:prstGeom>
            <a:noFill/>
            <a:ln w="9525">
              <a:solidFill>
                <a:srgbClr val="FFFFFF"/>
              </a:solidFill>
              <a:round/>
              <a:headEnd/>
              <a:tailEnd/>
            </a:ln>
          </p:spPr>
          <p:txBody>
            <a:bodyPr anchor="ctr"/>
            <a:lstStyle/>
            <a:p>
              <a:pPr algn="ctr"/>
              <a:endParaRPr lang="en-US" sz="1800" dirty="0">
                <a:solidFill>
                  <a:srgbClr val="FFFFFF"/>
                </a:solidFill>
                <a:latin typeface="Calibri" charset="0"/>
              </a:endParaRPr>
            </a:p>
          </p:txBody>
        </p:sp>
        <p:sp>
          <p:nvSpPr>
            <p:cNvPr id="176" name="Isosceles Triangle 14"/>
            <p:cNvSpPr>
              <a:spLocks noChangeArrowheads="1"/>
            </p:cNvSpPr>
            <p:nvPr/>
          </p:nvSpPr>
          <p:spPr bwMode="auto">
            <a:xfrm rot="5400000">
              <a:off x="634879" y="5111187"/>
              <a:ext cx="234227" cy="204325"/>
            </a:xfrm>
            <a:prstGeom prst="triangle">
              <a:avLst>
                <a:gd name="adj" fmla="val 50000"/>
              </a:avLst>
            </a:prstGeom>
            <a:solidFill>
              <a:srgbClr val="FFFFFF"/>
            </a:solidFill>
            <a:ln w="9525">
              <a:noFill/>
              <a:miter lim="800000"/>
              <a:headEnd/>
              <a:tailEnd/>
            </a:ln>
          </p:spPr>
          <p:txBody>
            <a:bodyPr anchor="ctr"/>
            <a:lstStyle/>
            <a:p>
              <a:pPr algn="ctr"/>
              <a:endParaRPr lang="en-US" sz="1800" dirty="0">
                <a:solidFill>
                  <a:srgbClr val="353637"/>
                </a:solidFill>
                <a:latin typeface="Calibri" charset="0"/>
              </a:endParaRPr>
            </a:p>
          </p:txBody>
        </p:sp>
      </p:grpSp>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32081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49" presetClass="entr" presetSubtype="0" decel="100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360"/>
                                          </p:val>
                                        </p:tav>
                                        <p:tav tm="100000">
                                          <p:val>
                                            <p:fltVal val="0"/>
                                          </p:val>
                                        </p:tav>
                                      </p:tavLst>
                                    </p:anim>
                                    <p:animEffect transition="in" filter="fade">
                                      <p:cBhvr>
                                        <p:cTn id="22" dur="1000"/>
                                        <p:tgtEl>
                                          <p:spTgt spid="30"/>
                                        </p:tgtEl>
                                      </p:cBhvr>
                                    </p:animEffect>
                                  </p:childTnLst>
                                </p:cTn>
                              </p:par>
                              <p:par>
                                <p:cTn id="23" presetID="10" presetClass="entr" presetSubtype="0" fill="hold" nodeType="withEffect">
                                  <p:stCondLst>
                                    <p:cond delay="40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2" presetClass="entr" presetSubtype="4" fill="hold" grpId="0" nodeType="withEffect">
                                  <p:stCondLst>
                                    <p:cond delay="125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1+#ppt_h/2"/>
                                          </p:val>
                                        </p:tav>
                                        <p:tav tm="100000">
                                          <p:val>
                                            <p:strVal val="#ppt_y"/>
                                          </p:val>
                                        </p:tav>
                                      </p:tavLst>
                                    </p:anim>
                                  </p:childTnLst>
                                </p:cTn>
                              </p:par>
                              <p:par>
                                <p:cTn id="34" presetID="49" presetClass="entr" presetSubtype="0" decel="100000" fill="hold" nodeType="withEffect">
                                  <p:stCondLst>
                                    <p:cond delay="1250"/>
                                  </p:stCondLst>
                                  <p:childTnLst>
                                    <p:set>
                                      <p:cBhvr>
                                        <p:cTn id="35" dur="1" fill="hold">
                                          <p:stCondLst>
                                            <p:cond delay="0"/>
                                          </p:stCondLst>
                                        </p:cTn>
                                        <p:tgtEl>
                                          <p:spTgt spid="44"/>
                                        </p:tgtEl>
                                        <p:attrNameLst>
                                          <p:attrName>style.visibility</p:attrName>
                                        </p:attrNameLst>
                                      </p:cBhvr>
                                      <p:to>
                                        <p:strVal val="visible"/>
                                      </p:to>
                                    </p:set>
                                    <p:anim calcmode="lin" valueType="num">
                                      <p:cBhvr>
                                        <p:cTn id="36" dur="1000" fill="hold"/>
                                        <p:tgtEl>
                                          <p:spTgt spid="44"/>
                                        </p:tgtEl>
                                        <p:attrNameLst>
                                          <p:attrName>ppt_w</p:attrName>
                                        </p:attrNameLst>
                                      </p:cBhvr>
                                      <p:tavLst>
                                        <p:tav tm="0">
                                          <p:val>
                                            <p:fltVal val="0"/>
                                          </p:val>
                                        </p:tav>
                                        <p:tav tm="100000">
                                          <p:val>
                                            <p:strVal val="#ppt_w"/>
                                          </p:val>
                                        </p:tav>
                                      </p:tavLst>
                                    </p:anim>
                                    <p:anim calcmode="lin" valueType="num">
                                      <p:cBhvr>
                                        <p:cTn id="37" dur="1000" fill="hold"/>
                                        <p:tgtEl>
                                          <p:spTgt spid="44"/>
                                        </p:tgtEl>
                                        <p:attrNameLst>
                                          <p:attrName>ppt_h</p:attrName>
                                        </p:attrNameLst>
                                      </p:cBhvr>
                                      <p:tavLst>
                                        <p:tav tm="0">
                                          <p:val>
                                            <p:fltVal val="0"/>
                                          </p:val>
                                        </p:tav>
                                        <p:tav tm="100000">
                                          <p:val>
                                            <p:strVal val="#ppt_h"/>
                                          </p:val>
                                        </p:tav>
                                      </p:tavLst>
                                    </p:anim>
                                    <p:anim calcmode="lin" valueType="num">
                                      <p:cBhvr>
                                        <p:cTn id="38" dur="1000" fill="hold"/>
                                        <p:tgtEl>
                                          <p:spTgt spid="44"/>
                                        </p:tgtEl>
                                        <p:attrNameLst>
                                          <p:attrName>style.rotation</p:attrName>
                                        </p:attrNameLst>
                                      </p:cBhvr>
                                      <p:tavLst>
                                        <p:tav tm="0">
                                          <p:val>
                                            <p:fltVal val="360"/>
                                          </p:val>
                                        </p:tav>
                                        <p:tav tm="100000">
                                          <p:val>
                                            <p:fltVal val="0"/>
                                          </p:val>
                                        </p:tav>
                                      </p:tavLst>
                                    </p:anim>
                                    <p:animEffect transition="in" filter="fade">
                                      <p:cBhvr>
                                        <p:cTn id="39" dur="1000"/>
                                        <p:tgtEl>
                                          <p:spTgt spid="44"/>
                                        </p:tgtEl>
                                      </p:cBhvr>
                                    </p:animEffect>
                                  </p:childTnLst>
                                </p:cTn>
                              </p:par>
                              <p:par>
                                <p:cTn id="40" presetID="10" presetClass="entr" presetSubtype="0" fill="hold" nodeType="withEffect">
                                  <p:stCondLst>
                                    <p:cond delay="400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childTnLst>
                                </p:cTn>
                              </p:par>
                            </p:childTnLst>
                          </p:cTn>
                        </p:par>
                        <p:par>
                          <p:cTn id="43" fill="hold">
                            <p:stCondLst>
                              <p:cond delay="10000"/>
                            </p:stCondLst>
                            <p:childTnLst>
                              <p:par>
                                <p:cTn id="44" presetID="10" presetClass="entr" presetSubtype="0" fill="hold" nodeType="afterEffect">
                                  <p:stCondLst>
                                    <p:cond delay="0"/>
                                  </p:stCondLst>
                                  <p:childTnLst>
                                    <p:set>
                                      <p:cBhvr>
                                        <p:cTn id="45" dur="1" fill="hold">
                                          <p:stCondLst>
                                            <p:cond delay="0"/>
                                          </p:stCondLst>
                                        </p:cTn>
                                        <p:tgtEl>
                                          <p:spTgt spid="172"/>
                                        </p:tgtEl>
                                        <p:attrNameLst>
                                          <p:attrName>style.visibility</p:attrName>
                                        </p:attrNameLst>
                                      </p:cBhvr>
                                      <p:to>
                                        <p:strVal val="visible"/>
                                      </p:to>
                                    </p:set>
                                    <p:animEffect transition="in" filter="fade">
                                      <p:cBhvr>
                                        <p:cTn id="46" dur="500"/>
                                        <p:tgtEl>
                                          <p:spTgt spid="172"/>
                                        </p:tgtEl>
                                      </p:cBhvr>
                                    </p:animEffect>
                                  </p:childTnLst>
                                </p:cTn>
                              </p:par>
                              <p:par>
                                <p:cTn id="47" presetID="2" presetClass="entr" presetSubtype="4" fill="hold" grpId="0" nodeType="withEffect">
                                  <p:stCondLst>
                                    <p:cond delay="1250"/>
                                  </p:stCondLst>
                                  <p:childTnLst>
                                    <p:set>
                                      <p:cBhvr>
                                        <p:cTn id="48" dur="1" fill="hold">
                                          <p:stCondLst>
                                            <p:cond delay="0"/>
                                          </p:stCondLst>
                                        </p:cTn>
                                        <p:tgtEl>
                                          <p:spTgt spid="173"/>
                                        </p:tgtEl>
                                        <p:attrNameLst>
                                          <p:attrName>style.visibility</p:attrName>
                                        </p:attrNameLst>
                                      </p:cBhvr>
                                      <p:to>
                                        <p:strVal val="visible"/>
                                      </p:to>
                                    </p:set>
                                    <p:anim calcmode="lin" valueType="num">
                                      <p:cBhvr additive="base">
                                        <p:cTn id="49" dur="1000" fill="hold"/>
                                        <p:tgtEl>
                                          <p:spTgt spid="173"/>
                                        </p:tgtEl>
                                        <p:attrNameLst>
                                          <p:attrName>ppt_x</p:attrName>
                                        </p:attrNameLst>
                                      </p:cBhvr>
                                      <p:tavLst>
                                        <p:tav tm="0">
                                          <p:val>
                                            <p:strVal val="#ppt_x"/>
                                          </p:val>
                                        </p:tav>
                                        <p:tav tm="100000">
                                          <p:val>
                                            <p:strVal val="#ppt_x"/>
                                          </p:val>
                                        </p:tav>
                                      </p:tavLst>
                                    </p:anim>
                                    <p:anim calcmode="lin" valueType="num">
                                      <p:cBhvr additive="base">
                                        <p:cTn id="50" dur="1000" fill="hold"/>
                                        <p:tgtEl>
                                          <p:spTgt spid="173"/>
                                        </p:tgtEl>
                                        <p:attrNameLst>
                                          <p:attrName>ppt_y</p:attrName>
                                        </p:attrNameLst>
                                      </p:cBhvr>
                                      <p:tavLst>
                                        <p:tav tm="0">
                                          <p:val>
                                            <p:strVal val="1+#ppt_h/2"/>
                                          </p:val>
                                        </p:tav>
                                        <p:tav tm="100000">
                                          <p:val>
                                            <p:strVal val="#ppt_y"/>
                                          </p:val>
                                        </p:tav>
                                      </p:tavLst>
                                    </p:anim>
                                  </p:childTnLst>
                                </p:cTn>
                              </p:par>
                              <p:par>
                                <p:cTn id="51" presetID="49" presetClass="entr" presetSubtype="0" decel="100000" fill="hold" nodeType="withEffect">
                                  <p:stCondLst>
                                    <p:cond delay="1250"/>
                                  </p:stCondLst>
                                  <p:childTnLst>
                                    <p:set>
                                      <p:cBhvr>
                                        <p:cTn id="52" dur="1" fill="hold">
                                          <p:stCondLst>
                                            <p:cond delay="0"/>
                                          </p:stCondLst>
                                        </p:cTn>
                                        <p:tgtEl>
                                          <p:spTgt spid="174"/>
                                        </p:tgtEl>
                                        <p:attrNameLst>
                                          <p:attrName>style.visibility</p:attrName>
                                        </p:attrNameLst>
                                      </p:cBhvr>
                                      <p:to>
                                        <p:strVal val="visible"/>
                                      </p:to>
                                    </p:set>
                                    <p:anim calcmode="lin" valueType="num">
                                      <p:cBhvr>
                                        <p:cTn id="53" dur="1000" fill="hold"/>
                                        <p:tgtEl>
                                          <p:spTgt spid="174"/>
                                        </p:tgtEl>
                                        <p:attrNameLst>
                                          <p:attrName>ppt_w</p:attrName>
                                        </p:attrNameLst>
                                      </p:cBhvr>
                                      <p:tavLst>
                                        <p:tav tm="0">
                                          <p:val>
                                            <p:fltVal val="0"/>
                                          </p:val>
                                        </p:tav>
                                        <p:tav tm="100000">
                                          <p:val>
                                            <p:strVal val="#ppt_w"/>
                                          </p:val>
                                        </p:tav>
                                      </p:tavLst>
                                    </p:anim>
                                    <p:anim calcmode="lin" valueType="num">
                                      <p:cBhvr>
                                        <p:cTn id="54" dur="1000" fill="hold"/>
                                        <p:tgtEl>
                                          <p:spTgt spid="174"/>
                                        </p:tgtEl>
                                        <p:attrNameLst>
                                          <p:attrName>ppt_h</p:attrName>
                                        </p:attrNameLst>
                                      </p:cBhvr>
                                      <p:tavLst>
                                        <p:tav tm="0">
                                          <p:val>
                                            <p:fltVal val="0"/>
                                          </p:val>
                                        </p:tav>
                                        <p:tav tm="100000">
                                          <p:val>
                                            <p:strVal val="#ppt_h"/>
                                          </p:val>
                                        </p:tav>
                                      </p:tavLst>
                                    </p:anim>
                                    <p:anim calcmode="lin" valueType="num">
                                      <p:cBhvr>
                                        <p:cTn id="55" dur="1000" fill="hold"/>
                                        <p:tgtEl>
                                          <p:spTgt spid="174"/>
                                        </p:tgtEl>
                                        <p:attrNameLst>
                                          <p:attrName>style.rotation</p:attrName>
                                        </p:attrNameLst>
                                      </p:cBhvr>
                                      <p:tavLst>
                                        <p:tav tm="0">
                                          <p:val>
                                            <p:fltVal val="360"/>
                                          </p:val>
                                        </p:tav>
                                        <p:tav tm="100000">
                                          <p:val>
                                            <p:fltVal val="0"/>
                                          </p:val>
                                        </p:tav>
                                      </p:tavLst>
                                    </p:anim>
                                    <p:animEffect transition="in" filter="fade">
                                      <p:cBhvr>
                                        <p:cTn id="56"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3" grpId="0"/>
      <p:bldP spid="1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What is Anger?</a:t>
              </a:r>
              <a:endParaRPr lang="en-IN" sz="3200" dirty="0"/>
            </a:p>
          </p:txBody>
        </p:sp>
      </p:grpSp>
      <p:pic>
        <p:nvPicPr>
          <p:cNvPr id="6" name="Picture 5" descr="anger.jpg"/>
          <p:cNvPicPr>
            <a:picLocks noChangeAspect="1"/>
          </p:cNvPicPr>
          <p:nvPr/>
        </p:nvPicPr>
        <p:blipFill>
          <a:blip r:embed="rId5" cstate="print">
            <a:lum bright="20000" contrast="-20000"/>
          </a:blip>
          <a:stretch>
            <a:fillRect/>
          </a:stretch>
        </p:blipFill>
        <p:spPr>
          <a:xfrm>
            <a:off x="0" y="908720"/>
            <a:ext cx="9144000" cy="5949280"/>
          </a:xfrm>
          <a:prstGeom prst="rect">
            <a:avLst/>
          </a:prstGeom>
        </p:spPr>
      </p:pic>
      <p:sp>
        <p:nvSpPr>
          <p:cNvPr id="7" name="Rounded Rectangle 6"/>
          <p:cNvSpPr/>
          <p:nvPr/>
        </p:nvSpPr>
        <p:spPr>
          <a:xfrm>
            <a:off x="251520" y="3717032"/>
            <a:ext cx="7632848" cy="2808312"/>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a:solidFill>
                  <a:schemeClr val="tx1"/>
                </a:solidFill>
              </a:rPr>
              <a:t>Anger is ‘an emotional state that varies in intensity from mild irritation to intense fury and rage.’</a:t>
            </a:r>
          </a:p>
          <a:p>
            <a:pPr marL="457200" indent="-457200">
              <a:buFont typeface="Arial" pitchFamily="34" charset="0"/>
              <a:buChar char="•"/>
            </a:pPr>
            <a:r>
              <a:rPr lang="en-IN" sz="2000" dirty="0">
                <a:solidFill>
                  <a:schemeClr val="tx1"/>
                </a:solidFill>
              </a:rPr>
              <a:t>Anger is a secondary emotion. </a:t>
            </a:r>
          </a:p>
          <a:p>
            <a:pPr marL="457200" indent="-457200">
              <a:buFont typeface="Arial" pitchFamily="34" charset="0"/>
              <a:buChar char="•"/>
            </a:pPr>
            <a:r>
              <a:rPr lang="en-IN" sz="2000" dirty="0">
                <a:solidFill>
                  <a:schemeClr val="tx1"/>
                </a:solidFill>
              </a:rPr>
              <a:t>Another emotion, such as fear, frustration, anxiety, sorrow, or feeling diminished, inevitably precedes the experience of anger. </a:t>
            </a:r>
          </a:p>
          <a:p>
            <a:pPr marL="457200" indent="-457200">
              <a:buFont typeface="Arial" pitchFamily="34" charset="0"/>
              <a:buChar char="•"/>
            </a:pPr>
            <a:r>
              <a:rPr lang="en-IN" sz="2000" dirty="0">
                <a:solidFill>
                  <a:schemeClr val="tx1"/>
                </a:solidFill>
              </a:rPr>
              <a:t>Generally, anger replaces these primary emotions so quickly that we never notice them. Beneath the primary emotions lie unmet needs.</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378721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What is Anger Management?</a:t>
              </a:r>
              <a:endParaRPr lang="en-IN" sz="3200" dirty="0"/>
            </a:p>
          </p:txBody>
        </p:sp>
      </p:grpSp>
      <p:sp>
        <p:nvSpPr>
          <p:cNvPr id="6" name="Rounded Rectangle 5"/>
          <p:cNvSpPr/>
          <p:nvPr/>
        </p:nvSpPr>
        <p:spPr>
          <a:xfrm>
            <a:off x="251520" y="980728"/>
            <a:ext cx="8640960" cy="720080"/>
          </a:xfrm>
          <a:prstGeom prst="roundRect">
            <a:avLst>
              <a:gd name="adj" fmla="val 3111"/>
            </a:avLst>
          </a:prstGeom>
          <a:solidFill>
            <a:srgbClr val="92D050">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To understand what anger management is, look at a famous phrase said by the well-known Greek philosopher, Aristotle. </a:t>
            </a:r>
          </a:p>
        </p:txBody>
      </p:sp>
      <p:grpSp>
        <p:nvGrpSpPr>
          <p:cNvPr id="3" name="Group 12"/>
          <p:cNvGrpSpPr/>
          <p:nvPr/>
        </p:nvGrpSpPr>
        <p:grpSpPr>
          <a:xfrm>
            <a:off x="-468560" y="1784514"/>
            <a:ext cx="6406987" cy="5100870"/>
            <a:chOff x="-468560" y="1784514"/>
            <a:chExt cx="6406987" cy="5100870"/>
          </a:xfrm>
        </p:grpSpPr>
        <p:grpSp>
          <p:nvGrpSpPr>
            <p:cNvPr id="4" name="Gruppieren 1"/>
            <p:cNvGrpSpPr/>
            <p:nvPr/>
          </p:nvGrpSpPr>
          <p:grpSpPr bwMode="gray">
            <a:xfrm>
              <a:off x="-468560" y="1784514"/>
              <a:ext cx="6406987" cy="5100870"/>
              <a:chOff x="1727516" y="1553508"/>
              <a:chExt cx="6662748" cy="5304492"/>
            </a:xfrm>
          </p:grpSpPr>
          <p:pic>
            <p:nvPicPr>
              <p:cNvPr id="10" name="Grafik 7"/>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bwMode="gray">
              <a:xfrm>
                <a:off x="1727516" y="1676934"/>
                <a:ext cx="6662748" cy="5181066"/>
              </a:xfrm>
              <a:prstGeom prst="rect">
                <a:avLst/>
              </a:prstGeom>
              <a:effectLst>
                <a:outerShdw blurRad="177800" dist="266700" dir="1500000" sx="99000" sy="99000" algn="bl" rotWithShape="0">
                  <a:prstClr val="black">
                    <a:alpha val="15000"/>
                  </a:prstClr>
                </a:outerShdw>
              </a:effectLst>
            </p:spPr>
          </p:pic>
          <p:pic>
            <p:nvPicPr>
              <p:cNvPr id="11" name="Grafik 8"/>
              <p:cNvPicPr>
                <a:picLocks noChangeAspect="1"/>
              </p:cNvPicPr>
              <p:nvPr/>
            </p:nvPicPr>
            <p:blipFill rotWithShape="1">
              <a:blip r:embed="rId7" cstate="screen">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bwMode="gray">
              <a:xfrm>
                <a:off x="1727516" y="1553508"/>
                <a:ext cx="6662748" cy="164214"/>
              </a:xfrm>
              <a:prstGeom prst="rect">
                <a:avLst/>
              </a:prstGeom>
              <a:effectLst/>
            </p:spPr>
          </p:pic>
        </p:grpSp>
        <p:pic>
          <p:nvPicPr>
            <p:cNvPr id="12" name="Picture 11" descr="aristotle.jpg"/>
            <p:cNvPicPr>
              <a:picLocks noChangeAspect="1"/>
            </p:cNvPicPr>
            <p:nvPr/>
          </p:nvPicPr>
          <p:blipFill>
            <a:blip r:embed="rId9" cstate="print"/>
            <a:stretch>
              <a:fillRect/>
            </a:stretch>
          </p:blipFill>
          <p:spPr>
            <a:xfrm>
              <a:off x="2339753" y="2060848"/>
              <a:ext cx="3348000" cy="3600400"/>
            </a:xfrm>
            <a:prstGeom prst="rect">
              <a:avLst/>
            </a:prstGeom>
          </p:spPr>
        </p:pic>
      </p:grpSp>
      <p:grpSp>
        <p:nvGrpSpPr>
          <p:cNvPr id="5" name="Gruppieren 13"/>
          <p:cNvGrpSpPr/>
          <p:nvPr/>
        </p:nvGrpSpPr>
        <p:grpSpPr>
          <a:xfrm>
            <a:off x="1130122" y="4076248"/>
            <a:ext cx="4518923" cy="2377088"/>
            <a:chOff x="6619496" y="-125079"/>
            <a:chExt cx="4518923" cy="1721328"/>
          </a:xfrm>
        </p:grpSpPr>
        <p:sp>
          <p:nvSpPr>
            <p:cNvPr id="15" name="Rechteck 15"/>
            <p:cNvSpPr/>
            <p:nvPr/>
          </p:nvSpPr>
          <p:spPr bwMode="auto">
            <a:xfrm rot="384271">
              <a:off x="7178463" y="100361"/>
              <a:ext cx="3959956" cy="1495888"/>
            </a:xfrm>
            <a:prstGeom prst="rect">
              <a:avLst/>
            </a:prstGeom>
            <a:gradFill flip="none" rotWithShape="1">
              <a:gsLst>
                <a:gs pos="100000">
                  <a:schemeClr val="accent1">
                    <a:lumMod val="50000"/>
                    <a:alpha val="85000"/>
                  </a:schemeClr>
                </a:gs>
                <a:gs pos="0">
                  <a:schemeClr val="accent1">
                    <a:alpha val="85000"/>
                  </a:schemeClr>
                </a:gs>
                <a:gs pos="53000">
                  <a:schemeClr val="accent1">
                    <a:alpha val="85000"/>
                  </a:schemeClr>
                </a:gs>
              </a:gsLst>
              <a:lin ang="4200000" scaled="0"/>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b="1" noProof="1">
                  <a:solidFill>
                    <a:schemeClr val="bg1"/>
                  </a:solidFill>
                  <a:cs typeface="MV Boli" pitchFamily="2" charset="0"/>
                </a:rPr>
                <a:t>“Anybody can be angry. That is easy. But to be angry with right person, to the right degree, at the right time, for the right purpose, and in the right way, that is not easy.”</a:t>
              </a:r>
            </a:p>
            <a:p>
              <a:pPr>
                <a:spcAft>
                  <a:spcPts val="1200"/>
                </a:spcAft>
              </a:pPr>
              <a:r>
                <a:rPr lang="en-IN" b="1" noProof="1">
                  <a:solidFill>
                    <a:schemeClr val="bg1"/>
                  </a:solidFill>
                  <a:cs typeface="MV Boli" pitchFamily="2" charset="0"/>
                </a:rPr>
                <a:t>-Aristotle</a:t>
              </a:r>
              <a:endParaRPr lang="en-US" sz="1400" noProof="1">
                <a:solidFill>
                  <a:schemeClr val="bg1"/>
                </a:solidFill>
                <a:cs typeface="MV Boli" pitchFamily="2" charset="0"/>
              </a:endParaRPr>
            </a:p>
          </p:txBody>
        </p:sp>
        <p:pic>
          <p:nvPicPr>
            <p:cNvPr id="16" name="Picture 5" descr="Tessafilm_4"/>
            <p:cNvPicPr>
              <a:picLocks noChangeAspect="1" noChangeArrowheads="1"/>
            </p:cNvPicPr>
            <p:nvPr/>
          </p:nvPicPr>
          <p:blipFill>
            <a:blip r:embed="rId10" cstate="print"/>
            <a:srcRect l="59392" b="89844"/>
            <a:stretch>
              <a:fillRect/>
            </a:stretch>
          </p:blipFill>
          <p:spPr bwMode="gray">
            <a:xfrm rot="20222041">
              <a:off x="6619496" y="-125079"/>
              <a:ext cx="1622941" cy="292582"/>
            </a:xfrm>
            <a:prstGeom prst="rect">
              <a:avLst/>
            </a:prstGeom>
            <a:noFill/>
          </p:spPr>
        </p:pic>
      </p:grpSp>
      <p:sp>
        <p:nvSpPr>
          <p:cNvPr id="17" name="Rounded Rectangle 16"/>
          <p:cNvSpPr/>
          <p:nvPr/>
        </p:nvSpPr>
        <p:spPr>
          <a:xfrm>
            <a:off x="6372200" y="3717032"/>
            <a:ext cx="2664000" cy="2664296"/>
          </a:xfrm>
          <a:prstGeom prst="roundRect">
            <a:avLst>
              <a:gd name="adj" fmla="val 3111"/>
            </a:avLst>
          </a:prstGeom>
          <a:solidFill>
            <a:schemeClr val="accent6">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rPr>
              <a:t>So, anger management is all about learning to be angry with the right person, to the right degree, at the right time, for the right purpose, and in the right way.</a:t>
            </a:r>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28631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17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3750"/>
                            </p:stCondLst>
                            <p:childTnLst>
                              <p:par>
                                <p:cTn id="18" presetID="12" presetClass="entr" presetSubtype="8" fill="hold" grpId="0" nodeType="afterEffect">
                                  <p:stCondLst>
                                    <p:cond delay="2500"/>
                                  </p:stCondLst>
                                  <p:childTnLst>
                                    <p:set>
                                      <p:cBhvr>
                                        <p:cTn id="19" dur="1" fill="hold">
                                          <p:stCondLst>
                                            <p:cond delay="0"/>
                                          </p:stCondLst>
                                        </p:cTn>
                                        <p:tgtEl>
                                          <p:spTgt spid="17"/>
                                        </p:tgtEl>
                                        <p:attrNameLst>
                                          <p:attrName>style.visibility</p:attrName>
                                        </p:attrNameLst>
                                      </p:cBhvr>
                                      <p:to>
                                        <p:strVal val="visible"/>
                                      </p:to>
                                    </p:set>
                                    <p:animEffect transition="in" filter="slide(from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IN" sz="3200" dirty="0"/>
                <a:t>Factors that Affect Anger in a Person</a:t>
              </a:r>
            </a:p>
          </p:txBody>
        </p:sp>
      </p:grpSp>
      <p:grpSp>
        <p:nvGrpSpPr>
          <p:cNvPr id="3" name="Group 27"/>
          <p:cNvGrpSpPr>
            <a:grpSpLocks/>
          </p:cNvGrpSpPr>
          <p:nvPr/>
        </p:nvGrpSpPr>
        <p:grpSpPr bwMode="auto">
          <a:xfrm>
            <a:off x="2879640" y="2385064"/>
            <a:ext cx="1520915" cy="1620000"/>
            <a:chOff x="4529454" y="3429000"/>
            <a:chExt cx="1625619" cy="1738440"/>
          </a:xfrm>
        </p:grpSpPr>
        <p:grpSp>
          <p:nvGrpSpPr>
            <p:cNvPr id="4" name="Gruppe 244"/>
            <p:cNvGrpSpPr>
              <a:grpSpLocks/>
            </p:cNvGrpSpPr>
            <p:nvPr/>
          </p:nvGrpSpPr>
          <p:grpSpPr bwMode="auto">
            <a:xfrm>
              <a:off x="4572000" y="3429000"/>
              <a:ext cx="1547745" cy="1543488"/>
              <a:chOff x="2329190" y="3175056"/>
              <a:chExt cx="2131782" cy="2124956"/>
            </a:xfrm>
          </p:grpSpPr>
          <p:grpSp>
            <p:nvGrpSpPr>
              <p:cNvPr id="5" name="Gruppe 242"/>
              <p:cNvGrpSpPr>
                <a:grpSpLocks/>
              </p:cNvGrpSpPr>
              <p:nvPr/>
            </p:nvGrpSpPr>
            <p:grpSpPr bwMode="auto">
              <a:xfrm>
                <a:off x="2346750" y="3175056"/>
                <a:ext cx="2114222" cy="2114322"/>
                <a:chOff x="2346750" y="3175056"/>
                <a:chExt cx="2114222" cy="2114322"/>
              </a:xfrm>
            </p:grpSpPr>
            <p:sp>
              <p:nvSpPr>
                <p:cNvPr id="12"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3"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1"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8" name="TextBox 7"/>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9"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6" name="Group 27"/>
          <p:cNvGrpSpPr>
            <a:grpSpLocks/>
          </p:cNvGrpSpPr>
          <p:nvPr/>
        </p:nvGrpSpPr>
        <p:grpSpPr bwMode="auto">
          <a:xfrm>
            <a:off x="2843808" y="2348880"/>
            <a:ext cx="1548000" cy="1620000"/>
            <a:chOff x="4529454" y="3429000"/>
            <a:chExt cx="1625619" cy="1738440"/>
          </a:xfrm>
        </p:grpSpPr>
        <p:grpSp>
          <p:nvGrpSpPr>
            <p:cNvPr id="7" name="Gruppe 244"/>
            <p:cNvGrpSpPr>
              <a:grpSpLocks/>
            </p:cNvGrpSpPr>
            <p:nvPr/>
          </p:nvGrpSpPr>
          <p:grpSpPr bwMode="auto">
            <a:xfrm>
              <a:off x="4572000" y="3429000"/>
              <a:ext cx="1547745" cy="1543488"/>
              <a:chOff x="2329190" y="3175056"/>
              <a:chExt cx="2131782" cy="2124956"/>
            </a:xfrm>
          </p:grpSpPr>
          <p:grpSp>
            <p:nvGrpSpPr>
              <p:cNvPr id="10" name="Gruppe 242"/>
              <p:cNvGrpSpPr>
                <a:grpSpLocks/>
              </p:cNvGrpSpPr>
              <p:nvPr/>
            </p:nvGrpSpPr>
            <p:grpSpPr bwMode="auto">
              <a:xfrm>
                <a:off x="2346750" y="3175056"/>
                <a:ext cx="2114222" cy="2114322"/>
                <a:chOff x="2346750" y="3175056"/>
                <a:chExt cx="2114222" cy="2114322"/>
              </a:xfrm>
            </p:grpSpPr>
            <p:sp>
              <p:nvSpPr>
                <p:cNvPr id="22" name="Ellipse 49"/>
                <p:cNvSpPr/>
                <p:nvPr/>
              </p:nvSpPr>
              <p:spPr bwMode="auto">
                <a:xfrm rot="1356468">
                  <a:off x="2346750" y="3175056"/>
                  <a:ext cx="2114222" cy="2114322"/>
                </a:xfrm>
                <a:prstGeom prst="ellipse">
                  <a:avLst/>
                </a:prstGeom>
                <a:solidFill>
                  <a:srgbClr val="FF6D9E"/>
                </a:soli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23"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9"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16" name="TextBox 15"/>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17"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cxnSp>
        <p:nvCxnSpPr>
          <p:cNvPr id="24" name="Straight Connector 23"/>
          <p:cNvCxnSpPr/>
          <p:nvPr/>
        </p:nvCxnSpPr>
        <p:spPr>
          <a:xfrm flipH="1">
            <a:off x="4067944" y="2492896"/>
            <a:ext cx="648072" cy="21602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80520" y="1397675"/>
            <a:ext cx="4355976" cy="1754326"/>
          </a:xfrm>
          <a:prstGeom prst="rect">
            <a:avLst/>
          </a:prstGeom>
          <a:noFill/>
        </p:spPr>
        <p:txBody>
          <a:bodyPr wrap="square" rtlCol="0">
            <a:spAutoFit/>
          </a:bodyPr>
          <a:lstStyle/>
          <a:p>
            <a:r>
              <a:rPr lang="en-IN" b="1" dirty="0"/>
              <a:t>Determining the best mode: </a:t>
            </a:r>
          </a:p>
          <a:p>
            <a:r>
              <a:rPr lang="en-IN" dirty="0"/>
              <a:t>We develop an understanding of resolving conflict with people through practice. We use these to determine when to use anger with the particular person with whom we are in conflict.</a:t>
            </a:r>
          </a:p>
        </p:txBody>
      </p:sp>
      <p:grpSp>
        <p:nvGrpSpPr>
          <p:cNvPr id="14" name="Group 27"/>
          <p:cNvGrpSpPr>
            <a:grpSpLocks/>
          </p:cNvGrpSpPr>
          <p:nvPr/>
        </p:nvGrpSpPr>
        <p:grpSpPr bwMode="auto">
          <a:xfrm>
            <a:off x="1394901" y="2350224"/>
            <a:ext cx="1520915" cy="1620000"/>
            <a:chOff x="4529454" y="3429000"/>
            <a:chExt cx="1625619" cy="1738440"/>
          </a:xfrm>
        </p:grpSpPr>
        <p:grpSp>
          <p:nvGrpSpPr>
            <p:cNvPr id="15" name="Gruppe 244"/>
            <p:cNvGrpSpPr>
              <a:grpSpLocks/>
            </p:cNvGrpSpPr>
            <p:nvPr/>
          </p:nvGrpSpPr>
          <p:grpSpPr bwMode="auto">
            <a:xfrm>
              <a:off x="4572000" y="3429000"/>
              <a:ext cx="1547745" cy="1543488"/>
              <a:chOff x="2329190" y="3175056"/>
              <a:chExt cx="2131782" cy="2124956"/>
            </a:xfrm>
          </p:grpSpPr>
          <p:grpSp>
            <p:nvGrpSpPr>
              <p:cNvPr id="18" name="Gruppe 242"/>
              <p:cNvGrpSpPr>
                <a:grpSpLocks/>
              </p:cNvGrpSpPr>
              <p:nvPr/>
            </p:nvGrpSpPr>
            <p:grpSpPr bwMode="auto">
              <a:xfrm>
                <a:off x="2346750" y="3175056"/>
                <a:ext cx="2114222" cy="2114322"/>
                <a:chOff x="2346750" y="3175056"/>
                <a:chExt cx="2114222" cy="2114322"/>
              </a:xfrm>
            </p:grpSpPr>
            <p:sp>
              <p:nvSpPr>
                <p:cNvPr id="32"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33"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31"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28" name="TextBox 27"/>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29"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26" name="Group 27"/>
          <p:cNvGrpSpPr>
            <a:grpSpLocks/>
          </p:cNvGrpSpPr>
          <p:nvPr/>
        </p:nvGrpSpPr>
        <p:grpSpPr bwMode="auto">
          <a:xfrm>
            <a:off x="5139317" y="3321168"/>
            <a:ext cx="1520915" cy="1620000"/>
            <a:chOff x="4529454" y="3429000"/>
            <a:chExt cx="1625619" cy="1738440"/>
          </a:xfrm>
        </p:grpSpPr>
        <p:grpSp>
          <p:nvGrpSpPr>
            <p:cNvPr id="27" name="Gruppe 244"/>
            <p:cNvGrpSpPr>
              <a:grpSpLocks/>
            </p:cNvGrpSpPr>
            <p:nvPr/>
          </p:nvGrpSpPr>
          <p:grpSpPr bwMode="auto">
            <a:xfrm>
              <a:off x="4572000" y="3429000"/>
              <a:ext cx="1547745" cy="1543488"/>
              <a:chOff x="2329190" y="3175056"/>
              <a:chExt cx="2131782" cy="2124956"/>
            </a:xfrm>
          </p:grpSpPr>
          <p:grpSp>
            <p:nvGrpSpPr>
              <p:cNvPr id="30" name="Gruppe 242"/>
              <p:cNvGrpSpPr>
                <a:grpSpLocks/>
              </p:cNvGrpSpPr>
              <p:nvPr/>
            </p:nvGrpSpPr>
            <p:grpSpPr bwMode="auto">
              <a:xfrm>
                <a:off x="2346750" y="3175056"/>
                <a:ext cx="2114222" cy="2114322"/>
                <a:chOff x="2346750" y="3175056"/>
                <a:chExt cx="2114222" cy="2114322"/>
              </a:xfrm>
            </p:grpSpPr>
            <p:sp>
              <p:nvSpPr>
                <p:cNvPr id="40"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1"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39"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36" name="TextBox 35"/>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37"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34" name="Group 27"/>
          <p:cNvGrpSpPr>
            <a:grpSpLocks/>
          </p:cNvGrpSpPr>
          <p:nvPr/>
        </p:nvGrpSpPr>
        <p:grpSpPr bwMode="auto">
          <a:xfrm>
            <a:off x="3670376" y="3284984"/>
            <a:ext cx="1520915" cy="1620000"/>
            <a:chOff x="4529454" y="3429000"/>
            <a:chExt cx="1625619" cy="1738440"/>
          </a:xfrm>
        </p:grpSpPr>
        <p:grpSp>
          <p:nvGrpSpPr>
            <p:cNvPr id="35" name="Gruppe 244"/>
            <p:cNvGrpSpPr>
              <a:grpSpLocks/>
            </p:cNvGrpSpPr>
            <p:nvPr/>
          </p:nvGrpSpPr>
          <p:grpSpPr bwMode="auto">
            <a:xfrm>
              <a:off x="4572000" y="3429000"/>
              <a:ext cx="1547745" cy="1543488"/>
              <a:chOff x="2329190" y="3175056"/>
              <a:chExt cx="2131782" cy="2124956"/>
            </a:xfrm>
          </p:grpSpPr>
          <p:grpSp>
            <p:nvGrpSpPr>
              <p:cNvPr id="38" name="Gruppe 242"/>
              <p:cNvGrpSpPr>
                <a:grpSpLocks/>
              </p:cNvGrpSpPr>
              <p:nvPr/>
            </p:nvGrpSpPr>
            <p:grpSpPr bwMode="auto">
              <a:xfrm>
                <a:off x="2346750" y="3175056"/>
                <a:ext cx="2114222" cy="2114322"/>
                <a:chOff x="2346750" y="3175056"/>
                <a:chExt cx="2114222" cy="2114322"/>
              </a:xfrm>
            </p:grpSpPr>
            <p:sp>
              <p:nvSpPr>
                <p:cNvPr id="48"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49"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47"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44" name="TextBox 43"/>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45"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42" name="Group 27"/>
          <p:cNvGrpSpPr>
            <a:grpSpLocks/>
          </p:cNvGrpSpPr>
          <p:nvPr/>
        </p:nvGrpSpPr>
        <p:grpSpPr bwMode="auto">
          <a:xfrm>
            <a:off x="2230216" y="3321168"/>
            <a:ext cx="1520915" cy="1620000"/>
            <a:chOff x="4529454" y="3429000"/>
            <a:chExt cx="1625619" cy="1738440"/>
          </a:xfrm>
        </p:grpSpPr>
        <p:grpSp>
          <p:nvGrpSpPr>
            <p:cNvPr id="43" name="Gruppe 244"/>
            <p:cNvGrpSpPr>
              <a:grpSpLocks/>
            </p:cNvGrpSpPr>
            <p:nvPr/>
          </p:nvGrpSpPr>
          <p:grpSpPr bwMode="auto">
            <a:xfrm>
              <a:off x="4572000" y="3429000"/>
              <a:ext cx="1547745" cy="1543488"/>
              <a:chOff x="2329190" y="3175056"/>
              <a:chExt cx="2131782" cy="2124956"/>
            </a:xfrm>
          </p:grpSpPr>
          <p:grpSp>
            <p:nvGrpSpPr>
              <p:cNvPr id="46" name="Gruppe 242"/>
              <p:cNvGrpSpPr>
                <a:grpSpLocks/>
              </p:cNvGrpSpPr>
              <p:nvPr/>
            </p:nvGrpSpPr>
            <p:grpSpPr bwMode="auto">
              <a:xfrm>
                <a:off x="2346750" y="3175056"/>
                <a:ext cx="2114222" cy="2114322"/>
                <a:chOff x="2346750" y="3175056"/>
                <a:chExt cx="2114222" cy="2114322"/>
              </a:xfrm>
            </p:grpSpPr>
            <p:sp>
              <p:nvSpPr>
                <p:cNvPr id="56"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57"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55"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52" name="TextBox 51"/>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53"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50" name="Group 27"/>
          <p:cNvGrpSpPr>
            <a:grpSpLocks/>
          </p:cNvGrpSpPr>
          <p:nvPr/>
        </p:nvGrpSpPr>
        <p:grpSpPr bwMode="auto">
          <a:xfrm>
            <a:off x="4355976" y="4329280"/>
            <a:ext cx="1520915" cy="1620000"/>
            <a:chOff x="4529454" y="3429000"/>
            <a:chExt cx="1625619" cy="1738440"/>
          </a:xfrm>
        </p:grpSpPr>
        <p:grpSp>
          <p:nvGrpSpPr>
            <p:cNvPr id="51" name="Gruppe 244"/>
            <p:cNvGrpSpPr>
              <a:grpSpLocks/>
            </p:cNvGrpSpPr>
            <p:nvPr/>
          </p:nvGrpSpPr>
          <p:grpSpPr bwMode="auto">
            <a:xfrm>
              <a:off x="4572000" y="3429000"/>
              <a:ext cx="1547745" cy="1543488"/>
              <a:chOff x="2329190" y="3175056"/>
              <a:chExt cx="2131782" cy="2124956"/>
            </a:xfrm>
          </p:grpSpPr>
          <p:grpSp>
            <p:nvGrpSpPr>
              <p:cNvPr id="54" name="Gruppe 242"/>
              <p:cNvGrpSpPr>
                <a:grpSpLocks/>
              </p:cNvGrpSpPr>
              <p:nvPr/>
            </p:nvGrpSpPr>
            <p:grpSpPr bwMode="auto">
              <a:xfrm>
                <a:off x="2346750" y="3175056"/>
                <a:ext cx="2114222" cy="2114322"/>
                <a:chOff x="2346750" y="3175056"/>
                <a:chExt cx="2114222" cy="2114322"/>
              </a:xfrm>
            </p:grpSpPr>
            <p:sp>
              <p:nvSpPr>
                <p:cNvPr id="64"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65"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63"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60" name="TextBox 59"/>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61"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58" name="Group 27"/>
          <p:cNvGrpSpPr>
            <a:grpSpLocks/>
          </p:cNvGrpSpPr>
          <p:nvPr/>
        </p:nvGrpSpPr>
        <p:grpSpPr bwMode="auto">
          <a:xfrm>
            <a:off x="2915816" y="4329280"/>
            <a:ext cx="1520915" cy="1620000"/>
            <a:chOff x="4529454" y="3429000"/>
            <a:chExt cx="1625619" cy="1738440"/>
          </a:xfrm>
        </p:grpSpPr>
        <p:grpSp>
          <p:nvGrpSpPr>
            <p:cNvPr id="59" name="Gruppe 244"/>
            <p:cNvGrpSpPr>
              <a:grpSpLocks/>
            </p:cNvGrpSpPr>
            <p:nvPr/>
          </p:nvGrpSpPr>
          <p:grpSpPr bwMode="auto">
            <a:xfrm>
              <a:off x="4572000" y="3429000"/>
              <a:ext cx="1547745" cy="1543488"/>
              <a:chOff x="2329190" y="3175056"/>
              <a:chExt cx="2131782" cy="2124956"/>
            </a:xfrm>
          </p:grpSpPr>
          <p:grpSp>
            <p:nvGrpSpPr>
              <p:cNvPr id="62" name="Gruppe 242"/>
              <p:cNvGrpSpPr>
                <a:grpSpLocks/>
              </p:cNvGrpSpPr>
              <p:nvPr/>
            </p:nvGrpSpPr>
            <p:grpSpPr bwMode="auto">
              <a:xfrm>
                <a:off x="2346750" y="3175056"/>
                <a:ext cx="2114222" cy="2114322"/>
                <a:chOff x="2346750" y="3175056"/>
                <a:chExt cx="2114222" cy="2114322"/>
              </a:xfrm>
            </p:grpSpPr>
            <p:sp>
              <p:nvSpPr>
                <p:cNvPr id="73"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74"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72"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69" name="TextBox 68"/>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70"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grpSp>
        <p:nvGrpSpPr>
          <p:cNvPr id="67" name="Group 27"/>
          <p:cNvGrpSpPr>
            <a:grpSpLocks/>
          </p:cNvGrpSpPr>
          <p:nvPr/>
        </p:nvGrpSpPr>
        <p:grpSpPr bwMode="auto">
          <a:xfrm>
            <a:off x="3694256" y="5138563"/>
            <a:ext cx="1520915" cy="1602805"/>
            <a:chOff x="4529454" y="3429000"/>
            <a:chExt cx="1625619" cy="1738440"/>
          </a:xfrm>
        </p:grpSpPr>
        <p:grpSp>
          <p:nvGrpSpPr>
            <p:cNvPr id="68" name="Gruppe 244"/>
            <p:cNvGrpSpPr>
              <a:grpSpLocks/>
            </p:cNvGrpSpPr>
            <p:nvPr/>
          </p:nvGrpSpPr>
          <p:grpSpPr bwMode="auto">
            <a:xfrm>
              <a:off x="4572000" y="3429000"/>
              <a:ext cx="1547745" cy="1543488"/>
              <a:chOff x="2329190" y="3175056"/>
              <a:chExt cx="2131782" cy="2124956"/>
            </a:xfrm>
          </p:grpSpPr>
          <p:grpSp>
            <p:nvGrpSpPr>
              <p:cNvPr id="71" name="Gruppe 242"/>
              <p:cNvGrpSpPr>
                <a:grpSpLocks/>
              </p:cNvGrpSpPr>
              <p:nvPr/>
            </p:nvGrpSpPr>
            <p:grpSpPr bwMode="auto">
              <a:xfrm>
                <a:off x="2346750" y="3175056"/>
                <a:ext cx="2114222" cy="2114322"/>
                <a:chOff x="2346750" y="3175056"/>
                <a:chExt cx="2114222" cy="2114322"/>
              </a:xfrm>
            </p:grpSpPr>
            <p:sp>
              <p:nvSpPr>
                <p:cNvPr id="81"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82"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80"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77" name="TextBox 76"/>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sp>
          <p:nvSpPr>
            <p:cNvPr id="78" name="Ellipse 45"/>
            <p:cNvSpPr/>
            <p:nvPr/>
          </p:nvSpPr>
          <p:spPr bwMode="auto">
            <a:xfrm>
              <a:off x="4529454" y="4694319"/>
              <a:ext cx="1625619" cy="473121"/>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83" name="TextBox 82"/>
          <p:cNvSpPr txBox="1"/>
          <p:nvPr/>
        </p:nvSpPr>
        <p:spPr>
          <a:xfrm>
            <a:off x="323528" y="920914"/>
            <a:ext cx="8532440" cy="707886"/>
          </a:xfrm>
          <a:prstGeom prst="rect">
            <a:avLst/>
          </a:prstGeom>
          <a:noFill/>
        </p:spPr>
        <p:txBody>
          <a:bodyPr wrap="square" rtlCol="0">
            <a:spAutoFit/>
          </a:bodyPr>
          <a:lstStyle/>
          <a:p>
            <a:r>
              <a:rPr lang="en-IN" sz="2000" dirty="0"/>
              <a:t>The following are some factors that can impact how we respond to conflict and cause us to get angry:</a:t>
            </a:r>
          </a:p>
        </p:txBody>
      </p:sp>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244922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
                                        <p:tgtEl>
                                          <p:spTgt spid="8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Anger Cycle</a:t>
              </a:r>
              <a:endParaRPr lang="en-IN" sz="3200" dirty="0"/>
            </a:p>
          </p:txBody>
        </p:sp>
      </p:grpSp>
      <p:pic>
        <p:nvPicPr>
          <p:cNvPr id="6" name="Picture 5"/>
          <p:cNvPicPr/>
          <p:nvPr/>
        </p:nvPicPr>
        <p:blipFill>
          <a:blip r:embed="rId5" cstate="print"/>
          <a:srcRect b="3213"/>
          <a:stretch>
            <a:fillRect/>
          </a:stretch>
        </p:blipFill>
        <p:spPr bwMode="auto">
          <a:xfrm>
            <a:off x="467544" y="1052736"/>
            <a:ext cx="8136904" cy="5733256"/>
          </a:xfrm>
          <a:prstGeom prst="rect">
            <a:avLst/>
          </a:prstGeom>
          <a:noFill/>
          <a:ln w="9525">
            <a:noFill/>
            <a:miter lim="800000"/>
            <a:headEnd/>
            <a:tailEnd/>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27155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Types of Anger</a:t>
              </a:r>
              <a:endParaRPr lang="en-IN" sz="3200" dirty="0"/>
            </a:p>
          </p:txBody>
        </p:sp>
      </p:grpSp>
      <p:grpSp>
        <p:nvGrpSpPr>
          <p:cNvPr id="3" name="Group 5"/>
          <p:cNvGrpSpPr/>
          <p:nvPr/>
        </p:nvGrpSpPr>
        <p:grpSpPr>
          <a:xfrm>
            <a:off x="-11554" y="908720"/>
            <a:ext cx="9120058" cy="459232"/>
            <a:chOff x="23942" y="3317650"/>
            <a:chExt cx="9120058" cy="404208"/>
          </a:xfrm>
        </p:grpSpPr>
        <p:pic>
          <p:nvPicPr>
            <p:cNvPr id="7" name="Picture 6" descr="color-pencils-preview.png"/>
            <p:cNvPicPr>
              <a:picLocks noChangeAspect="1"/>
            </p:cNvPicPr>
            <p:nvPr/>
          </p:nvPicPr>
          <p:blipFill>
            <a:blip r:embed="rId5" cstate="print"/>
            <a:srcRect l="35721" r="57664"/>
            <a:stretch>
              <a:fillRect/>
            </a:stretch>
          </p:blipFill>
          <p:spPr>
            <a:xfrm rot="5400000">
              <a:off x="4381867" y="-1040275"/>
              <a:ext cx="404208" cy="9120058"/>
            </a:xfrm>
            <a:prstGeom prst="rect">
              <a:avLst/>
            </a:prstGeom>
          </p:spPr>
        </p:pic>
        <p:sp>
          <p:nvSpPr>
            <p:cNvPr id="8" name="TextBox 7"/>
            <p:cNvSpPr txBox="1"/>
            <p:nvPr/>
          </p:nvSpPr>
          <p:spPr>
            <a:xfrm>
              <a:off x="1331640" y="3356992"/>
              <a:ext cx="6624736" cy="311534"/>
            </a:xfrm>
            <a:prstGeom prst="rect">
              <a:avLst/>
            </a:prstGeom>
            <a:noFill/>
          </p:spPr>
          <p:txBody>
            <a:bodyPr wrap="square" rtlCol="0">
              <a:spAutoFit/>
            </a:bodyPr>
            <a:lstStyle/>
            <a:p>
              <a:pPr algn="ctr"/>
              <a:r>
                <a:rPr lang="en-IN" sz="1700" b="1" dirty="0">
                  <a:solidFill>
                    <a:schemeClr val="bg1"/>
                  </a:solidFill>
                </a:rPr>
                <a:t>Self-inflicted Anger</a:t>
              </a:r>
            </a:p>
          </p:txBody>
        </p:sp>
      </p:grpSp>
      <p:pic>
        <p:nvPicPr>
          <p:cNvPr id="9" name="Picture 8" descr="Self-inflicted-Anger.jpg"/>
          <p:cNvPicPr>
            <a:picLocks noChangeAspect="1"/>
          </p:cNvPicPr>
          <p:nvPr/>
        </p:nvPicPr>
        <p:blipFill>
          <a:blip r:embed="rId6" cstate="print">
            <a:lum bright="20000" contrast="-20000"/>
          </a:blip>
          <a:stretch>
            <a:fillRect/>
          </a:stretch>
        </p:blipFill>
        <p:spPr>
          <a:xfrm>
            <a:off x="-36512" y="1371600"/>
            <a:ext cx="9180512" cy="5486400"/>
          </a:xfrm>
          <a:prstGeom prst="rect">
            <a:avLst/>
          </a:prstGeom>
        </p:spPr>
      </p:pic>
      <p:sp>
        <p:nvSpPr>
          <p:cNvPr id="10" name="Rounded Rectangle 9"/>
          <p:cNvSpPr/>
          <p:nvPr/>
        </p:nvSpPr>
        <p:spPr>
          <a:xfrm>
            <a:off x="107504" y="3789040"/>
            <a:ext cx="8064896" cy="2736304"/>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IN" sz="2000" b="1" dirty="0">
                <a:solidFill>
                  <a:schemeClr val="tx1"/>
                </a:solidFill>
              </a:rPr>
              <a:t>Self-inflicted Anger:</a:t>
            </a:r>
          </a:p>
          <a:p>
            <a:pPr marL="457200" indent="-457200">
              <a:spcAft>
                <a:spcPts val="1200"/>
              </a:spcAft>
              <a:buFont typeface="Arial" pitchFamily="34" charset="0"/>
              <a:buChar char="•"/>
            </a:pPr>
            <a:r>
              <a:rPr lang="en-IN" sz="2000" dirty="0">
                <a:solidFill>
                  <a:schemeClr val="tx1"/>
                </a:solidFill>
              </a:rPr>
              <a:t>Self-inflicted Anger is the one that is directed toward a person’s own body.</a:t>
            </a:r>
          </a:p>
          <a:p>
            <a:pPr marL="457200" indent="-457200">
              <a:spcAft>
                <a:spcPts val="1200"/>
              </a:spcAft>
              <a:buFont typeface="Arial" pitchFamily="34" charset="0"/>
              <a:buChar char="•"/>
            </a:pPr>
            <a:r>
              <a:rPr lang="en-IN" sz="2000" dirty="0">
                <a:solidFill>
                  <a:schemeClr val="tx1"/>
                </a:solidFill>
              </a:rPr>
              <a:t>Sometimes, people showing this type of anger tend to starve themselves or eat too much. </a:t>
            </a:r>
          </a:p>
          <a:p>
            <a:pPr marL="457200" indent="-457200">
              <a:spcAft>
                <a:spcPts val="1200"/>
              </a:spcAft>
              <a:buFont typeface="Arial" pitchFamily="34" charset="0"/>
              <a:buChar char="•"/>
            </a:pPr>
            <a:r>
              <a:rPr lang="en-IN" sz="2000" dirty="0">
                <a:solidFill>
                  <a:schemeClr val="tx1"/>
                </a:solidFill>
              </a:rPr>
              <a:t>These are the people who believe in the idea of punishing their own self for something wrong they have or others have done.</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315406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0" y="-27384"/>
            <a:ext cx="9163050" cy="936024"/>
            <a:chOff x="0" y="-27384"/>
            <a:chExt cx="9163050" cy="936024"/>
          </a:xfrm>
        </p:grpSpPr>
        <p:pic>
          <p:nvPicPr>
            <p:cNvPr id="1026" name="Picture 2"/>
            <p:cNvPicPr>
              <a:picLocks noChangeAspect="1" noChangeArrowheads="1"/>
            </p:cNvPicPr>
            <p:nvPr/>
          </p:nvPicPr>
          <p:blipFill>
            <a:blip r:embed="rId4" cstate="print"/>
            <a:srcRect b="46241"/>
            <a:stretch>
              <a:fillRect/>
            </a:stretch>
          </p:blipFill>
          <p:spPr bwMode="auto">
            <a:xfrm>
              <a:off x="0" y="-27384"/>
              <a:ext cx="9163050" cy="720080"/>
            </a:xfrm>
            <a:prstGeom prst="rect">
              <a:avLst/>
            </a:prstGeom>
            <a:noFill/>
            <a:ln w="9525">
              <a:noFill/>
              <a:miter lim="800000"/>
              <a:headEnd/>
              <a:tailEnd/>
            </a:ln>
          </p:spPr>
        </p:pic>
        <p:sp>
          <p:nvSpPr>
            <p:cNvPr id="20" name="Rectangle 19"/>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21" name="TextBox 20"/>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Hostility Log Sheet</a:t>
              </a:r>
              <a:endParaRPr lang="en-IN" sz="3200" dirty="0"/>
            </a:p>
          </p:txBody>
        </p:sp>
      </p:grpSp>
      <p:graphicFrame>
        <p:nvGraphicFramePr>
          <p:cNvPr id="26" name="Table 25"/>
          <p:cNvGraphicFramePr>
            <a:graphicFrameLocks noGrp="1"/>
          </p:cNvGraphicFramePr>
          <p:nvPr>
            <p:extLst>
              <p:ext uri="{D42A27DB-BD31-4B8C-83A1-F6EECF244321}">
                <p14:modId xmlns:p14="http://schemas.microsoft.com/office/powerpoint/2010/main" val="1307640222"/>
              </p:ext>
            </p:extLst>
          </p:nvPr>
        </p:nvGraphicFramePr>
        <p:xfrm>
          <a:off x="395536" y="1052736"/>
          <a:ext cx="8424936" cy="5472608"/>
        </p:xfrm>
        <a:graphic>
          <a:graphicData uri="http://schemas.openxmlformats.org/drawingml/2006/table">
            <a:tbl>
              <a:tblPr firstRow="1" bandRow="1">
                <a:tableStyleId>{BDBED569-4797-4DF1-A0F4-6AAB3CD982D8}</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684076">
                <a:tc>
                  <a:txBody>
                    <a:bodyPr/>
                    <a:lstStyle/>
                    <a:p>
                      <a:pPr algn="ctr"/>
                      <a:endParaRPr lang="en-IN" dirty="0"/>
                    </a:p>
                  </a:txBody>
                  <a:tcPr>
                    <a:solidFill>
                      <a:schemeClr val="bg1"/>
                    </a:solidFill>
                  </a:tcPr>
                </a:tc>
                <a:tc>
                  <a:txBody>
                    <a:bodyPr/>
                    <a:lstStyle/>
                    <a:p>
                      <a:pPr algn="ctr"/>
                      <a:r>
                        <a:rPr lang="en-IN" dirty="0"/>
                        <a:t>What Made You Angry?</a:t>
                      </a:r>
                    </a:p>
                  </a:txBody>
                  <a:tcPr>
                    <a:solidFill>
                      <a:schemeClr val="accent5">
                        <a:lumMod val="60000"/>
                        <a:lumOff val="40000"/>
                      </a:schemeClr>
                    </a:solidFill>
                  </a:tcPr>
                </a:tc>
                <a:tc>
                  <a:txBody>
                    <a:bodyPr/>
                    <a:lstStyle/>
                    <a:p>
                      <a:pPr algn="ctr"/>
                      <a:r>
                        <a:rPr lang="en-IN" dirty="0"/>
                        <a:t>How Did You Respond?</a:t>
                      </a:r>
                    </a:p>
                  </a:txBody>
                  <a:tcPr>
                    <a:solidFill>
                      <a:schemeClr val="accent5">
                        <a:lumMod val="60000"/>
                        <a:lumOff val="40000"/>
                      </a:schemeClr>
                    </a:solidFill>
                  </a:tcPr>
                </a:tc>
                <a:tc>
                  <a:txBody>
                    <a:bodyPr/>
                    <a:lstStyle/>
                    <a:p>
                      <a:pPr algn="ctr"/>
                      <a:r>
                        <a:rPr lang="en-IN" dirty="0"/>
                        <a:t>Was this Justified?</a:t>
                      </a:r>
                    </a:p>
                  </a:txBody>
                  <a:tcPr>
                    <a:solidFill>
                      <a:schemeClr val="accent5">
                        <a:lumMod val="60000"/>
                        <a:lumOff val="40000"/>
                      </a:schemeClr>
                    </a:solidFill>
                  </a:tcPr>
                </a:tc>
                <a:extLst>
                  <a:ext uri="{0D108BD9-81ED-4DB2-BD59-A6C34878D82A}">
                    <a16:rowId xmlns:a16="http://schemas.microsoft.com/office/drawing/2014/main" val="10000"/>
                  </a:ext>
                </a:extLst>
              </a:tr>
              <a:tr h="684076">
                <a:tc>
                  <a:txBody>
                    <a:bodyPr/>
                    <a:lstStyle/>
                    <a:p>
                      <a:pPr algn="ctr"/>
                      <a:r>
                        <a:rPr lang="en-US" b="1" dirty="0"/>
                        <a:t>Monday</a:t>
                      </a:r>
                      <a:endParaRPr lang="en-IN" b="1" dirty="0"/>
                    </a:p>
                  </a:txBody>
                  <a:tcPr anchor="ctr">
                    <a:solidFill>
                      <a:srgbClr val="4BACC6">
                        <a:alpha val="20000"/>
                      </a:srgbClr>
                    </a:solidFill>
                  </a:tcPr>
                </a:tc>
                <a:tc>
                  <a:txBody>
                    <a:bodyPr/>
                    <a:lstStyle/>
                    <a:p>
                      <a:pPr algn="ctr"/>
                      <a:endParaRPr lang="en-IN" dirty="0"/>
                    </a:p>
                  </a:txBody>
                  <a:tcPr>
                    <a:solidFill>
                      <a:srgbClr val="4BACC6">
                        <a:alpha val="20000"/>
                      </a:srgbClr>
                    </a:solidFill>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0001"/>
                  </a:ext>
                </a:extLst>
              </a:tr>
              <a:tr h="684076">
                <a:tc>
                  <a:txBody>
                    <a:bodyPr/>
                    <a:lstStyle/>
                    <a:p>
                      <a:pPr algn="ctr"/>
                      <a:r>
                        <a:rPr lang="en-US" b="1" dirty="0"/>
                        <a:t>Tuesday</a:t>
                      </a:r>
                      <a:endParaRPr lang="en-IN" b="1" dirty="0"/>
                    </a:p>
                  </a:txBody>
                  <a:tcPr anchor="ct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0002"/>
                  </a:ext>
                </a:extLst>
              </a:tr>
              <a:tr h="684076">
                <a:tc>
                  <a:txBody>
                    <a:bodyPr/>
                    <a:lstStyle/>
                    <a:p>
                      <a:pPr algn="ctr"/>
                      <a:r>
                        <a:rPr lang="en-US" b="1" dirty="0"/>
                        <a:t>Wednesday</a:t>
                      </a:r>
                      <a:endParaRPr lang="en-IN" b="1" dirty="0"/>
                    </a:p>
                  </a:txBody>
                  <a:tcPr anchor="ct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0003"/>
                  </a:ext>
                </a:extLst>
              </a:tr>
              <a:tr h="684076">
                <a:tc>
                  <a:txBody>
                    <a:bodyPr/>
                    <a:lstStyle/>
                    <a:p>
                      <a:pPr algn="ctr"/>
                      <a:r>
                        <a:rPr lang="en-US" b="1" dirty="0"/>
                        <a:t>Thursday</a:t>
                      </a:r>
                      <a:endParaRPr lang="en-IN" b="1" dirty="0"/>
                    </a:p>
                  </a:txBody>
                  <a:tcPr anchor="ct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0004"/>
                  </a:ext>
                </a:extLst>
              </a:tr>
              <a:tr h="684076">
                <a:tc>
                  <a:txBody>
                    <a:bodyPr/>
                    <a:lstStyle/>
                    <a:p>
                      <a:pPr algn="ctr"/>
                      <a:r>
                        <a:rPr lang="en-US" b="1" dirty="0"/>
                        <a:t>Friday</a:t>
                      </a:r>
                      <a:endParaRPr lang="en-IN" b="1" dirty="0"/>
                    </a:p>
                  </a:txBody>
                  <a:tcPr anchor="ct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0005"/>
                  </a:ext>
                </a:extLst>
              </a:tr>
              <a:tr h="684076">
                <a:tc>
                  <a:txBody>
                    <a:bodyPr/>
                    <a:lstStyle/>
                    <a:p>
                      <a:pPr algn="ctr"/>
                      <a:r>
                        <a:rPr lang="en-US" b="1" dirty="0"/>
                        <a:t>Saturday</a:t>
                      </a:r>
                      <a:endParaRPr lang="en-IN" b="1" dirty="0"/>
                    </a:p>
                  </a:txBody>
                  <a:tcPr anchor="ct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0006"/>
                  </a:ext>
                </a:extLst>
              </a:tr>
              <a:tr h="684076">
                <a:tc>
                  <a:txBody>
                    <a:bodyPr/>
                    <a:lstStyle/>
                    <a:p>
                      <a:pPr algn="ctr"/>
                      <a:r>
                        <a:rPr lang="en-US" b="1" dirty="0"/>
                        <a:t>Sunday</a:t>
                      </a:r>
                      <a:endParaRPr lang="en-IN" b="1" dirty="0"/>
                    </a:p>
                  </a:txBody>
                  <a:tcPr anchor="ct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0007"/>
                  </a:ext>
                </a:extLst>
              </a:tr>
            </a:tbl>
          </a:graphicData>
        </a:graphic>
      </p:graphicFrame>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4083" y="-54180"/>
            <a:ext cx="1236624" cy="1253112"/>
          </a:xfrm>
          <a:prstGeom prst="rect">
            <a:avLst/>
          </a:prstGeom>
        </p:spPr>
      </p:pic>
    </p:spTree>
    <p:custDataLst>
      <p:tags r:id="rId1"/>
    </p:custDataLst>
    <p:extLst>
      <p:ext uri="{BB962C8B-B14F-4D97-AF65-F5344CB8AC3E}">
        <p14:creationId xmlns:p14="http://schemas.microsoft.com/office/powerpoint/2010/main" val="820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c2b5e3843c6754e7cf53f7c7a74f4c5477d86"/>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RESOURCE_PATHS_HASH_PRESENTER" val="39c69b2050e89eac4730c1814891297e5d31f7db"/>
  <p:tag name="ARTICULATE_PROJECT_OPEN" val="0"/>
  <p:tag name="ISPRING_ULTRA_SCORM_COURSE_ID" val="FB6352AA-0BD5-43D7-919A-43D8DCED3CBD"/>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Lst>
</file>

<file path=ppt/tags/tag10.xml><?xml version="1.0" encoding="utf-8"?>
<p:tagLst xmlns:a="http://schemas.openxmlformats.org/drawingml/2006/main" xmlns:r="http://schemas.openxmlformats.org/officeDocument/2006/relationships" xmlns:p="http://schemas.openxmlformats.org/presentationml/2006/main">
  <p:tag name="GENSWF_SLIDE_TITLE" val="Hostility Log Sheet"/>
  <p:tag name="GENSWF_ADVANCE_TIME" val="0.00"/>
  <p:tag name="ISPRING_CUSTOM_TIMING_USED" val="0"/>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CUDSAIR"/>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Strategies to Control Anger"/>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2.xml><?xml version="1.0" encoding="utf-8"?>
<p:tagLst xmlns:a="http://schemas.openxmlformats.org/drawingml/2006/main" xmlns:r="http://schemas.openxmlformats.org/officeDocument/2006/relationships" xmlns:p="http://schemas.openxmlformats.org/presentationml/2006/main">
  <p:tag name="GENSWF_SLIDE_TITLE" val="Anger Management"/>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Introduction - 1/3"/>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What is Anger?"/>
  <p:tag name="GENSWF_ADVANCE_TIME" val="0.00"/>
  <p:tag name="ISPRING_CUSTOM_TIMING_USED" val="0"/>
  <p:tag name="ISPRING_SLIDE_INDENT_LEVEL"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What is Anger Management?"/>
  <p:tag name="GENSWF_ADVANCE_TIME" val="0.00"/>
  <p:tag name="ISPRING_CUSTOM_TIMING_USED" val="0"/>
  <p:tag name="ISPRING_SLIDE_INDENT_LEVEL" val="0"/>
</p:tagLst>
</file>

<file path=ppt/tags/tag7.xml><?xml version="1.0" encoding="utf-8"?>
<p:tagLst xmlns:a="http://schemas.openxmlformats.org/drawingml/2006/main" xmlns:r="http://schemas.openxmlformats.org/officeDocument/2006/relationships" xmlns:p="http://schemas.openxmlformats.org/presentationml/2006/main">
  <p:tag name="GENSWF_SLIDE_TITLE" val="Determining the best mode"/>
  <p:tag name="GENSWF_ADVANCE_TIME" val="0.00"/>
  <p:tag name="ISPRING_CUSTOM_TIMING_USED" val="0"/>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SLIDE_TITLE" val="Anger Cycle"/>
  <p:tag name="GENSWF_ADVANCE_TIME" val="0.00"/>
  <p:tag name="ISPRING_CUSTOM_TIMING_USED" val="0"/>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SLIDE_TITLE" val="Self-inflicted Anger"/>
  <p:tag name="GENSWF_ADVANCE_TIME" val="0.00"/>
  <p:tag name="ISPRING_CUSTOM_TIMING_USED" val="0"/>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631</Words>
  <Application>Microsoft Office PowerPoint</Application>
  <PresentationFormat>On-screen Show (4:3)</PresentationFormat>
  <Paragraphs>87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Rounded MT Bold</vt:lpstr>
      <vt:lpstr>Bradley Hand ITC</vt:lpstr>
      <vt:lpstr>Calibri</vt:lpstr>
      <vt:lpstr>FreesiaUPC</vt:lpstr>
      <vt:lpstr>Garamond</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Anger-Management-Demo</dc:title>
  <dc:creator>Home</dc:creator>
  <cp:lastModifiedBy>Himanshu Juneja</cp:lastModifiedBy>
  <cp:revision>100</cp:revision>
  <dcterms:created xsi:type="dcterms:W3CDTF">2012-12-04T04:20:51Z</dcterms:created>
  <dcterms:modified xsi:type="dcterms:W3CDTF">2022-10-24T07:15:42Z</dcterms:modified>
</cp:coreProperties>
</file>