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4.xml" ContentType="application/vnd.openxmlformats-officedocument.presentationml.notesSlide+xml"/>
  <Override PartName="/ppt/tags/tag43.xml" ContentType="application/vnd.openxmlformats-officedocument.presentationml.tags+xml"/>
  <Override PartName="/ppt/notesSlides/notesSlide1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7.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8.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9.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0.xml" ContentType="application/vnd.openxmlformats-officedocument.presentationml.notesSlide+xml"/>
  <Override PartName="/ppt/tags/tag56.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433" r:id="rId4"/>
    <p:sldId id="258" r:id="rId5"/>
    <p:sldId id="264" r:id="rId6"/>
    <p:sldId id="259" r:id="rId7"/>
    <p:sldId id="267" r:id="rId8"/>
    <p:sldId id="265" r:id="rId9"/>
    <p:sldId id="434" r:id="rId10"/>
    <p:sldId id="438" r:id="rId11"/>
    <p:sldId id="453" r:id="rId12"/>
    <p:sldId id="459" r:id="rId13"/>
    <p:sldId id="465" r:id="rId14"/>
    <p:sldId id="482" r:id="rId15"/>
    <p:sldId id="556" r:id="rId16"/>
    <p:sldId id="573" r:id="rId17"/>
    <p:sldId id="579" r:id="rId18"/>
    <p:sldId id="581" r:id="rId19"/>
    <p:sldId id="584" r:id="rId20"/>
    <p:sldId id="603" r:id="rId21"/>
    <p:sldId id="628" r:id="rId22"/>
    <p:sldId id="629"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6D"/>
    <a:srgbClr val="FF9979"/>
    <a:srgbClr val="FFFF47"/>
    <a:srgbClr val="6FCF9F"/>
    <a:srgbClr val="FF5757"/>
    <a:srgbClr val="FFFFFF"/>
    <a:srgbClr val="A07866"/>
    <a:srgbClr val="FF4FFF"/>
    <a:srgbClr val="FF69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66" d="100"/>
          <a:sy n="66" d="100"/>
        </p:scale>
        <p:origin x="-1506" y="-180"/>
      </p:cViewPr>
      <p:guideLst>
        <p:guide orient="horz" pos="4201"/>
        <p:guide orient="horz" pos="28"/>
        <p:guide pos="68"/>
        <p:guide pos="5738"/>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E3F70C-D8E3-4986-AD2C-72308F270AEB}" type="datetimeFigureOut">
              <a:rPr lang="en-IN" smtClean="0"/>
              <a:pPr/>
              <a:t>25-12-2014</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A3801C-634E-4158-8B81-70ABA2BCE204}" type="slidenum">
              <a:rPr lang="en-IN" smtClean="0"/>
              <a:pPr/>
              <a:t>‹#›</a:t>
            </a:fld>
            <a:endParaRPr lang="en-IN" dirty="0"/>
          </a:p>
        </p:txBody>
      </p:sp>
    </p:spTree>
    <p:extLst>
      <p:ext uri="{BB962C8B-B14F-4D97-AF65-F5344CB8AC3E}">
        <p14:creationId xmlns:p14="http://schemas.microsoft.com/office/powerpoint/2010/main" val="177644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801C-634E-4158-8B81-70ABA2BCE204}" type="slidenum">
              <a:rPr lang="en-IN" smtClean="0"/>
              <a:pPr/>
              <a:t>1</a:t>
            </a:fld>
            <a:endParaRPr lang="en-IN" dirty="0"/>
          </a:p>
        </p:txBody>
      </p:sp>
    </p:spTree>
    <p:extLst>
      <p:ext uri="{BB962C8B-B14F-4D97-AF65-F5344CB8AC3E}">
        <p14:creationId xmlns:p14="http://schemas.microsoft.com/office/powerpoint/2010/main" val="1276035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801C-634E-4158-8B81-70ABA2BCE204}" type="slidenum">
              <a:rPr lang="en-IN" smtClean="0"/>
              <a:pPr/>
              <a:t>10</a:t>
            </a:fld>
            <a:endParaRPr lang="en-IN" dirty="0"/>
          </a:p>
        </p:txBody>
      </p:sp>
    </p:spTree>
    <p:extLst>
      <p:ext uri="{BB962C8B-B14F-4D97-AF65-F5344CB8AC3E}">
        <p14:creationId xmlns:p14="http://schemas.microsoft.com/office/powerpoint/2010/main" val="3347439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801C-634E-4158-8B81-70ABA2BCE204}" type="slidenum">
              <a:rPr lang="en-IN" smtClean="0"/>
              <a:pPr/>
              <a:t>11</a:t>
            </a:fld>
            <a:endParaRPr lang="en-IN" dirty="0"/>
          </a:p>
        </p:txBody>
      </p:sp>
    </p:spTree>
    <p:extLst>
      <p:ext uri="{BB962C8B-B14F-4D97-AF65-F5344CB8AC3E}">
        <p14:creationId xmlns:p14="http://schemas.microsoft.com/office/powerpoint/2010/main" val="202681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801C-634E-4158-8B81-70ABA2BCE204}" type="slidenum">
              <a:rPr lang="en-IN" smtClean="0"/>
              <a:pPr/>
              <a:t>12</a:t>
            </a:fld>
            <a:endParaRPr lang="en-IN" dirty="0"/>
          </a:p>
        </p:txBody>
      </p:sp>
    </p:spTree>
    <p:extLst>
      <p:ext uri="{BB962C8B-B14F-4D97-AF65-F5344CB8AC3E}">
        <p14:creationId xmlns:p14="http://schemas.microsoft.com/office/powerpoint/2010/main" val="2417425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801C-634E-4158-8B81-70ABA2BCE204}" type="slidenum">
              <a:rPr lang="en-IN" smtClean="0"/>
              <a:pPr/>
              <a:t>13</a:t>
            </a:fld>
            <a:endParaRPr lang="en-IN" dirty="0"/>
          </a:p>
        </p:txBody>
      </p:sp>
    </p:spTree>
    <p:extLst>
      <p:ext uri="{BB962C8B-B14F-4D97-AF65-F5344CB8AC3E}">
        <p14:creationId xmlns:p14="http://schemas.microsoft.com/office/powerpoint/2010/main" val="1000366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801C-634E-4158-8B81-70ABA2BCE204}" type="slidenum">
              <a:rPr lang="en-IN" smtClean="0"/>
              <a:pPr/>
              <a:t>14</a:t>
            </a:fld>
            <a:endParaRPr lang="en-IN" dirty="0"/>
          </a:p>
        </p:txBody>
      </p:sp>
    </p:spTree>
    <p:extLst>
      <p:ext uri="{BB962C8B-B14F-4D97-AF65-F5344CB8AC3E}">
        <p14:creationId xmlns:p14="http://schemas.microsoft.com/office/powerpoint/2010/main" val="3444523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801C-634E-4158-8B81-70ABA2BCE204}" type="slidenum">
              <a:rPr lang="en-IN" smtClean="0"/>
              <a:pPr/>
              <a:t>15</a:t>
            </a:fld>
            <a:endParaRPr lang="en-IN" dirty="0"/>
          </a:p>
        </p:txBody>
      </p:sp>
    </p:spTree>
    <p:extLst>
      <p:ext uri="{BB962C8B-B14F-4D97-AF65-F5344CB8AC3E}">
        <p14:creationId xmlns:p14="http://schemas.microsoft.com/office/powerpoint/2010/main" val="1767291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801C-634E-4158-8B81-70ABA2BCE204}" type="slidenum">
              <a:rPr lang="en-IN" smtClean="0"/>
              <a:pPr/>
              <a:t>16</a:t>
            </a:fld>
            <a:endParaRPr lang="en-IN" dirty="0"/>
          </a:p>
        </p:txBody>
      </p:sp>
    </p:spTree>
    <p:extLst>
      <p:ext uri="{BB962C8B-B14F-4D97-AF65-F5344CB8AC3E}">
        <p14:creationId xmlns:p14="http://schemas.microsoft.com/office/powerpoint/2010/main" val="1218912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801C-634E-4158-8B81-70ABA2BCE204}" type="slidenum">
              <a:rPr lang="en-IN" smtClean="0"/>
              <a:pPr/>
              <a:t>17</a:t>
            </a:fld>
            <a:endParaRPr lang="en-IN" dirty="0"/>
          </a:p>
        </p:txBody>
      </p:sp>
    </p:spTree>
    <p:extLst>
      <p:ext uri="{BB962C8B-B14F-4D97-AF65-F5344CB8AC3E}">
        <p14:creationId xmlns:p14="http://schemas.microsoft.com/office/powerpoint/2010/main" val="460195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801C-634E-4158-8B81-70ABA2BCE204}" type="slidenum">
              <a:rPr lang="en-IN" smtClean="0"/>
              <a:pPr/>
              <a:t>18</a:t>
            </a:fld>
            <a:endParaRPr lang="en-IN" dirty="0"/>
          </a:p>
        </p:txBody>
      </p:sp>
    </p:spTree>
    <p:extLst>
      <p:ext uri="{BB962C8B-B14F-4D97-AF65-F5344CB8AC3E}">
        <p14:creationId xmlns:p14="http://schemas.microsoft.com/office/powerpoint/2010/main" val="1042079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801C-634E-4158-8B81-70ABA2BCE204}" type="slidenum">
              <a:rPr lang="en-IN" smtClean="0"/>
              <a:pPr/>
              <a:t>19</a:t>
            </a:fld>
            <a:endParaRPr lang="en-IN" dirty="0"/>
          </a:p>
        </p:txBody>
      </p:sp>
    </p:spTree>
    <p:extLst>
      <p:ext uri="{BB962C8B-B14F-4D97-AF65-F5344CB8AC3E}">
        <p14:creationId xmlns:p14="http://schemas.microsoft.com/office/powerpoint/2010/main" val="184604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801C-634E-4158-8B81-70ABA2BCE204}" type="slidenum">
              <a:rPr lang="en-IN" smtClean="0"/>
              <a:pPr/>
              <a:t>2</a:t>
            </a:fld>
            <a:endParaRPr lang="en-IN" dirty="0"/>
          </a:p>
        </p:txBody>
      </p:sp>
    </p:spTree>
    <p:extLst>
      <p:ext uri="{BB962C8B-B14F-4D97-AF65-F5344CB8AC3E}">
        <p14:creationId xmlns:p14="http://schemas.microsoft.com/office/powerpoint/2010/main" val="2275523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801C-634E-4158-8B81-70ABA2BCE204}" type="slidenum">
              <a:rPr lang="en-IN" smtClean="0"/>
              <a:pPr/>
              <a:t>20</a:t>
            </a:fld>
            <a:endParaRPr lang="en-IN" dirty="0"/>
          </a:p>
        </p:txBody>
      </p:sp>
    </p:spTree>
    <p:extLst>
      <p:ext uri="{BB962C8B-B14F-4D97-AF65-F5344CB8AC3E}">
        <p14:creationId xmlns:p14="http://schemas.microsoft.com/office/powerpoint/2010/main" val="1490103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2A79FDD-73DA-4947-A8C4-E7A4BAC9578E}" type="slidenum">
              <a:rPr lang="en-IN" smtClean="0">
                <a:solidFill>
                  <a:prstClr val="black"/>
                </a:solidFill>
              </a:rPr>
              <a:pPr/>
              <a:t>21</a:t>
            </a:fld>
            <a:endParaRPr lang="en-IN">
              <a:solidFill>
                <a:prstClr val="black"/>
              </a:solidFill>
            </a:endParaRPr>
          </a:p>
        </p:txBody>
      </p:sp>
    </p:spTree>
    <p:extLst>
      <p:ext uri="{BB962C8B-B14F-4D97-AF65-F5344CB8AC3E}">
        <p14:creationId xmlns:p14="http://schemas.microsoft.com/office/powerpoint/2010/main" val="4066870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801C-634E-4158-8B81-70ABA2BCE204}" type="slidenum">
              <a:rPr lang="en-IN" smtClean="0"/>
              <a:pPr/>
              <a:t>3</a:t>
            </a:fld>
            <a:endParaRPr lang="en-IN" dirty="0"/>
          </a:p>
        </p:txBody>
      </p:sp>
    </p:spTree>
    <p:extLst>
      <p:ext uri="{BB962C8B-B14F-4D97-AF65-F5344CB8AC3E}">
        <p14:creationId xmlns:p14="http://schemas.microsoft.com/office/powerpoint/2010/main" val="2169570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801C-634E-4158-8B81-70ABA2BCE204}" type="slidenum">
              <a:rPr lang="en-IN" smtClean="0"/>
              <a:pPr/>
              <a:t>4</a:t>
            </a:fld>
            <a:endParaRPr lang="en-IN" dirty="0"/>
          </a:p>
        </p:txBody>
      </p:sp>
    </p:spTree>
    <p:extLst>
      <p:ext uri="{BB962C8B-B14F-4D97-AF65-F5344CB8AC3E}">
        <p14:creationId xmlns:p14="http://schemas.microsoft.com/office/powerpoint/2010/main" val="743312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801C-634E-4158-8B81-70ABA2BCE204}" type="slidenum">
              <a:rPr lang="en-IN" smtClean="0"/>
              <a:pPr/>
              <a:t>5</a:t>
            </a:fld>
            <a:endParaRPr lang="en-IN" dirty="0"/>
          </a:p>
        </p:txBody>
      </p:sp>
    </p:spTree>
    <p:extLst>
      <p:ext uri="{BB962C8B-B14F-4D97-AF65-F5344CB8AC3E}">
        <p14:creationId xmlns:p14="http://schemas.microsoft.com/office/powerpoint/2010/main" val="4062476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801C-634E-4158-8B81-70ABA2BCE204}" type="slidenum">
              <a:rPr lang="en-IN" smtClean="0"/>
              <a:pPr/>
              <a:t>6</a:t>
            </a:fld>
            <a:endParaRPr lang="en-IN" dirty="0"/>
          </a:p>
        </p:txBody>
      </p:sp>
    </p:spTree>
    <p:extLst>
      <p:ext uri="{BB962C8B-B14F-4D97-AF65-F5344CB8AC3E}">
        <p14:creationId xmlns:p14="http://schemas.microsoft.com/office/powerpoint/2010/main" val="3148045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801C-634E-4158-8B81-70ABA2BCE204}" type="slidenum">
              <a:rPr lang="en-IN" smtClean="0"/>
              <a:pPr/>
              <a:t>7</a:t>
            </a:fld>
            <a:endParaRPr lang="en-IN" dirty="0"/>
          </a:p>
        </p:txBody>
      </p:sp>
    </p:spTree>
    <p:extLst>
      <p:ext uri="{BB962C8B-B14F-4D97-AF65-F5344CB8AC3E}">
        <p14:creationId xmlns:p14="http://schemas.microsoft.com/office/powerpoint/2010/main" val="1188007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801C-634E-4158-8B81-70ABA2BCE204}" type="slidenum">
              <a:rPr lang="en-IN" smtClean="0"/>
              <a:pPr/>
              <a:t>8</a:t>
            </a:fld>
            <a:endParaRPr lang="en-IN" dirty="0"/>
          </a:p>
        </p:txBody>
      </p:sp>
    </p:spTree>
    <p:extLst>
      <p:ext uri="{BB962C8B-B14F-4D97-AF65-F5344CB8AC3E}">
        <p14:creationId xmlns:p14="http://schemas.microsoft.com/office/powerpoint/2010/main" val="3772119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3801C-634E-4158-8B81-70ABA2BCE204}" type="slidenum">
              <a:rPr lang="en-IN" smtClean="0"/>
              <a:pPr/>
              <a:t>9</a:t>
            </a:fld>
            <a:endParaRPr lang="en-IN" dirty="0"/>
          </a:p>
        </p:txBody>
      </p:sp>
    </p:spTree>
    <p:extLst>
      <p:ext uri="{BB962C8B-B14F-4D97-AF65-F5344CB8AC3E}">
        <p14:creationId xmlns:p14="http://schemas.microsoft.com/office/powerpoint/2010/main" val="1781673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0342F21-9DC9-4AF4-94CD-09C2B3AD9ED1}" type="datetime1">
              <a:rPr lang="en-IN" smtClean="0"/>
              <a:t>25-12-2014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30D9FE7E-A5D2-451C-A190-201D3D285329}"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B90AEF0-6A7E-49E4-B233-DA6E10E5F58F}" type="datetime1">
              <a:rPr lang="en-IN" smtClean="0"/>
              <a:t>25-12-2014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30D9FE7E-A5D2-451C-A190-201D3D285329}"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18ABE46-4C6F-4164-B279-3F5DA7F5C8D0}" type="datetime1">
              <a:rPr lang="en-IN" smtClean="0"/>
              <a:t>25-12-2014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30D9FE7E-A5D2-451C-A190-201D3D285329}" type="slidenum">
              <a:rPr lang="en-IN" smtClean="0"/>
              <a:pPr/>
              <a:t>‹#›</a:t>
            </a:fld>
            <a:endParaRPr lang="en-I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576B0C8-A901-462E-9776-4F57FA00B2CF}" type="datetime1">
              <a:rPr lang="en-IN" smtClean="0">
                <a:solidFill>
                  <a:prstClr val="black">
                    <a:tint val="75000"/>
                  </a:prstClr>
                </a:solidFill>
              </a:rPr>
              <a:pPr/>
              <a:t>25-12-2014</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310966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6824306-DC1F-4341-97B2-F6A695BB231C}" type="datetime1">
              <a:rPr lang="en-IN" smtClean="0">
                <a:solidFill>
                  <a:prstClr val="black">
                    <a:tint val="75000"/>
                  </a:prstClr>
                </a:solidFill>
              </a:rPr>
              <a:pPr/>
              <a:t>25-12-2014</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735842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68095D-385E-4795-873C-7EA6DC69279A}" type="datetime1">
              <a:rPr lang="en-IN" smtClean="0">
                <a:solidFill>
                  <a:prstClr val="black">
                    <a:tint val="75000"/>
                  </a:prstClr>
                </a:solidFill>
              </a:rPr>
              <a:pPr/>
              <a:t>25-12-2014</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545674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82A74D2-1A88-4CA4-9FA7-A697C41F9F78}" type="datetime1">
              <a:rPr lang="en-IN" smtClean="0">
                <a:solidFill>
                  <a:prstClr val="black">
                    <a:tint val="75000"/>
                  </a:prstClr>
                </a:solidFill>
              </a:rPr>
              <a:pPr/>
              <a:t>25-12-2014</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952393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FB20AC8-5400-44C6-B8F2-E92AA129DC43}" type="datetime1">
              <a:rPr lang="en-IN" smtClean="0">
                <a:solidFill>
                  <a:prstClr val="black">
                    <a:tint val="75000"/>
                  </a:prstClr>
                </a:solidFill>
              </a:rPr>
              <a:pPr/>
              <a:t>25-12-2014</a:t>
            </a:fld>
            <a:endParaRPr lang="en-IN"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IN"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402701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6A53807-4D85-4275-8F2C-B7B7C29F3664}" type="datetime1">
              <a:rPr lang="en-IN" smtClean="0">
                <a:solidFill>
                  <a:prstClr val="black">
                    <a:tint val="75000"/>
                  </a:prstClr>
                </a:solidFill>
              </a:rPr>
              <a:pPr/>
              <a:t>25-12-2014</a:t>
            </a:fld>
            <a:endParaRPr lang="en-IN"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IN"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281812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592267"/>
            <a:ext cx="2133600" cy="365125"/>
          </a:xfrm>
        </p:spPr>
        <p:txBody>
          <a:bodyPr/>
          <a:lstStyle/>
          <a:p>
            <a:fld id="{99AF2952-80D6-45EE-A9B6-CB4647AE968C}" type="datetime1">
              <a:rPr lang="en-IN" smtClean="0">
                <a:solidFill>
                  <a:prstClr val="black">
                    <a:tint val="75000"/>
                  </a:prstClr>
                </a:solidFill>
              </a:rPr>
              <a:pPr/>
              <a:t>25-12-2014</a:t>
            </a:fld>
            <a:endParaRPr lang="en-IN" dirty="0">
              <a:solidFill>
                <a:prstClr val="black">
                  <a:tint val="75000"/>
                </a:prstClr>
              </a:solidFill>
            </a:endParaRPr>
          </a:p>
        </p:txBody>
      </p:sp>
      <p:sp>
        <p:nvSpPr>
          <p:cNvPr id="3" name="Footer Placeholder 2"/>
          <p:cNvSpPr>
            <a:spLocks noGrp="1"/>
          </p:cNvSpPr>
          <p:nvPr>
            <p:ph type="ftr" sz="quarter" idx="11"/>
          </p:nvPr>
        </p:nvSpPr>
        <p:spPr>
          <a:xfrm>
            <a:off x="2753798" y="6592267"/>
            <a:ext cx="3636404" cy="365125"/>
          </a:xfrm>
        </p:spPr>
        <p:txBody>
          <a:bodyPr/>
          <a:lstStyle>
            <a:lvl1pPr algn="l">
              <a:defRPr/>
            </a:lvl1pPr>
          </a:lstStyle>
          <a:p>
            <a:endParaRPr lang="en-IN" dirty="0">
              <a:solidFill>
                <a:prstClr val="black">
                  <a:tint val="75000"/>
                </a:prstClr>
              </a:solidFill>
            </a:endParaRPr>
          </a:p>
        </p:txBody>
      </p:sp>
      <p:sp>
        <p:nvSpPr>
          <p:cNvPr id="4" name="Slide Number Placeholder 3"/>
          <p:cNvSpPr>
            <a:spLocks noGrp="1"/>
          </p:cNvSpPr>
          <p:nvPr>
            <p:ph type="sldNum" sz="quarter" idx="12"/>
          </p:nvPr>
        </p:nvSpPr>
        <p:spPr>
          <a:xfrm>
            <a:off x="7010400" y="6592267"/>
            <a:ext cx="2133600" cy="365125"/>
          </a:xfrm>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51876476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D6933-FBFC-4606-93FC-289EF9F226EE}" type="datetime1">
              <a:rPr lang="en-IN" smtClean="0">
                <a:solidFill>
                  <a:prstClr val="black">
                    <a:tint val="75000"/>
                  </a:prstClr>
                </a:solidFill>
              </a:rPr>
              <a:pPr/>
              <a:t>25-12-2014</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66988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FC022BD-3686-488A-AB22-F172621703A1}" type="datetime1">
              <a:rPr lang="en-IN" smtClean="0"/>
              <a:t>25-12-2014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30D9FE7E-A5D2-451C-A190-201D3D285329}" type="slidenum">
              <a:rPr lang="en-IN" smtClean="0"/>
              <a:pPr/>
              <a:t>‹#›</a:t>
            </a:fld>
            <a:endParaRPr lang="en-I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AA45C-F2AF-4086-93EB-76464083F75F}" type="datetime1">
              <a:rPr lang="en-IN" smtClean="0">
                <a:solidFill>
                  <a:prstClr val="black">
                    <a:tint val="75000"/>
                  </a:prstClr>
                </a:solidFill>
              </a:rPr>
              <a:pPr/>
              <a:t>25-12-2014</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142085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5B2AB9C-4AB4-4794-8CCD-B4D47726B2B0}" type="datetime1">
              <a:rPr lang="en-IN" smtClean="0">
                <a:solidFill>
                  <a:prstClr val="black">
                    <a:tint val="75000"/>
                  </a:prstClr>
                </a:solidFill>
              </a:rPr>
              <a:pPr/>
              <a:t>25-12-2014</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595495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9F18D7A-54D1-4414-8CBA-CDD0FB3D7B35}" type="datetime1">
              <a:rPr lang="en-IN" smtClean="0">
                <a:solidFill>
                  <a:prstClr val="black">
                    <a:tint val="75000"/>
                  </a:prstClr>
                </a:solidFill>
              </a:rPr>
              <a:pPr/>
              <a:t>25-12-2014</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A1629D-0105-4F47-B0DE-ACF145F9EA9B}"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87556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448EC-7DBE-434D-9410-9B9071D08D64}" type="datetime1">
              <a:rPr lang="en-IN" smtClean="0"/>
              <a:t>25-12-2014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30D9FE7E-A5D2-451C-A190-201D3D285329}"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62CA208-C063-40D0-A6E6-B0464427CD6D}" type="datetime1">
              <a:rPr lang="en-IN" smtClean="0"/>
              <a:t>25-12-2014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30D9FE7E-A5D2-451C-A190-201D3D285329}"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D92D86E-3B3D-4DBA-AA81-E590667FCFE7}" type="datetime1">
              <a:rPr lang="en-IN" smtClean="0"/>
              <a:t>25-12-2014</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30D9FE7E-A5D2-451C-A190-201D3D285329}"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BC4E0D2-749B-437E-9C15-0EA1F2C8FC5B}" type="datetime1">
              <a:rPr lang="en-IN" smtClean="0"/>
              <a:t>25-12-2014</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30D9FE7E-A5D2-451C-A190-201D3D285329}"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592267"/>
            <a:ext cx="2133600" cy="365125"/>
          </a:xfrm>
        </p:spPr>
        <p:txBody>
          <a:bodyPr/>
          <a:lstStyle/>
          <a:p>
            <a:fld id="{F2803207-DBF2-4EE0-A189-762F5DF2111E}" type="datetime1">
              <a:rPr lang="en-IN" smtClean="0"/>
              <a:t>25-12-2014</a:t>
            </a:fld>
            <a:endParaRPr lang="en-IN" dirty="0"/>
          </a:p>
        </p:txBody>
      </p:sp>
      <p:sp>
        <p:nvSpPr>
          <p:cNvPr id="3" name="Footer Placeholder 2"/>
          <p:cNvSpPr>
            <a:spLocks noGrp="1"/>
          </p:cNvSpPr>
          <p:nvPr>
            <p:ph type="ftr" sz="quarter" idx="11"/>
          </p:nvPr>
        </p:nvSpPr>
        <p:spPr>
          <a:xfrm>
            <a:off x="2807804" y="6592267"/>
            <a:ext cx="3528392" cy="365125"/>
          </a:xfrm>
        </p:spPr>
        <p:txBody>
          <a:bodyPr/>
          <a:lstStyle>
            <a:lvl1pPr>
              <a:defRPr>
                <a:solidFill>
                  <a:schemeClr val="tx1">
                    <a:lumMod val="65000"/>
                    <a:lumOff val="35000"/>
                  </a:schemeClr>
                </a:solidFill>
              </a:defRPr>
            </a:lvl1pPr>
          </a:lstStyle>
          <a:p>
            <a:endParaRPr lang="en-IN" dirty="0"/>
          </a:p>
        </p:txBody>
      </p:sp>
      <p:sp>
        <p:nvSpPr>
          <p:cNvPr id="4" name="Slide Number Placeholder 3"/>
          <p:cNvSpPr>
            <a:spLocks noGrp="1"/>
          </p:cNvSpPr>
          <p:nvPr>
            <p:ph type="sldNum" sz="quarter" idx="12"/>
          </p:nvPr>
        </p:nvSpPr>
        <p:spPr>
          <a:xfrm>
            <a:off x="7010400" y="6592267"/>
            <a:ext cx="2133600" cy="365125"/>
          </a:xfrm>
        </p:spPr>
        <p:txBody>
          <a:bodyPr/>
          <a:lstStyle/>
          <a:p>
            <a:fld id="{30D9FE7E-A5D2-451C-A190-201D3D285329}"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BA8C44-179B-4D02-BECE-D27CDDC28E89}" type="datetime1">
              <a:rPr lang="en-IN" smtClean="0"/>
              <a:t>25-12-2014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30D9FE7E-A5D2-451C-A190-201D3D285329}"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A60C07-0184-4DF5-8122-363B2495369A}" type="datetime1">
              <a:rPr lang="en-IN" smtClean="0"/>
              <a:t>25-12-2014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30D9FE7E-A5D2-451C-A190-201D3D285329}"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F4CDF-FB10-4D9C-B096-45D972DDA7B0}" type="datetime1">
              <a:rPr lang="en-IN" smtClean="0"/>
              <a:t>25-12-2014</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9FE7E-A5D2-451C-A190-201D3D285329}" type="slidenum">
              <a:rPr lang="en-IN" smtClean="0"/>
              <a:pPr/>
              <a:t>‹#›</a:t>
            </a:fld>
            <a:endParaRPr lang="en-IN" dirty="0"/>
          </a:p>
        </p:txBody>
      </p:sp>
      <p:sp>
        <p:nvSpPr>
          <p:cNvPr id="7" name="Rectangle 6"/>
          <p:cNvSpPr>
            <a:spLocks noGrp="1" noSelect="1" noRot="1" noMove="1" noResize="1" noEditPoints="1" noAdjustHandles="1" noChangeArrowheads="1" noChangeShapeType="1" noTextEdit="1"/>
          </p:cNvSpPr>
          <p:nvPr>
            <p:custDataLst>
              <p:tags r:id="rId13"/>
            </p:custDataLst>
          </p:nvPr>
        </p:nvSpPr>
        <p:spPr>
          <a:xfrm>
            <a:off x="2816932" y="6597352"/>
            <a:ext cx="3510136" cy="276999"/>
          </a:xfrm>
          <a:prstGeom prst="rect">
            <a:avLst/>
          </a:prstGeom>
        </p:spPr>
        <p:txBody>
          <a:bodyPr wrap="square">
            <a:spAutoFit/>
          </a:bodyPr>
          <a:lstStyle/>
          <a:p>
            <a:pPr algn="ctr"/>
            <a:r>
              <a:rPr lang="en-IN" sz="1200" dirty="0" smtClean="0"/>
              <a:t>© ManagementStudyGuide.com. All rights reserved.</a:t>
            </a:r>
            <a:endParaRPr lang="en-IN"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80D25-F2C9-4BFD-A2FE-CD3181EF9C92}" type="datetime1">
              <a:rPr lang="en-IN" smtClean="0">
                <a:solidFill>
                  <a:prstClr val="black">
                    <a:tint val="75000"/>
                  </a:prstClr>
                </a:solidFill>
                <a:ea typeface="ＭＳ Ｐゴシック" pitchFamily="34" charset="-128"/>
                <a:cs typeface="Arial" pitchFamily="34" charset="0"/>
              </a:rPr>
              <a:pPr/>
              <a:t>25-12-2014</a:t>
            </a:fld>
            <a:endParaRPr lang="en-IN" dirty="0">
              <a:solidFill>
                <a:prstClr val="black">
                  <a:tint val="75000"/>
                </a:prstClr>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solidFill>
                <a:prstClr val="black">
                  <a:tint val="75000"/>
                </a:prstClr>
              </a:solidFill>
              <a:ea typeface="ＭＳ Ｐゴシック" pitchFamily="34" charset="-128"/>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1629D-0105-4F47-B0DE-ACF145F9EA9B}" type="slidenum">
              <a:rPr lang="en-IN" smtClean="0">
                <a:solidFill>
                  <a:prstClr val="black">
                    <a:tint val="75000"/>
                  </a:prstClr>
                </a:solidFill>
                <a:ea typeface="ＭＳ Ｐゴシック" pitchFamily="34" charset="-128"/>
                <a:cs typeface="Arial" pitchFamily="34" charset="0"/>
              </a:rPr>
              <a:pPr/>
              <a:t>‹#›</a:t>
            </a:fld>
            <a:endParaRPr lang="en-IN" dirty="0">
              <a:solidFill>
                <a:prstClr val="black">
                  <a:tint val="75000"/>
                </a:prstClr>
              </a:solidFill>
              <a:ea typeface="ＭＳ Ｐゴシック" pitchFamily="34" charset="-128"/>
              <a:cs typeface="Arial" pitchFamily="34" charset="0"/>
            </a:endParaRPr>
          </a:p>
        </p:txBody>
      </p:sp>
    </p:spTree>
    <p:extLst>
      <p:ext uri="{BB962C8B-B14F-4D97-AF65-F5344CB8AC3E}">
        <p14:creationId xmlns:p14="http://schemas.microsoft.com/office/powerpoint/2010/main" val="1438745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5.xml"/><Relationship Id="rId7" Type="http://schemas.openxmlformats.org/officeDocument/2006/relationships/image" Target="../media/image1.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tags" Target="../tags/tag6.xm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31.xml"/><Relationship Id="rId7" Type="http://schemas.openxmlformats.org/officeDocument/2006/relationships/image" Target="../media/image4.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10.xml"/><Relationship Id="rId5" Type="http://schemas.openxmlformats.org/officeDocument/2006/relationships/slideLayout" Target="../slideLayouts/slideLayout7.xml"/><Relationship Id="rId4" Type="http://schemas.openxmlformats.org/officeDocument/2006/relationships/tags" Target="../tags/tag32.xml"/><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6.png"/><Relationship Id="rId5" Type="http://schemas.openxmlformats.org/officeDocument/2006/relationships/image" Target="../media/image4.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7.png"/><Relationship Id="rId5" Type="http://schemas.openxmlformats.org/officeDocument/2006/relationships/image" Target="../media/image4.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39.xml"/><Relationship Id="rId7" Type="http://schemas.openxmlformats.org/officeDocument/2006/relationships/image" Target="../media/image19.jpe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8.jpeg"/><Relationship Id="rId5" Type="http://schemas.openxmlformats.org/officeDocument/2006/relationships/notesSlide" Target="../notesSlides/notesSlide13.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42.xml"/><Relationship Id="rId7" Type="http://schemas.openxmlformats.org/officeDocument/2006/relationships/image" Target="../media/image21.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0.jpeg"/><Relationship Id="rId5" Type="http://schemas.openxmlformats.org/officeDocument/2006/relationships/notesSlide" Target="../notesSlides/notesSlide14.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43.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tags" Target="../tags/tag46.xml"/><Relationship Id="rId7" Type="http://schemas.openxmlformats.org/officeDocument/2006/relationships/image" Target="../media/image22.jpe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4.jpeg"/><Relationship Id="rId5" Type="http://schemas.openxmlformats.org/officeDocument/2006/relationships/notesSlide" Target="../notesSlides/notesSlide16.xml"/><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49.xml"/><Relationship Id="rId7" Type="http://schemas.openxmlformats.org/officeDocument/2006/relationships/image" Target="../media/image13.jpe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2.jpeg"/><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4.jpeg"/><Relationship Id="rId5" Type="http://schemas.openxmlformats.org/officeDocument/2006/relationships/image" Target="../media/image24.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4.jpeg"/><Relationship Id="rId5" Type="http://schemas.openxmlformats.org/officeDocument/2006/relationships/image" Target="../media/image25.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9.xml"/><Relationship Id="rId7" Type="http://schemas.openxmlformats.org/officeDocument/2006/relationships/image" Target="../media/image4.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10.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7.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6.jpeg"/><Relationship Id="rId5" Type="http://schemas.openxmlformats.org/officeDocument/2006/relationships/image" Target="../media/image4.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tags" Target="../tags/tag56.xml"/><Relationship Id="rId6" Type="http://schemas.openxmlformats.org/officeDocument/2006/relationships/image" Target="../media/image29.jpeg"/><Relationship Id="rId5" Type="http://schemas.openxmlformats.org/officeDocument/2006/relationships/slide" Target="slide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13.xml"/><Relationship Id="rId7" Type="http://schemas.openxmlformats.org/officeDocument/2006/relationships/image" Target="../media/image7.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14.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9.jpeg"/><Relationship Id="rId5" Type="http://schemas.openxmlformats.org/officeDocument/2006/relationships/image" Target="../media/image7.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8.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4.jpeg"/><Relationship Id="rId5" Type="http://schemas.openxmlformats.org/officeDocument/2006/relationships/image" Target="../media/image11.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8.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4.jpeg"/><Relationship Id="rId5" Type="http://schemas.openxmlformats.org/officeDocument/2006/relationships/image" Target="../media/image11.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5.xml"/><Relationship Id="rId7" Type="http://schemas.openxmlformats.org/officeDocument/2006/relationships/image" Target="../media/image12.jpe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4.jpeg"/><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4.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4.jpeg"/><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0386441_xl.jpg"/>
          <p:cNvPicPr>
            <a:picLocks noGrp="1" noSelect="1" noRot="1" noMove="1" noResize="1" noEditPoints="1" noAdjustHandles="1" noChangeArrowheads="1" noChangeShapeType="1"/>
          </p:cNvPicPr>
          <p:nvPr>
            <p:custDataLst>
              <p:tags r:id="rId2"/>
            </p:custDataLst>
          </p:nvPr>
        </p:nvPicPr>
        <p:blipFill>
          <a:blip r:embed="rId7" cstate="email">
            <a:extLst>
              <a:ext uri="{28A0092B-C50C-407E-A947-70E740481C1C}">
                <a14:useLocalDpi xmlns:a14="http://schemas.microsoft.com/office/drawing/2010/main"/>
              </a:ext>
            </a:extLst>
          </a:blip>
          <a:srcRect/>
          <a:stretch>
            <a:fillRect/>
          </a:stretch>
        </p:blipFill>
        <p:spPr>
          <a:xfrm flipH="1">
            <a:off x="0" y="-27385"/>
            <a:ext cx="9144000" cy="6912000"/>
          </a:xfrm>
          <a:prstGeom prst="rect">
            <a:avLst/>
          </a:prstGeom>
        </p:spPr>
      </p:pic>
      <p:pic>
        <p:nvPicPr>
          <p:cNvPr id="13" name="Picture 12" descr="10386441_xl.jpg"/>
          <p:cNvPicPr>
            <a:picLocks noGrp="1" noSelect="1" noRot="1" noMove="1" noResize="1" noEditPoints="1" noAdjustHandles="1" noChangeArrowheads="1" noChangeShapeType="1"/>
          </p:cNvPicPr>
          <p:nvPr>
            <p:custDataLst>
              <p:tags r:id="rId3"/>
            </p:custDataLst>
          </p:nvPr>
        </p:nvPicPr>
        <p:blipFill>
          <a:blip r:embed="rId8" cstate="email">
            <a:extLst>
              <a:ext uri="{28A0092B-C50C-407E-A947-70E740481C1C}">
                <a14:useLocalDpi xmlns:a14="http://schemas.microsoft.com/office/drawing/2010/main"/>
              </a:ext>
            </a:extLst>
          </a:blip>
          <a:srcRect/>
          <a:stretch>
            <a:fillRect/>
          </a:stretch>
        </p:blipFill>
        <p:spPr>
          <a:xfrm>
            <a:off x="395536" y="-27384"/>
            <a:ext cx="8208912" cy="5400600"/>
          </a:xfrm>
          <a:prstGeom prst="rect">
            <a:avLst/>
          </a:prstGeom>
        </p:spPr>
      </p:pic>
      <p:pic>
        <p:nvPicPr>
          <p:cNvPr id="14" name="Picture 13" descr="12244771_l.jpg"/>
          <p:cNvPicPr>
            <a:picLocks noGrp="1" noSelect="1" noRot="1" noMove="1" noResize="1" noEditPoints="1" noAdjustHandles="1" noChangeArrowheads="1" noChangeShapeType="1"/>
          </p:cNvPicPr>
          <p:nvPr>
            <p:custDataLst>
              <p:tags r:id="rId4"/>
            </p:custDataLst>
          </p:nvPr>
        </p:nvPicPr>
        <p:blipFill>
          <a:blip r:embed="rId9" cstate="email">
            <a:extLst>
              <a:ext uri="{28A0092B-C50C-407E-A947-70E740481C1C}">
                <a14:useLocalDpi xmlns:a14="http://schemas.microsoft.com/office/drawing/2010/main"/>
              </a:ext>
            </a:extLst>
          </a:blip>
          <a:srcRect/>
          <a:stretch>
            <a:fillRect/>
          </a:stretch>
        </p:blipFill>
        <p:spPr>
          <a:xfrm rot="16200000">
            <a:off x="3815916" y="1557300"/>
            <a:ext cx="1512167" cy="9144000"/>
          </a:xfrm>
          <a:prstGeom prst="rect">
            <a:avLst/>
          </a:prstGeom>
        </p:spPr>
      </p:pic>
      <p:sp>
        <p:nvSpPr>
          <p:cNvPr id="15" name="TextBox 14"/>
          <p:cNvSpPr txBox="1"/>
          <p:nvPr/>
        </p:nvSpPr>
        <p:spPr>
          <a:xfrm>
            <a:off x="0" y="5869141"/>
            <a:ext cx="9144000" cy="800219"/>
          </a:xfrm>
          <a:prstGeom prst="rect">
            <a:avLst/>
          </a:prstGeom>
          <a:noFill/>
        </p:spPr>
        <p:txBody>
          <a:bodyPr wrap="square" rtlCol="0">
            <a:spAutoFit/>
          </a:bodyPr>
          <a:lstStyle/>
          <a:p>
            <a:pPr algn="ctr"/>
            <a:r>
              <a:rPr lang="en-IN" sz="4600" b="1" dirty="0" smtClean="0">
                <a:effectLst>
                  <a:glow rad="228600">
                    <a:schemeClr val="bg1">
                      <a:alpha val="40000"/>
                    </a:schemeClr>
                  </a:glow>
                </a:effectLst>
                <a:latin typeface="Rage Italic" pitchFamily="66" charset="0"/>
              </a:rPr>
              <a:t>Basics of English Speaking for Workplace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908720"/>
            <a:chOff x="0" y="0"/>
            <a:chExt cx="9144000" cy="908720"/>
          </a:xfrm>
        </p:grpSpPr>
        <p:pic>
          <p:nvPicPr>
            <p:cNvPr id="8" name="Picture 7" descr="12244771_l.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9" name="Rectangle 8"/>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Parts of Speech</a:t>
              </a:r>
              <a:endParaRPr lang="en-IN" sz="3200" dirty="0"/>
            </a:p>
          </p:txBody>
        </p:sp>
      </p:grpSp>
      <p:pic>
        <p:nvPicPr>
          <p:cNvPr id="7" name="Picture 6" descr="coloring_pencils.png"/>
          <p:cNvPicPr>
            <a:picLocks noGrp="1" noSelect="1" noRot="1" noMove="1" noResize="1" noEditPoints="1" noAdjustHandles="1" noChangeArrowheads="1" noChangeShapeType="1"/>
          </p:cNvPicPr>
          <p:nvPr>
            <p:custDataLst>
              <p:tags r:id="rId2"/>
            </p:custDataLst>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rot="5400000">
            <a:off x="4010346" y="-3532552"/>
            <a:ext cx="654672" cy="9537215"/>
          </a:xfrm>
          <a:prstGeom prst="rect">
            <a:avLst/>
          </a:prstGeom>
        </p:spPr>
      </p:pic>
      <p:sp>
        <p:nvSpPr>
          <p:cNvPr id="11" name="TextBox 10"/>
          <p:cNvSpPr txBox="1"/>
          <p:nvPr/>
        </p:nvSpPr>
        <p:spPr>
          <a:xfrm>
            <a:off x="251520" y="999742"/>
            <a:ext cx="6336704" cy="415021"/>
          </a:xfrm>
          <a:prstGeom prst="rect">
            <a:avLst/>
          </a:prstGeom>
          <a:noFill/>
        </p:spPr>
        <p:txBody>
          <a:bodyPr wrap="square" rtlCol="0">
            <a:spAutoFit/>
          </a:bodyPr>
          <a:lstStyle/>
          <a:p>
            <a:pPr marL="342900" indent="-342900">
              <a:buFont typeface="Arial" pitchFamily="34" charset="0"/>
              <a:buChar char="•"/>
            </a:pPr>
            <a:r>
              <a:rPr lang="en-IN" sz="2000" b="1" dirty="0" smtClean="0">
                <a:solidFill>
                  <a:schemeClr val="bg1"/>
                </a:solidFill>
              </a:rPr>
              <a:t>Preposition</a:t>
            </a:r>
            <a:endParaRPr lang="en-IN" sz="2000" b="1" dirty="0">
              <a:solidFill>
                <a:schemeClr val="bg1"/>
              </a:solidFill>
            </a:endParaRPr>
          </a:p>
        </p:txBody>
      </p:sp>
      <p:sp>
        <p:nvSpPr>
          <p:cNvPr id="12" name="Rectangle 11"/>
          <p:cNvSpPr/>
          <p:nvPr/>
        </p:nvSpPr>
        <p:spPr>
          <a:xfrm>
            <a:off x="-36512" y="1512168"/>
            <a:ext cx="4824536" cy="5156920"/>
          </a:xfrm>
          <a:prstGeom prst="rect">
            <a:avLst/>
          </a:prstGeom>
          <a:solidFill>
            <a:srgbClr val="FF0000">
              <a:alpha val="6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IN" sz="2000" b="1" dirty="0" smtClean="0">
                <a:solidFill>
                  <a:schemeClr val="bg1"/>
                </a:solidFill>
              </a:rPr>
              <a:t>A word that is used to link nouns, pronouns and phrases to other words in a sentence is known as a ‘Preposition’. The word or phrase that the preposition introduces is called the object of the preposition.</a:t>
            </a:r>
          </a:p>
          <a:p>
            <a:pPr>
              <a:spcAft>
                <a:spcPts val="1200"/>
              </a:spcAft>
            </a:pPr>
            <a:r>
              <a:rPr lang="en-IN" sz="2000" b="1" dirty="0" smtClean="0">
                <a:solidFill>
                  <a:schemeClr val="bg1"/>
                </a:solidFill>
              </a:rPr>
              <a:t>For example, the highlighted words in the speech bubble are all prepositions:</a:t>
            </a:r>
          </a:p>
        </p:txBody>
      </p:sp>
      <p:sp>
        <p:nvSpPr>
          <p:cNvPr id="13" name="Oval 12"/>
          <p:cNvSpPr>
            <a:spLocks noGrp="1" noSelect="1" noRot="1" noMove="1" noResize="1" noEditPoints="1" noAdjustHandles="1" noChangeArrowheads="1" noChangeShapeType="1" noTextEdit="1"/>
          </p:cNvSpPr>
          <p:nvPr>
            <p:custDataLst>
              <p:tags r:id="rId3"/>
            </p:custDataLst>
          </p:nvPr>
        </p:nvSpPr>
        <p:spPr>
          <a:xfrm rot="1227001">
            <a:off x="4941881" y="5573001"/>
            <a:ext cx="4312364" cy="1246381"/>
          </a:xfrm>
          <a:prstGeom prst="ellipse">
            <a:avLst/>
          </a:prstGeom>
          <a:solidFill>
            <a:schemeClr val="bg2">
              <a:lumMod val="2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4" name="Picture 2"/>
          <p:cNvPicPr>
            <a:picLocks noGrp="1" noSelect="1" noRot="1" noMove="1" noResize="1" noEditPoints="1" noAdjustHandles="1" noChangeArrowheads="1" noChangeShapeType="1"/>
          </p:cNvPicPr>
          <p:nvPr>
            <p:custDataLst>
              <p:tags r:id="rId4"/>
            </p:custDataLst>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02455" y="3284984"/>
            <a:ext cx="2465595" cy="3256582"/>
          </a:xfrm>
          <a:prstGeom prst="rect">
            <a:avLst/>
          </a:prstGeom>
          <a:noFill/>
          <a:ln w="9525">
            <a:noFill/>
            <a:miter lim="800000"/>
            <a:headEnd/>
            <a:tailEnd/>
          </a:ln>
        </p:spPr>
      </p:pic>
      <p:sp>
        <p:nvSpPr>
          <p:cNvPr id="15" name="Oval Callout 14"/>
          <p:cNvSpPr/>
          <p:nvPr/>
        </p:nvSpPr>
        <p:spPr>
          <a:xfrm>
            <a:off x="5004048" y="1628800"/>
            <a:ext cx="3960440" cy="1152128"/>
          </a:xfrm>
          <a:prstGeom prst="wedgeEllipseCallout">
            <a:avLst>
              <a:gd name="adj1" fmla="val -17853"/>
              <a:gd name="adj2" fmla="val 114713"/>
            </a:avLst>
          </a:prstGeom>
          <a:solidFill>
            <a:srgbClr val="FF0000">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bg1"/>
                </a:solidFill>
              </a:rPr>
              <a:t>The mobile is on the table.</a:t>
            </a:r>
          </a:p>
        </p:txBody>
      </p:sp>
      <p:sp>
        <p:nvSpPr>
          <p:cNvPr id="16" name="Rectangle 15"/>
          <p:cNvSpPr/>
          <p:nvPr/>
        </p:nvSpPr>
        <p:spPr>
          <a:xfrm>
            <a:off x="7308304" y="1916832"/>
            <a:ext cx="396000" cy="324000"/>
          </a:xfrm>
          <a:prstGeom prst="rect">
            <a:avLst/>
          </a:prstGeom>
          <a:solidFill>
            <a:srgbClr val="FFFF00">
              <a:alpha val="30196"/>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6512" y="836712"/>
            <a:ext cx="9180512" cy="6021288"/>
          </a:xfrm>
          <a:prstGeom prst="rect">
            <a:avLst/>
          </a:prstGeom>
          <a:solidFill>
            <a:srgbClr val="FFFF47">
              <a:alpha val="6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000" dirty="0">
              <a:solidFill>
                <a:schemeClr val="tx1"/>
              </a:solidFill>
            </a:endParaRPr>
          </a:p>
        </p:txBody>
      </p:sp>
      <p:grpSp>
        <p:nvGrpSpPr>
          <p:cNvPr id="2" name="Group 5"/>
          <p:cNvGrpSpPr/>
          <p:nvPr/>
        </p:nvGrpSpPr>
        <p:grpSpPr>
          <a:xfrm>
            <a:off x="0" y="0"/>
            <a:ext cx="9144000" cy="908720"/>
            <a:chOff x="0" y="0"/>
            <a:chExt cx="9144000" cy="908720"/>
          </a:xfrm>
        </p:grpSpPr>
        <p:pic>
          <p:nvPicPr>
            <p:cNvPr id="8" name="Picture 7" descr="12244771_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9" name="Rectangle 8"/>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Rules of Grammar</a:t>
              </a:r>
              <a:endParaRPr lang="en-IN" sz="3200" dirty="0"/>
            </a:p>
          </p:txBody>
        </p:sp>
      </p:grpSp>
      <p:pic>
        <p:nvPicPr>
          <p:cNvPr id="7" name="Picture 6" descr="color-pencils-preview.png"/>
          <p:cNvPicPr>
            <a:picLocks noGrp="1" noSelect="1" noRot="1" noMove="1" noResize="1" noEditPoints="1" noAdjustHandles="1" noChangeArrowheads="1" noChangeShapeType="1"/>
          </p:cNvPicPr>
          <p:nvPr>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a:xfrm rot="5400000">
            <a:off x="4160113" y="-3262945"/>
            <a:ext cx="776724" cy="9120058"/>
          </a:xfrm>
          <a:prstGeom prst="rect">
            <a:avLst/>
          </a:prstGeom>
        </p:spPr>
      </p:pic>
      <p:sp>
        <p:nvSpPr>
          <p:cNvPr id="11" name="TextBox 10"/>
          <p:cNvSpPr txBox="1"/>
          <p:nvPr/>
        </p:nvSpPr>
        <p:spPr>
          <a:xfrm>
            <a:off x="1331640" y="973066"/>
            <a:ext cx="6768752" cy="707885"/>
          </a:xfrm>
          <a:prstGeom prst="rect">
            <a:avLst/>
          </a:prstGeom>
          <a:noFill/>
        </p:spPr>
        <p:txBody>
          <a:bodyPr wrap="square" rtlCol="0">
            <a:spAutoFit/>
          </a:bodyPr>
          <a:lstStyle/>
          <a:p>
            <a:r>
              <a:rPr lang="en-IN" sz="2000" b="1" dirty="0" smtClean="0"/>
              <a:t>Rule I:    The table given below shows how to use a ‘pronoun’ 	as a subject with the ‘verb to be’. </a:t>
            </a:r>
            <a:endParaRPr lang="en-IN" sz="2000" b="1" dirty="0"/>
          </a:p>
        </p:txBody>
      </p:sp>
      <p:graphicFrame>
        <p:nvGraphicFramePr>
          <p:cNvPr id="14" name="Table 13"/>
          <p:cNvGraphicFramePr>
            <a:graphicFrameLocks noGrp="1"/>
          </p:cNvGraphicFramePr>
          <p:nvPr>
            <p:extLst>
              <p:ext uri="{D42A27DB-BD31-4B8C-83A1-F6EECF244321}">
                <p14:modId xmlns:p14="http://schemas.microsoft.com/office/powerpoint/2010/main" val="3535911515"/>
              </p:ext>
            </p:extLst>
          </p:nvPr>
        </p:nvGraphicFramePr>
        <p:xfrm>
          <a:off x="1331640" y="2348880"/>
          <a:ext cx="6696744" cy="2804160"/>
        </p:xfrm>
        <a:graphic>
          <a:graphicData uri="http://schemas.openxmlformats.org/drawingml/2006/table">
            <a:tbl>
              <a:tblPr/>
              <a:tblGrid>
                <a:gridCol w="3348372"/>
                <a:gridCol w="3348372"/>
              </a:tblGrid>
              <a:tr h="36195">
                <a:tc>
                  <a:txBody>
                    <a:bodyPr/>
                    <a:lstStyle/>
                    <a:p>
                      <a:pPr algn="ctr">
                        <a:lnSpc>
                          <a:spcPct val="115000"/>
                        </a:lnSpc>
                        <a:spcAft>
                          <a:spcPts val="0"/>
                        </a:spcAft>
                      </a:pPr>
                      <a:r>
                        <a:rPr lang="en-US" sz="2000" b="1" dirty="0">
                          <a:latin typeface="+mn-lt"/>
                          <a:ea typeface="Times New Roman"/>
                          <a:cs typeface="Times New Roman"/>
                        </a:rPr>
                        <a:t>Subject (Pronoun)</a:t>
                      </a:r>
                      <a:endParaRPr lang="en-IN" sz="2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a:latin typeface="+mn-lt"/>
                          <a:ea typeface="Times New Roman"/>
                          <a:cs typeface="Times New Roman"/>
                        </a:rPr>
                        <a:t>VERB  TO  BE</a:t>
                      </a:r>
                      <a:endParaRPr lang="en-IN" sz="2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6195">
                <a:tc>
                  <a:txBody>
                    <a:bodyPr/>
                    <a:lstStyle/>
                    <a:p>
                      <a:pPr>
                        <a:lnSpc>
                          <a:spcPct val="115000"/>
                        </a:lnSpc>
                        <a:spcAft>
                          <a:spcPts val="0"/>
                        </a:spcAft>
                      </a:pPr>
                      <a:r>
                        <a:rPr lang="en-US" sz="2000" dirty="0">
                          <a:latin typeface="+mn-lt"/>
                          <a:ea typeface="Times New Roman"/>
                          <a:cs typeface="Times New Roman"/>
                        </a:rPr>
                        <a:t>He</a:t>
                      </a:r>
                      <a:endParaRPr lang="en-IN" sz="2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15000"/>
                        </a:lnSpc>
                        <a:spcAft>
                          <a:spcPts val="0"/>
                        </a:spcAft>
                      </a:pPr>
                      <a:r>
                        <a:rPr lang="en-US" sz="2000" dirty="0">
                          <a:latin typeface="+mn-lt"/>
                          <a:ea typeface="Calibri"/>
                          <a:cs typeface="Times New Roman"/>
                        </a:rPr>
                        <a:t>Is (was)</a:t>
                      </a:r>
                      <a:endParaRPr lang="en-IN" sz="2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6195">
                <a:tc>
                  <a:txBody>
                    <a:bodyPr/>
                    <a:lstStyle/>
                    <a:p>
                      <a:pPr>
                        <a:lnSpc>
                          <a:spcPct val="115000"/>
                        </a:lnSpc>
                        <a:spcAft>
                          <a:spcPts val="0"/>
                        </a:spcAft>
                      </a:pPr>
                      <a:r>
                        <a:rPr lang="en-US" sz="2000" dirty="0">
                          <a:latin typeface="+mn-lt"/>
                          <a:ea typeface="Times New Roman"/>
                          <a:cs typeface="Times New Roman"/>
                        </a:rPr>
                        <a:t>She</a:t>
                      </a:r>
                      <a:endParaRPr lang="en-IN" sz="2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mn-lt"/>
                          <a:ea typeface="Calibri"/>
                          <a:cs typeface="Times New Roman"/>
                        </a:rPr>
                        <a:t>Is (was)</a:t>
                      </a:r>
                      <a:endParaRPr lang="en-IN" sz="2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95">
                <a:tc>
                  <a:txBody>
                    <a:bodyPr/>
                    <a:lstStyle/>
                    <a:p>
                      <a:pPr>
                        <a:lnSpc>
                          <a:spcPct val="115000"/>
                        </a:lnSpc>
                        <a:spcAft>
                          <a:spcPts val="0"/>
                        </a:spcAft>
                      </a:pPr>
                      <a:r>
                        <a:rPr lang="en-US" sz="2000" dirty="0">
                          <a:latin typeface="+mn-lt"/>
                          <a:ea typeface="Times New Roman"/>
                          <a:cs typeface="Times New Roman"/>
                        </a:rPr>
                        <a:t>It</a:t>
                      </a:r>
                      <a:endParaRPr lang="en-IN" sz="2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15000"/>
                        </a:lnSpc>
                        <a:spcAft>
                          <a:spcPts val="0"/>
                        </a:spcAft>
                      </a:pPr>
                      <a:r>
                        <a:rPr lang="en-US" sz="2000" dirty="0">
                          <a:latin typeface="+mn-lt"/>
                          <a:ea typeface="Calibri"/>
                          <a:cs typeface="Times New Roman"/>
                        </a:rPr>
                        <a:t>Is (was)</a:t>
                      </a:r>
                      <a:endParaRPr lang="en-IN" sz="2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6195">
                <a:tc>
                  <a:txBody>
                    <a:bodyPr/>
                    <a:lstStyle/>
                    <a:p>
                      <a:pPr>
                        <a:lnSpc>
                          <a:spcPct val="115000"/>
                        </a:lnSpc>
                        <a:spcAft>
                          <a:spcPts val="0"/>
                        </a:spcAft>
                      </a:pPr>
                      <a:r>
                        <a:rPr lang="en-US" sz="2000" dirty="0">
                          <a:latin typeface="+mn-lt"/>
                          <a:ea typeface="Times New Roman"/>
                          <a:cs typeface="Times New Roman"/>
                        </a:rPr>
                        <a:t>I</a:t>
                      </a:r>
                      <a:endParaRPr lang="en-IN" sz="2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mn-lt"/>
                          <a:ea typeface="Calibri"/>
                          <a:cs typeface="Times New Roman"/>
                        </a:rPr>
                        <a:t>Am (Was)</a:t>
                      </a:r>
                      <a:endParaRPr lang="en-IN" sz="2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95">
                <a:tc>
                  <a:txBody>
                    <a:bodyPr/>
                    <a:lstStyle/>
                    <a:p>
                      <a:pPr>
                        <a:lnSpc>
                          <a:spcPct val="115000"/>
                        </a:lnSpc>
                        <a:spcAft>
                          <a:spcPts val="0"/>
                        </a:spcAft>
                      </a:pPr>
                      <a:r>
                        <a:rPr lang="en-US" sz="2000" dirty="0">
                          <a:latin typeface="+mn-lt"/>
                          <a:ea typeface="Times New Roman"/>
                          <a:cs typeface="Times New Roman"/>
                        </a:rPr>
                        <a:t>You </a:t>
                      </a:r>
                      <a:endParaRPr lang="en-IN" sz="2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15000"/>
                        </a:lnSpc>
                        <a:spcAft>
                          <a:spcPts val="0"/>
                        </a:spcAft>
                      </a:pPr>
                      <a:r>
                        <a:rPr lang="en-US" sz="2000" dirty="0">
                          <a:latin typeface="+mn-lt"/>
                          <a:ea typeface="Calibri"/>
                          <a:cs typeface="Times New Roman"/>
                        </a:rPr>
                        <a:t>Are (Were)</a:t>
                      </a:r>
                      <a:endParaRPr lang="en-IN" sz="2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6195">
                <a:tc>
                  <a:txBody>
                    <a:bodyPr/>
                    <a:lstStyle/>
                    <a:p>
                      <a:pPr>
                        <a:lnSpc>
                          <a:spcPct val="115000"/>
                        </a:lnSpc>
                        <a:spcAft>
                          <a:spcPts val="0"/>
                        </a:spcAft>
                      </a:pPr>
                      <a:r>
                        <a:rPr lang="en-US" sz="2000" dirty="0">
                          <a:latin typeface="+mn-lt"/>
                          <a:ea typeface="Times New Roman"/>
                          <a:cs typeface="Times New Roman"/>
                        </a:rPr>
                        <a:t>We </a:t>
                      </a:r>
                      <a:endParaRPr lang="en-IN" sz="2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mn-lt"/>
                          <a:ea typeface="Calibri"/>
                          <a:cs typeface="Times New Roman"/>
                        </a:rPr>
                        <a:t>Are (Were)</a:t>
                      </a:r>
                      <a:endParaRPr lang="en-IN" sz="2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95">
                <a:tc>
                  <a:txBody>
                    <a:bodyPr/>
                    <a:lstStyle/>
                    <a:p>
                      <a:pPr>
                        <a:lnSpc>
                          <a:spcPct val="115000"/>
                        </a:lnSpc>
                        <a:spcAft>
                          <a:spcPts val="0"/>
                        </a:spcAft>
                      </a:pPr>
                      <a:r>
                        <a:rPr lang="en-US" sz="2000" dirty="0">
                          <a:latin typeface="+mn-lt"/>
                          <a:ea typeface="Times New Roman"/>
                          <a:cs typeface="Times New Roman"/>
                        </a:rPr>
                        <a:t>They</a:t>
                      </a:r>
                      <a:endParaRPr lang="en-IN" sz="2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15000"/>
                        </a:lnSpc>
                        <a:spcAft>
                          <a:spcPts val="0"/>
                        </a:spcAft>
                      </a:pPr>
                      <a:r>
                        <a:rPr lang="en-US" sz="2000" dirty="0">
                          <a:latin typeface="+mn-lt"/>
                          <a:ea typeface="Calibri"/>
                          <a:cs typeface="Times New Roman"/>
                        </a:rPr>
                        <a:t>Are (Were)</a:t>
                      </a:r>
                      <a:endParaRPr lang="en-IN" sz="20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12" y="836712"/>
            <a:ext cx="9180512" cy="6021288"/>
          </a:xfrm>
          <a:prstGeom prst="rect">
            <a:avLst/>
          </a:prstGeom>
          <a:solidFill>
            <a:srgbClr val="6FCF9F">
              <a:alpha val="6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000" dirty="0">
              <a:solidFill>
                <a:schemeClr val="tx1"/>
              </a:solidFill>
            </a:endParaRPr>
          </a:p>
        </p:txBody>
      </p:sp>
      <p:grpSp>
        <p:nvGrpSpPr>
          <p:cNvPr id="2" name="Group 5"/>
          <p:cNvGrpSpPr/>
          <p:nvPr/>
        </p:nvGrpSpPr>
        <p:grpSpPr>
          <a:xfrm>
            <a:off x="0" y="0"/>
            <a:ext cx="9144000" cy="908720"/>
            <a:chOff x="0" y="0"/>
            <a:chExt cx="9144000" cy="908720"/>
          </a:xfrm>
        </p:grpSpPr>
        <p:pic>
          <p:nvPicPr>
            <p:cNvPr id="8" name="Picture 7" descr="12244771_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9" name="Rectangle 8"/>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Rules of Grammar</a:t>
              </a:r>
              <a:endParaRPr lang="en-IN" sz="3200" dirty="0"/>
            </a:p>
          </p:txBody>
        </p:sp>
      </p:grpSp>
      <p:pic>
        <p:nvPicPr>
          <p:cNvPr id="11" name="Picture 10" descr="color-pencils-preview.png"/>
          <p:cNvPicPr>
            <a:picLocks noGrp="1" noSelect="1" noRot="1" noMove="1" noResize="1" noEditPoints="1" noAdjustHandles="1" noChangeArrowheads="1" noChangeShapeType="1"/>
          </p:cNvPicPr>
          <p:nvPr>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a:xfrm rot="5400000">
            <a:off x="4149351" y="-3294441"/>
            <a:ext cx="798247" cy="9120058"/>
          </a:xfrm>
          <a:prstGeom prst="rect">
            <a:avLst/>
          </a:prstGeom>
        </p:spPr>
      </p:pic>
      <p:sp>
        <p:nvSpPr>
          <p:cNvPr id="12" name="TextBox 11"/>
          <p:cNvSpPr txBox="1"/>
          <p:nvPr/>
        </p:nvSpPr>
        <p:spPr>
          <a:xfrm>
            <a:off x="1331640" y="836712"/>
            <a:ext cx="6589240" cy="707886"/>
          </a:xfrm>
          <a:prstGeom prst="rect">
            <a:avLst/>
          </a:prstGeom>
          <a:noFill/>
        </p:spPr>
        <p:txBody>
          <a:bodyPr wrap="square" rtlCol="0">
            <a:spAutoFit/>
          </a:bodyPr>
          <a:lstStyle/>
          <a:p>
            <a:r>
              <a:rPr lang="en-IN" sz="2000" b="1" dirty="0" smtClean="0">
                <a:solidFill>
                  <a:schemeClr val="bg1"/>
                </a:solidFill>
              </a:rPr>
              <a:t>Rule VII: The table given below shows the use of main verb 	and auxiliary verbs.</a:t>
            </a:r>
            <a:endParaRPr lang="en-IN" sz="2000" b="1" dirty="0">
              <a:solidFill>
                <a:schemeClr val="bg1"/>
              </a:solidFill>
            </a:endParaRPr>
          </a:p>
        </p:txBody>
      </p:sp>
      <p:sp>
        <p:nvSpPr>
          <p:cNvPr id="13" name="Straight Connector 3"/>
          <p:cNvSpPr/>
          <p:nvPr/>
        </p:nvSpPr>
        <p:spPr>
          <a:xfrm>
            <a:off x="4897780" y="2864631"/>
            <a:ext cx="217905" cy="3513664"/>
          </a:xfrm>
          <a:custGeom>
            <a:avLst/>
            <a:gdLst/>
            <a:ahLst/>
            <a:cxnLst/>
            <a:rect l="0" t="0" r="0" b="0"/>
            <a:pathLst>
              <a:path>
                <a:moveTo>
                  <a:pt x="0" y="0"/>
                </a:moveTo>
                <a:lnTo>
                  <a:pt x="0" y="3513664"/>
                </a:lnTo>
                <a:lnTo>
                  <a:pt x="217905" y="3513664"/>
                </a:lnTo>
              </a:path>
            </a:pathLst>
          </a:custGeom>
          <a:noFill/>
          <a:ln>
            <a:solidFill>
              <a:schemeClr val="tx1"/>
            </a:solidFill>
          </a:ln>
        </p:spPr>
        <p:style>
          <a:lnRef idx="2">
            <a:scrgbClr r="0" g="0" b="0"/>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4" name="Straight Connector 4"/>
          <p:cNvSpPr/>
          <p:nvPr/>
        </p:nvSpPr>
        <p:spPr>
          <a:xfrm>
            <a:off x="4897780" y="2864631"/>
            <a:ext cx="217905" cy="2891544"/>
          </a:xfrm>
          <a:custGeom>
            <a:avLst/>
            <a:gdLst/>
            <a:ahLst/>
            <a:cxnLst/>
            <a:rect l="0" t="0" r="0" b="0"/>
            <a:pathLst>
              <a:path>
                <a:moveTo>
                  <a:pt x="0" y="0"/>
                </a:moveTo>
                <a:lnTo>
                  <a:pt x="0" y="2891544"/>
                </a:lnTo>
                <a:lnTo>
                  <a:pt x="217905" y="2891544"/>
                </a:lnTo>
              </a:path>
            </a:pathLst>
          </a:custGeom>
          <a:noFill/>
          <a:ln>
            <a:solidFill>
              <a:schemeClr val="tx1"/>
            </a:solidFill>
          </a:ln>
        </p:spPr>
        <p:style>
          <a:lnRef idx="2">
            <a:scrgbClr r="0" g="0" b="0"/>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5" name="Straight Connector 5"/>
          <p:cNvSpPr/>
          <p:nvPr/>
        </p:nvSpPr>
        <p:spPr>
          <a:xfrm>
            <a:off x="4897780" y="2864631"/>
            <a:ext cx="217905" cy="2269424"/>
          </a:xfrm>
          <a:custGeom>
            <a:avLst/>
            <a:gdLst/>
            <a:ahLst/>
            <a:cxnLst/>
            <a:rect l="0" t="0" r="0" b="0"/>
            <a:pathLst>
              <a:path>
                <a:moveTo>
                  <a:pt x="0" y="0"/>
                </a:moveTo>
                <a:lnTo>
                  <a:pt x="0" y="2269424"/>
                </a:lnTo>
                <a:lnTo>
                  <a:pt x="217905" y="2269424"/>
                </a:lnTo>
              </a:path>
            </a:pathLst>
          </a:custGeom>
          <a:noFill/>
          <a:ln>
            <a:solidFill>
              <a:schemeClr val="tx1"/>
            </a:solidFill>
          </a:ln>
        </p:spPr>
        <p:style>
          <a:lnRef idx="2">
            <a:scrgbClr r="0" g="0" b="0"/>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Straight Connector 6"/>
          <p:cNvSpPr/>
          <p:nvPr/>
        </p:nvSpPr>
        <p:spPr>
          <a:xfrm>
            <a:off x="4897780" y="2864631"/>
            <a:ext cx="217905" cy="1647304"/>
          </a:xfrm>
          <a:custGeom>
            <a:avLst/>
            <a:gdLst/>
            <a:ahLst/>
            <a:cxnLst/>
            <a:rect l="0" t="0" r="0" b="0"/>
            <a:pathLst>
              <a:path>
                <a:moveTo>
                  <a:pt x="0" y="0"/>
                </a:moveTo>
                <a:lnTo>
                  <a:pt x="0" y="1647304"/>
                </a:lnTo>
                <a:lnTo>
                  <a:pt x="217905" y="1647304"/>
                </a:lnTo>
              </a:path>
            </a:pathLst>
          </a:custGeom>
          <a:noFill/>
          <a:ln>
            <a:solidFill>
              <a:schemeClr val="tx1"/>
            </a:solidFill>
          </a:ln>
        </p:spPr>
        <p:style>
          <a:lnRef idx="2">
            <a:scrgbClr r="0" g="0" b="0"/>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7" name="Straight Connector 7"/>
          <p:cNvSpPr/>
          <p:nvPr/>
        </p:nvSpPr>
        <p:spPr>
          <a:xfrm>
            <a:off x="4897780" y="2864631"/>
            <a:ext cx="217905" cy="1025183"/>
          </a:xfrm>
          <a:custGeom>
            <a:avLst/>
            <a:gdLst/>
            <a:ahLst/>
            <a:cxnLst/>
            <a:rect l="0" t="0" r="0" b="0"/>
            <a:pathLst>
              <a:path>
                <a:moveTo>
                  <a:pt x="0" y="0"/>
                </a:moveTo>
                <a:lnTo>
                  <a:pt x="0" y="1025183"/>
                </a:lnTo>
                <a:lnTo>
                  <a:pt x="217905" y="1025183"/>
                </a:lnTo>
              </a:path>
            </a:pathLst>
          </a:custGeom>
          <a:noFill/>
          <a:ln>
            <a:solidFill>
              <a:schemeClr val="tx1"/>
            </a:solidFill>
          </a:ln>
        </p:spPr>
        <p:style>
          <a:lnRef idx="2">
            <a:scrgbClr r="0" g="0" b="0"/>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Straight Connector 8"/>
          <p:cNvSpPr/>
          <p:nvPr/>
        </p:nvSpPr>
        <p:spPr>
          <a:xfrm>
            <a:off x="4897780" y="2864631"/>
            <a:ext cx="217905" cy="403063"/>
          </a:xfrm>
          <a:custGeom>
            <a:avLst/>
            <a:gdLst/>
            <a:ahLst/>
            <a:cxnLst/>
            <a:rect l="0" t="0" r="0" b="0"/>
            <a:pathLst>
              <a:path>
                <a:moveTo>
                  <a:pt x="0" y="0"/>
                </a:moveTo>
                <a:lnTo>
                  <a:pt x="0" y="403063"/>
                </a:lnTo>
                <a:lnTo>
                  <a:pt x="217905" y="403063"/>
                </a:lnTo>
              </a:path>
            </a:pathLst>
          </a:custGeom>
          <a:noFill/>
          <a:ln>
            <a:solidFill>
              <a:schemeClr val="tx1"/>
            </a:solidFill>
          </a:ln>
        </p:spPr>
        <p:style>
          <a:lnRef idx="2">
            <a:scrgbClr r="0" g="0" b="0"/>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0" name="Straight Connector 10"/>
          <p:cNvSpPr/>
          <p:nvPr/>
        </p:nvSpPr>
        <p:spPr>
          <a:xfrm>
            <a:off x="958410" y="2864631"/>
            <a:ext cx="257895" cy="3513664"/>
          </a:xfrm>
          <a:custGeom>
            <a:avLst/>
            <a:gdLst/>
            <a:ahLst/>
            <a:cxnLst/>
            <a:rect l="0" t="0" r="0" b="0"/>
            <a:pathLst>
              <a:path>
                <a:moveTo>
                  <a:pt x="0" y="0"/>
                </a:moveTo>
                <a:lnTo>
                  <a:pt x="0" y="3513664"/>
                </a:lnTo>
                <a:lnTo>
                  <a:pt x="257895" y="3513664"/>
                </a:lnTo>
              </a:path>
            </a:pathLst>
          </a:custGeom>
          <a:noFill/>
          <a:ln>
            <a:solidFill>
              <a:schemeClr val="tx1"/>
            </a:solidFill>
          </a:ln>
        </p:spPr>
        <p:style>
          <a:lnRef idx="2">
            <a:scrgbClr r="0" g="0" b="0"/>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1" name="Straight Connector 11"/>
          <p:cNvSpPr/>
          <p:nvPr/>
        </p:nvSpPr>
        <p:spPr>
          <a:xfrm>
            <a:off x="958410" y="2864631"/>
            <a:ext cx="257895" cy="2891544"/>
          </a:xfrm>
          <a:custGeom>
            <a:avLst/>
            <a:gdLst/>
            <a:ahLst/>
            <a:cxnLst/>
            <a:rect l="0" t="0" r="0" b="0"/>
            <a:pathLst>
              <a:path>
                <a:moveTo>
                  <a:pt x="0" y="0"/>
                </a:moveTo>
                <a:lnTo>
                  <a:pt x="0" y="2891544"/>
                </a:lnTo>
                <a:lnTo>
                  <a:pt x="257895" y="2891544"/>
                </a:lnTo>
              </a:path>
            </a:pathLst>
          </a:custGeom>
          <a:noFill/>
          <a:ln>
            <a:solidFill>
              <a:schemeClr val="tx1"/>
            </a:solidFill>
          </a:ln>
        </p:spPr>
        <p:style>
          <a:lnRef idx="2">
            <a:scrgbClr r="0" g="0" b="0"/>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2" name="Straight Connector 12"/>
          <p:cNvSpPr/>
          <p:nvPr/>
        </p:nvSpPr>
        <p:spPr>
          <a:xfrm>
            <a:off x="958410" y="2864631"/>
            <a:ext cx="257895" cy="2269424"/>
          </a:xfrm>
          <a:custGeom>
            <a:avLst/>
            <a:gdLst/>
            <a:ahLst/>
            <a:cxnLst/>
            <a:rect l="0" t="0" r="0" b="0"/>
            <a:pathLst>
              <a:path>
                <a:moveTo>
                  <a:pt x="0" y="0"/>
                </a:moveTo>
                <a:lnTo>
                  <a:pt x="0" y="2269424"/>
                </a:lnTo>
                <a:lnTo>
                  <a:pt x="257895" y="2269424"/>
                </a:lnTo>
              </a:path>
            </a:pathLst>
          </a:custGeom>
          <a:noFill/>
          <a:ln>
            <a:solidFill>
              <a:schemeClr val="tx1"/>
            </a:solidFill>
          </a:ln>
        </p:spPr>
        <p:style>
          <a:lnRef idx="2">
            <a:scrgbClr r="0" g="0" b="0"/>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3" name="Straight Connector 13"/>
          <p:cNvSpPr/>
          <p:nvPr/>
        </p:nvSpPr>
        <p:spPr>
          <a:xfrm>
            <a:off x="958410" y="2864631"/>
            <a:ext cx="257895" cy="1647304"/>
          </a:xfrm>
          <a:custGeom>
            <a:avLst/>
            <a:gdLst/>
            <a:ahLst/>
            <a:cxnLst/>
            <a:rect l="0" t="0" r="0" b="0"/>
            <a:pathLst>
              <a:path>
                <a:moveTo>
                  <a:pt x="0" y="0"/>
                </a:moveTo>
                <a:lnTo>
                  <a:pt x="0" y="1647304"/>
                </a:lnTo>
                <a:lnTo>
                  <a:pt x="257895" y="1647304"/>
                </a:lnTo>
              </a:path>
            </a:pathLst>
          </a:custGeom>
          <a:noFill/>
          <a:ln>
            <a:solidFill>
              <a:schemeClr val="tx1"/>
            </a:solidFill>
          </a:ln>
        </p:spPr>
        <p:style>
          <a:lnRef idx="2">
            <a:scrgbClr r="0" g="0" b="0"/>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4" name="Straight Connector 14"/>
          <p:cNvSpPr/>
          <p:nvPr/>
        </p:nvSpPr>
        <p:spPr>
          <a:xfrm>
            <a:off x="958410" y="2864631"/>
            <a:ext cx="257895" cy="1025183"/>
          </a:xfrm>
          <a:custGeom>
            <a:avLst/>
            <a:gdLst/>
            <a:ahLst/>
            <a:cxnLst/>
            <a:rect l="0" t="0" r="0" b="0"/>
            <a:pathLst>
              <a:path>
                <a:moveTo>
                  <a:pt x="0" y="0"/>
                </a:moveTo>
                <a:lnTo>
                  <a:pt x="0" y="1025183"/>
                </a:lnTo>
                <a:lnTo>
                  <a:pt x="257895" y="1025183"/>
                </a:lnTo>
              </a:path>
            </a:pathLst>
          </a:custGeom>
          <a:noFill/>
          <a:ln>
            <a:solidFill>
              <a:schemeClr val="tx1"/>
            </a:solidFill>
          </a:ln>
        </p:spPr>
        <p:style>
          <a:lnRef idx="2">
            <a:scrgbClr r="0" g="0" b="0"/>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5" name="Straight Connector 15"/>
          <p:cNvSpPr/>
          <p:nvPr/>
        </p:nvSpPr>
        <p:spPr>
          <a:xfrm>
            <a:off x="958410" y="2864631"/>
            <a:ext cx="257895" cy="403063"/>
          </a:xfrm>
          <a:custGeom>
            <a:avLst/>
            <a:gdLst/>
            <a:ahLst/>
            <a:cxnLst/>
            <a:rect l="0" t="0" r="0" b="0"/>
            <a:pathLst>
              <a:path>
                <a:moveTo>
                  <a:pt x="0" y="0"/>
                </a:moveTo>
                <a:lnTo>
                  <a:pt x="0" y="403063"/>
                </a:lnTo>
                <a:lnTo>
                  <a:pt x="257895" y="403063"/>
                </a:lnTo>
              </a:path>
            </a:pathLst>
          </a:custGeom>
          <a:noFill/>
          <a:ln>
            <a:solidFill>
              <a:schemeClr val="tx1"/>
            </a:solidFill>
          </a:ln>
        </p:spPr>
        <p:style>
          <a:lnRef idx="2">
            <a:scrgbClr r="0" g="0" b="0"/>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a:lstStyle/>
          <a:p>
            <a:endParaRPr lang="en-US"/>
          </a:p>
        </p:txBody>
      </p:sp>
      <p:grpSp>
        <p:nvGrpSpPr>
          <p:cNvPr id="4" name="Group 71"/>
          <p:cNvGrpSpPr/>
          <p:nvPr/>
        </p:nvGrpSpPr>
        <p:grpSpPr>
          <a:xfrm>
            <a:off x="2460555" y="2204896"/>
            <a:ext cx="3939370" cy="288000"/>
            <a:chOff x="2460555" y="2314519"/>
            <a:chExt cx="3939370" cy="184007"/>
          </a:xfrm>
        </p:grpSpPr>
        <p:sp>
          <p:nvSpPr>
            <p:cNvPr id="19" name="Straight Connector 9"/>
            <p:cNvSpPr/>
            <p:nvPr/>
          </p:nvSpPr>
          <p:spPr>
            <a:xfrm>
              <a:off x="4430240" y="2314519"/>
              <a:ext cx="1969685" cy="184007"/>
            </a:xfrm>
            <a:custGeom>
              <a:avLst/>
              <a:gdLst/>
              <a:ahLst/>
              <a:cxnLst/>
              <a:rect l="0" t="0" r="0" b="0"/>
              <a:pathLst>
                <a:path>
                  <a:moveTo>
                    <a:pt x="0" y="0"/>
                  </a:moveTo>
                  <a:lnTo>
                    <a:pt x="0" y="92003"/>
                  </a:lnTo>
                  <a:lnTo>
                    <a:pt x="1969685" y="92003"/>
                  </a:lnTo>
                  <a:lnTo>
                    <a:pt x="1969685" y="184007"/>
                  </a:lnTo>
                </a:path>
              </a:pathLst>
            </a:custGeom>
            <a:noFill/>
            <a:ln>
              <a:solidFill>
                <a:schemeClr val="tx1"/>
              </a:solidFill>
            </a:ln>
          </p:spPr>
          <p:style>
            <a:lnRef idx="2">
              <a:scrgbClr r="0" g="0" b="0"/>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6" name="Straight Connector 16"/>
            <p:cNvSpPr/>
            <p:nvPr/>
          </p:nvSpPr>
          <p:spPr>
            <a:xfrm>
              <a:off x="2460555" y="2314519"/>
              <a:ext cx="1969685" cy="184007"/>
            </a:xfrm>
            <a:custGeom>
              <a:avLst/>
              <a:gdLst/>
              <a:ahLst/>
              <a:cxnLst/>
              <a:rect l="0" t="0" r="0" b="0"/>
              <a:pathLst>
                <a:path>
                  <a:moveTo>
                    <a:pt x="1969685" y="0"/>
                  </a:moveTo>
                  <a:lnTo>
                    <a:pt x="1969685" y="92003"/>
                  </a:lnTo>
                  <a:lnTo>
                    <a:pt x="0" y="92003"/>
                  </a:lnTo>
                  <a:lnTo>
                    <a:pt x="0" y="184007"/>
                  </a:lnTo>
                </a:path>
              </a:pathLst>
            </a:custGeom>
            <a:noFill/>
            <a:ln>
              <a:solidFill>
                <a:schemeClr val="tx1"/>
              </a:solidFill>
            </a:ln>
          </p:spPr>
          <p:style>
            <a:lnRef idx="2">
              <a:scrgbClr r="0" g="0" b="0"/>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a:lstStyle/>
            <a:p>
              <a:endParaRPr lang="en-US"/>
            </a:p>
          </p:txBody>
        </p:sp>
      </p:grpSp>
      <p:grpSp>
        <p:nvGrpSpPr>
          <p:cNvPr id="5" name="Group 26"/>
          <p:cNvGrpSpPr/>
          <p:nvPr/>
        </p:nvGrpSpPr>
        <p:grpSpPr>
          <a:xfrm>
            <a:off x="2552558" y="1766752"/>
            <a:ext cx="3755362" cy="438112"/>
            <a:chOff x="2379858" y="2099"/>
            <a:chExt cx="3755362" cy="438112"/>
          </a:xfrm>
          <a:scene3d>
            <a:camera prst="orthographicFront"/>
            <a:lightRig rig="flat" dir="t"/>
          </a:scene3d>
        </p:grpSpPr>
        <p:sp>
          <p:nvSpPr>
            <p:cNvPr id="70" name="Rectangle 69"/>
            <p:cNvSpPr/>
            <p:nvPr/>
          </p:nvSpPr>
          <p:spPr>
            <a:xfrm>
              <a:off x="2379858" y="2099"/>
              <a:ext cx="3755362" cy="438112"/>
            </a:xfrm>
            <a:prstGeom prst="rect">
              <a:avLst/>
            </a:prstGeom>
            <a:solidFill>
              <a:schemeClr val="bg1">
                <a:lumMod val="65000"/>
              </a:schemeClr>
            </a:solidFill>
            <a:ln>
              <a:noFill/>
            </a:ln>
            <a:sp3d prstMaterial="dkEdge">
              <a:bevelT w="8200" h="38100"/>
            </a:sp3d>
          </p:spPr>
          <p:style>
            <a:lnRef idx="0">
              <a:scrgbClr r="0" g="0" b="0"/>
            </a:lnRef>
            <a:fillRef idx="2">
              <a:scrgbClr r="0" g="0" b="0"/>
            </a:fillRef>
            <a:effectRef idx="1">
              <a:schemeClr val="accent3">
                <a:hueOff val="0"/>
                <a:satOff val="0"/>
                <a:lumOff val="0"/>
                <a:alphaOff val="0"/>
              </a:schemeClr>
            </a:effectRef>
            <a:fontRef idx="minor">
              <a:schemeClr val="dk1"/>
            </a:fontRef>
          </p:style>
          <p:txBody>
            <a:bodyPr/>
            <a:lstStyle/>
            <a:p>
              <a:endParaRPr lang="en-US"/>
            </a:p>
          </p:txBody>
        </p:sp>
        <p:sp>
          <p:nvSpPr>
            <p:cNvPr id="71" name="Rectangle 70"/>
            <p:cNvSpPr/>
            <p:nvPr/>
          </p:nvSpPr>
          <p:spPr>
            <a:xfrm>
              <a:off x="2379858" y="2099"/>
              <a:ext cx="3755362" cy="4381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kern="1200" dirty="0" smtClean="0"/>
                <a:t>NEGATION</a:t>
              </a:r>
              <a:endParaRPr lang="en-IN" sz="1800" kern="1200" dirty="0"/>
            </a:p>
          </p:txBody>
        </p:sp>
      </p:grpSp>
      <p:grpSp>
        <p:nvGrpSpPr>
          <p:cNvPr id="7" name="Group 27"/>
          <p:cNvGrpSpPr/>
          <p:nvPr/>
        </p:nvGrpSpPr>
        <p:grpSpPr>
          <a:xfrm>
            <a:off x="582873" y="2426519"/>
            <a:ext cx="3755362" cy="438112"/>
            <a:chOff x="410173" y="624219"/>
            <a:chExt cx="3755362" cy="438112"/>
          </a:xfrm>
          <a:scene3d>
            <a:camera prst="orthographicFront"/>
            <a:lightRig rig="flat" dir="t"/>
          </a:scene3d>
        </p:grpSpPr>
        <p:sp>
          <p:nvSpPr>
            <p:cNvPr id="68" name="Rectangle 67"/>
            <p:cNvSpPr/>
            <p:nvPr/>
          </p:nvSpPr>
          <p:spPr>
            <a:xfrm>
              <a:off x="410173" y="624219"/>
              <a:ext cx="3755362" cy="438112"/>
            </a:xfrm>
            <a:prstGeom prst="rect">
              <a:avLst/>
            </a:prstGeom>
            <a:solidFill>
              <a:schemeClr val="bg1">
                <a:lumMod val="85000"/>
              </a:schemeClr>
            </a:solidFill>
            <a:ln>
              <a:noFill/>
            </a:ln>
            <a:sp3d prstMaterial="dkEdge">
              <a:bevelT w="8200" h="38100"/>
            </a:sp3d>
          </p:spPr>
          <p:style>
            <a:lnRef idx="0">
              <a:scrgbClr r="0" g="0" b="0"/>
            </a:lnRef>
            <a:fillRef idx="2">
              <a:scrgbClr r="0" g="0" b="0"/>
            </a:fillRef>
            <a:effectRef idx="1">
              <a:schemeClr val="accent5">
                <a:hueOff val="0"/>
                <a:satOff val="0"/>
                <a:lumOff val="0"/>
                <a:alphaOff val="0"/>
              </a:schemeClr>
            </a:effectRef>
            <a:fontRef idx="minor">
              <a:schemeClr val="dk1"/>
            </a:fontRef>
          </p:style>
          <p:txBody>
            <a:bodyPr/>
            <a:lstStyle/>
            <a:p>
              <a:endParaRPr lang="en-US"/>
            </a:p>
          </p:txBody>
        </p:sp>
        <p:sp>
          <p:nvSpPr>
            <p:cNvPr id="69" name="Rectangle 68"/>
            <p:cNvSpPr/>
            <p:nvPr/>
          </p:nvSpPr>
          <p:spPr>
            <a:xfrm>
              <a:off x="410173" y="624219"/>
              <a:ext cx="3755362" cy="4381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kern="1200" dirty="0" smtClean="0"/>
                <a:t>MAIN  VERB</a:t>
              </a:r>
              <a:endParaRPr lang="en-IN" sz="1800" kern="1200" dirty="0"/>
            </a:p>
          </p:txBody>
        </p:sp>
      </p:grpSp>
      <p:grpSp>
        <p:nvGrpSpPr>
          <p:cNvPr id="27" name="Group 28"/>
          <p:cNvGrpSpPr/>
          <p:nvPr/>
        </p:nvGrpSpPr>
        <p:grpSpPr>
          <a:xfrm>
            <a:off x="1216306" y="3048639"/>
            <a:ext cx="3467329" cy="438112"/>
            <a:chOff x="1043606" y="1246339"/>
            <a:chExt cx="3467329" cy="438112"/>
          </a:xfrm>
          <a:scene3d>
            <a:camera prst="orthographicFront"/>
            <a:lightRig rig="flat" dir="t"/>
          </a:scene3d>
        </p:grpSpPr>
        <p:sp>
          <p:nvSpPr>
            <p:cNvPr id="66" name="Rectangle 65"/>
            <p:cNvSpPr/>
            <p:nvPr/>
          </p:nvSpPr>
          <p:spPr>
            <a:xfrm>
              <a:off x="1043606" y="1246339"/>
              <a:ext cx="3467329" cy="438112"/>
            </a:xfrm>
            <a:prstGeom prst="rect">
              <a:avLst/>
            </a:prstGeom>
            <a:solidFill>
              <a:schemeClr val="bg1">
                <a:lumMod val="95000"/>
              </a:schemeClr>
            </a:solidFill>
            <a:ln>
              <a:noFill/>
            </a:ln>
            <a:sp3d prstMaterial="dkEdge">
              <a:bevelT w="8200" h="38100"/>
            </a:sp3d>
          </p:spPr>
          <p:style>
            <a:lnRef idx="0">
              <a:scrgbClr r="0" g="0" b="0"/>
            </a:lnRef>
            <a:fillRef idx="2">
              <a:scrgbClr r="0" g="0" b="0"/>
            </a:fillRef>
            <a:effectRef idx="1">
              <a:schemeClr val="accent6">
                <a:hueOff val="0"/>
                <a:satOff val="0"/>
                <a:lumOff val="0"/>
                <a:alphaOff val="0"/>
              </a:schemeClr>
            </a:effectRef>
            <a:fontRef idx="minor">
              <a:schemeClr val="dk1"/>
            </a:fontRef>
          </p:style>
          <p:txBody>
            <a:bodyPr/>
            <a:lstStyle/>
            <a:p>
              <a:endParaRPr lang="en-US"/>
            </a:p>
          </p:txBody>
        </p:sp>
        <p:sp>
          <p:nvSpPr>
            <p:cNvPr id="67" name="Rectangle 66"/>
            <p:cNvSpPr/>
            <p:nvPr/>
          </p:nvSpPr>
          <p:spPr>
            <a:xfrm>
              <a:off x="1043606" y="1246339"/>
              <a:ext cx="3467329" cy="4381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IN" sz="1800" kern="1200" dirty="0" smtClean="0"/>
                <a:t>A1.  Harry met Sally.</a:t>
              </a:r>
              <a:endParaRPr lang="en-IN" sz="1800" kern="1200" dirty="0"/>
            </a:p>
          </p:txBody>
        </p:sp>
      </p:grpSp>
      <p:grpSp>
        <p:nvGrpSpPr>
          <p:cNvPr id="28" name="Group 29"/>
          <p:cNvGrpSpPr/>
          <p:nvPr/>
        </p:nvGrpSpPr>
        <p:grpSpPr>
          <a:xfrm>
            <a:off x="1216306" y="3670759"/>
            <a:ext cx="3467329" cy="438112"/>
            <a:chOff x="1043606" y="1868459"/>
            <a:chExt cx="3467329" cy="438112"/>
          </a:xfrm>
          <a:scene3d>
            <a:camera prst="orthographicFront"/>
            <a:lightRig rig="flat" dir="t"/>
          </a:scene3d>
        </p:grpSpPr>
        <p:sp>
          <p:nvSpPr>
            <p:cNvPr id="64" name="Rectangle 63"/>
            <p:cNvSpPr/>
            <p:nvPr/>
          </p:nvSpPr>
          <p:spPr>
            <a:xfrm>
              <a:off x="1043606" y="1868459"/>
              <a:ext cx="3467329" cy="438112"/>
            </a:xfrm>
            <a:prstGeom prst="rect">
              <a:avLst/>
            </a:prstGeom>
            <a:solidFill>
              <a:schemeClr val="bg1">
                <a:lumMod val="95000"/>
              </a:schemeClr>
            </a:solidFill>
            <a:ln>
              <a:noFill/>
            </a:ln>
            <a:sp3d prstMaterial="dkEdge">
              <a:bevelT w="8200" h="38100"/>
            </a:sp3d>
          </p:spPr>
          <p:style>
            <a:lnRef idx="0">
              <a:scrgbClr r="0" g="0" b="0"/>
            </a:lnRef>
            <a:fillRef idx="2">
              <a:scrgbClr r="0" g="0" b="0"/>
            </a:fillRef>
            <a:effectRef idx="1">
              <a:schemeClr val="accent6">
                <a:hueOff val="0"/>
                <a:satOff val="0"/>
                <a:lumOff val="0"/>
                <a:alphaOff val="0"/>
              </a:schemeClr>
            </a:effectRef>
            <a:fontRef idx="minor">
              <a:schemeClr val="dk1"/>
            </a:fontRef>
          </p:style>
          <p:txBody>
            <a:bodyPr/>
            <a:lstStyle/>
            <a:p>
              <a:endParaRPr lang="en-US"/>
            </a:p>
          </p:txBody>
        </p:sp>
        <p:sp>
          <p:nvSpPr>
            <p:cNvPr id="65" name="Rectangle 64"/>
            <p:cNvSpPr/>
            <p:nvPr/>
          </p:nvSpPr>
          <p:spPr>
            <a:xfrm>
              <a:off x="1043606" y="1868459"/>
              <a:ext cx="3467329" cy="4381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IN" sz="1800" kern="1200" dirty="0" smtClean="0"/>
                <a:t>A2.  Harry did not meet Sally.</a:t>
              </a:r>
              <a:endParaRPr lang="en-IN" sz="1800" kern="1200" dirty="0"/>
            </a:p>
          </p:txBody>
        </p:sp>
      </p:grpSp>
      <p:grpSp>
        <p:nvGrpSpPr>
          <p:cNvPr id="29" name="Group 30"/>
          <p:cNvGrpSpPr/>
          <p:nvPr/>
        </p:nvGrpSpPr>
        <p:grpSpPr>
          <a:xfrm>
            <a:off x="1216306" y="4292879"/>
            <a:ext cx="3467329" cy="438112"/>
            <a:chOff x="1043606" y="2490579"/>
            <a:chExt cx="3467329" cy="438112"/>
          </a:xfrm>
          <a:scene3d>
            <a:camera prst="orthographicFront"/>
            <a:lightRig rig="flat" dir="t"/>
          </a:scene3d>
        </p:grpSpPr>
        <p:sp>
          <p:nvSpPr>
            <p:cNvPr id="62" name="Rectangle 61"/>
            <p:cNvSpPr/>
            <p:nvPr/>
          </p:nvSpPr>
          <p:spPr>
            <a:xfrm>
              <a:off x="1043606" y="2490579"/>
              <a:ext cx="3467329" cy="438112"/>
            </a:xfrm>
            <a:prstGeom prst="rect">
              <a:avLst/>
            </a:prstGeom>
            <a:solidFill>
              <a:schemeClr val="bg1">
                <a:lumMod val="95000"/>
              </a:schemeClr>
            </a:solidFill>
            <a:ln>
              <a:noFill/>
            </a:ln>
            <a:sp3d prstMaterial="dkEdge">
              <a:bevelT w="8200" h="38100"/>
            </a:sp3d>
          </p:spPr>
          <p:style>
            <a:lnRef idx="0">
              <a:scrgbClr r="0" g="0" b="0"/>
            </a:lnRef>
            <a:fillRef idx="2">
              <a:scrgbClr r="0" g="0" b="0"/>
            </a:fillRef>
            <a:effectRef idx="1">
              <a:schemeClr val="accent6">
                <a:hueOff val="0"/>
                <a:satOff val="0"/>
                <a:lumOff val="0"/>
                <a:alphaOff val="0"/>
              </a:schemeClr>
            </a:effectRef>
            <a:fontRef idx="minor">
              <a:schemeClr val="dk1"/>
            </a:fontRef>
          </p:style>
          <p:txBody>
            <a:bodyPr/>
            <a:lstStyle/>
            <a:p>
              <a:endParaRPr lang="en-US"/>
            </a:p>
          </p:txBody>
        </p:sp>
        <p:sp>
          <p:nvSpPr>
            <p:cNvPr id="63" name="Rectangle 62"/>
            <p:cNvSpPr/>
            <p:nvPr/>
          </p:nvSpPr>
          <p:spPr>
            <a:xfrm>
              <a:off x="1043606" y="2490579"/>
              <a:ext cx="3467329" cy="4381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IN" sz="1800" kern="1200" dirty="0" smtClean="0"/>
                <a:t>B1. I go to gym every day.</a:t>
              </a:r>
              <a:endParaRPr lang="en-IN" sz="1800" kern="1200" dirty="0"/>
            </a:p>
          </p:txBody>
        </p:sp>
      </p:grpSp>
      <p:grpSp>
        <p:nvGrpSpPr>
          <p:cNvPr id="30" name="Group 31"/>
          <p:cNvGrpSpPr/>
          <p:nvPr/>
        </p:nvGrpSpPr>
        <p:grpSpPr>
          <a:xfrm>
            <a:off x="1216306" y="4914999"/>
            <a:ext cx="3467329" cy="438112"/>
            <a:chOff x="1043606" y="3112699"/>
            <a:chExt cx="3467329" cy="438112"/>
          </a:xfrm>
          <a:scene3d>
            <a:camera prst="orthographicFront"/>
            <a:lightRig rig="flat" dir="t"/>
          </a:scene3d>
        </p:grpSpPr>
        <p:sp>
          <p:nvSpPr>
            <p:cNvPr id="60" name="Rectangle 59"/>
            <p:cNvSpPr/>
            <p:nvPr/>
          </p:nvSpPr>
          <p:spPr>
            <a:xfrm>
              <a:off x="1043606" y="3112699"/>
              <a:ext cx="3467329" cy="438112"/>
            </a:xfrm>
            <a:prstGeom prst="rect">
              <a:avLst/>
            </a:prstGeom>
            <a:solidFill>
              <a:schemeClr val="bg1">
                <a:lumMod val="95000"/>
              </a:schemeClr>
            </a:solidFill>
            <a:ln>
              <a:noFill/>
            </a:ln>
            <a:sp3d prstMaterial="dkEdge">
              <a:bevelT w="8200" h="38100"/>
            </a:sp3d>
          </p:spPr>
          <p:style>
            <a:lnRef idx="0">
              <a:scrgbClr r="0" g="0" b="0"/>
            </a:lnRef>
            <a:fillRef idx="2">
              <a:scrgbClr r="0" g="0" b="0"/>
            </a:fillRef>
            <a:effectRef idx="1">
              <a:schemeClr val="accent6">
                <a:hueOff val="0"/>
                <a:satOff val="0"/>
                <a:lumOff val="0"/>
                <a:alphaOff val="0"/>
              </a:schemeClr>
            </a:effectRef>
            <a:fontRef idx="minor">
              <a:schemeClr val="dk1"/>
            </a:fontRef>
          </p:style>
          <p:txBody>
            <a:bodyPr/>
            <a:lstStyle/>
            <a:p>
              <a:endParaRPr lang="en-US"/>
            </a:p>
          </p:txBody>
        </p:sp>
        <p:sp>
          <p:nvSpPr>
            <p:cNvPr id="61" name="Rectangle 60"/>
            <p:cNvSpPr/>
            <p:nvPr/>
          </p:nvSpPr>
          <p:spPr>
            <a:xfrm>
              <a:off x="1043606" y="3112699"/>
              <a:ext cx="3467329" cy="4381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IN" sz="1800" kern="1200" dirty="0" smtClean="0"/>
                <a:t>B2.  I do not go to gym every day.</a:t>
              </a:r>
              <a:endParaRPr lang="en-IN" sz="1800" kern="1200" dirty="0"/>
            </a:p>
          </p:txBody>
        </p:sp>
      </p:grpSp>
      <p:grpSp>
        <p:nvGrpSpPr>
          <p:cNvPr id="31" name="Group 32"/>
          <p:cNvGrpSpPr/>
          <p:nvPr/>
        </p:nvGrpSpPr>
        <p:grpSpPr>
          <a:xfrm>
            <a:off x="1216306" y="5537120"/>
            <a:ext cx="3467329" cy="438112"/>
            <a:chOff x="1043606" y="3734820"/>
            <a:chExt cx="3467329" cy="438112"/>
          </a:xfrm>
          <a:scene3d>
            <a:camera prst="orthographicFront"/>
            <a:lightRig rig="flat" dir="t"/>
          </a:scene3d>
        </p:grpSpPr>
        <p:sp>
          <p:nvSpPr>
            <p:cNvPr id="58" name="Rectangle 57"/>
            <p:cNvSpPr/>
            <p:nvPr/>
          </p:nvSpPr>
          <p:spPr>
            <a:xfrm>
              <a:off x="1043606" y="3734820"/>
              <a:ext cx="3467329" cy="438112"/>
            </a:xfrm>
            <a:prstGeom prst="rect">
              <a:avLst/>
            </a:prstGeom>
            <a:solidFill>
              <a:schemeClr val="bg1">
                <a:lumMod val="95000"/>
              </a:schemeClr>
            </a:solidFill>
            <a:ln>
              <a:noFill/>
            </a:ln>
            <a:sp3d prstMaterial="dkEdge">
              <a:bevelT w="8200" h="38100"/>
            </a:sp3d>
          </p:spPr>
          <p:style>
            <a:lnRef idx="0">
              <a:scrgbClr r="0" g="0" b="0"/>
            </a:lnRef>
            <a:fillRef idx="2">
              <a:scrgbClr r="0" g="0" b="0"/>
            </a:fillRef>
            <a:effectRef idx="1">
              <a:schemeClr val="accent6">
                <a:hueOff val="0"/>
                <a:satOff val="0"/>
                <a:lumOff val="0"/>
                <a:alphaOff val="0"/>
              </a:schemeClr>
            </a:effectRef>
            <a:fontRef idx="minor">
              <a:schemeClr val="dk1"/>
            </a:fontRef>
          </p:style>
          <p:txBody>
            <a:bodyPr/>
            <a:lstStyle/>
            <a:p>
              <a:endParaRPr lang="en-US"/>
            </a:p>
          </p:txBody>
        </p:sp>
        <p:sp>
          <p:nvSpPr>
            <p:cNvPr id="59" name="Rectangle 58"/>
            <p:cNvSpPr/>
            <p:nvPr/>
          </p:nvSpPr>
          <p:spPr>
            <a:xfrm>
              <a:off x="1043606" y="3734820"/>
              <a:ext cx="3467329" cy="4381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IN" sz="1800" kern="1200" dirty="0" smtClean="0"/>
                <a:t>C1.  He adores his mother.</a:t>
              </a:r>
              <a:endParaRPr lang="en-IN" sz="1800" kern="1200" dirty="0"/>
            </a:p>
          </p:txBody>
        </p:sp>
      </p:grpSp>
      <p:grpSp>
        <p:nvGrpSpPr>
          <p:cNvPr id="32" name="Group 33"/>
          <p:cNvGrpSpPr/>
          <p:nvPr/>
        </p:nvGrpSpPr>
        <p:grpSpPr>
          <a:xfrm>
            <a:off x="1216306" y="6159240"/>
            <a:ext cx="3467329" cy="438112"/>
            <a:chOff x="1043606" y="4356940"/>
            <a:chExt cx="3467329" cy="438112"/>
          </a:xfrm>
          <a:scene3d>
            <a:camera prst="orthographicFront"/>
            <a:lightRig rig="flat" dir="t"/>
          </a:scene3d>
        </p:grpSpPr>
        <p:sp>
          <p:nvSpPr>
            <p:cNvPr id="56" name="Rectangle 55"/>
            <p:cNvSpPr/>
            <p:nvPr/>
          </p:nvSpPr>
          <p:spPr>
            <a:xfrm>
              <a:off x="1043606" y="4356940"/>
              <a:ext cx="3467329" cy="438112"/>
            </a:xfrm>
            <a:prstGeom prst="rect">
              <a:avLst/>
            </a:prstGeom>
            <a:solidFill>
              <a:schemeClr val="bg1">
                <a:lumMod val="95000"/>
              </a:schemeClr>
            </a:solidFill>
            <a:ln>
              <a:noFill/>
            </a:ln>
            <a:sp3d prstMaterial="dkEdge">
              <a:bevelT w="8200" h="38100"/>
            </a:sp3d>
          </p:spPr>
          <p:style>
            <a:lnRef idx="0">
              <a:scrgbClr r="0" g="0" b="0"/>
            </a:lnRef>
            <a:fillRef idx="2">
              <a:scrgbClr r="0" g="0" b="0"/>
            </a:fillRef>
            <a:effectRef idx="1">
              <a:schemeClr val="accent6">
                <a:hueOff val="0"/>
                <a:satOff val="0"/>
                <a:lumOff val="0"/>
                <a:alphaOff val="0"/>
              </a:schemeClr>
            </a:effectRef>
            <a:fontRef idx="minor">
              <a:schemeClr val="dk1"/>
            </a:fontRef>
          </p:style>
          <p:txBody>
            <a:bodyPr/>
            <a:lstStyle/>
            <a:p>
              <a:endParaRPr lang="en-US"/>
            </a:p>
          </p:txBody>
        </p:sp>
        <p:sp>
          <p:nvSpPr>
            <p:cNvPr id="57" name="Rectangle 56"/>
            <p:cNvSpPr/>
            <p:nvPr/>
          </p:nvSpPr>
          <p:spPr>
            <a:xfrm>
              <a:off x="1043606" y="4356940"/>
              <a:ext cx="3467329" cy="4381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IN" sz="1800" kern="1200" dirty="0" smtClean="0"/>
                <a:t>C2.  He does not adore his mother.</a:t>
              </a:r>
              <a:endParaRPr lang="en-IN" sz="1800" kern="1200" dirty="0"/>
            </a:p>
          </p:txBody>
        </p:sp>
      </p:grpSp>
      <p:grpSp>
        <p:nvGrpSpPr>
          <p:cNvPr id="33" name="Group 34"/>
          <p:cNvGrpSpPr/>
          <p:nvPr/>
        </p:nvGrpSpPr>
        <p:grpSpPr>
          <a:xfrm>
            <a:off x="4522243" y="2426519"/>
            <a:ext cx="3755362" cy="438112"/>
            <a:chOff x="4349543" y="624219"/>
            <a:chExt cx="3755362" cy="438112"/>
          </a:xfrm>
          <a:scene3d>
            <a:camera prst="orthographicFront"/>
            <a:lightRig rig="flat" dir="t"/>
          </a:scene3d>
        </p:grpSpPr>
        <p:sp>
          <p:nvSpPr>
            <p:cNvPr id="54" name="Rectangle 53"/>
            <p:cNvSpPr/>
            <p:nvPr/>
          </p:nvSpPr>
          <p:spPr>
            <a:xfrm>
              <a:off x="4349543" y="624219"/>
              <a:ext cx="3755362" cy="438112"/>
            </a:xfrm>
            <a:prstGeom prst="rect">
              <a:avLst/>
            </a:prstGeom>
            <a:solidFill>
              <a:schemeClr val="bg1">
                <a:lumMod val="85000"/>
              </a:schemeClr>
            </a:solidFill>
            <a:ln>
              <a:noFill/>
            </a:ln>
            <a:sp3d prstMaterial="dkEdge">
              <a:bevelT w="8200" h="38100"/>
            </a:sp3d>
          </p:spPr>
          <p:style>
            <a:lnRef idx="0">
              <a:scrgbClr r="0" g="0" b="0"/>
            </a:lnRef>
            <a:fillRef idx="2">
              <a:scrgbClr r="0" g="0" b="0"/>
            </a:fillRef>
            <a:effectRef idx="1">
              <a:schemeClr val="accent5">
                <a:hueOff val="0"/>
                <a:satOff val="0"/>
                <a:lumOff val="0"/>
                <a:alphaOff val="0"/>
              </a:schemeClr>
            </a:effectRef>
            <a:fontRef idx="minor">
              <a:schemeClr val="dk1"/>
            </a:fontRef>
          </p:style>
          <p:txBody>
            <a:bodyPr/>
            <a:lstStyle/>
            <a:p>
              <a:endParaRPr lang="en-US"/>
            </a:p>
          </p:txBody>
        </p:sp>
        <p:sp>
          <p:nvSpPr>
            <p:cNvPr id="55" name="Rectangle 54"/>
            <p:cNvSpPr/>
            <p:nvPr/>
          </p:nvSpPr>
          <p:spPr>
            <a:xfrm>
              <a:off x="4349543" y="624219"/>
              <a:ext cx="3755362" cy="4381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kern="1200" dirty="0" smtClean="0"/>
                <a:t>AUXILIARY  VERB</a:t>
              </a:r>
              <a:endParaRPr lang="en-IN" sz="1800" kern="1200" dirty="0"/>
            </a:p>
          </p:txBody>
        </p:sp>
      </p:grpSp>
      <p:grpSp>
        <p:nvGrpSpPr>
          <p:cNvPr id="34" name="Group 35"/>
          <p:cNvGrpSpPr/>
          <p:nvPr/>
        </p:nvGrpSpPr>
        <p:grpSpPr>
          <a:xfrm>
            <a:off x="5115685" y="3048639"/>
            <a:ext cx="3445441" cy="438112"/>
            <a:chOff x="4942985" y="1246339"/>
            <a:chExt cx="3445441" cy="438112"/>
          </a:xfrm>
          <a:scene3d>
            <a:camera prst="orthographicFront"/>
            <a:lightRig rig="flat" dir="t"/>
          </a:scene3d>
        </p:grpSpPr>
        <p:sp>
          <p:nvSpPr>
            <p:cNvPr id="52" name="Rectangle 51"/>
            <p:cNvSpPr/>
            <p:nvPr/>
          </p:nvSpPr>
          <p:spPr>
            <a:xfrm>
              <a:off x="4942985" y="1246339"/>
              <a:ext cx="3445441" cy="438112"/>
            </a:xfrm>
            <a:prstGeom prst="rect">
              <a:avLst/>
            </a:prstGeom>
            <a:solidFill>
              <a:schemeClr val="bg1">
                <a:lumMod val="95000"/>
              </a:schemeClr>
            </a:solidFill>
            <a:ln>
              <a:noFill/>
            </a:ln>
            <a:sp3d prstMaterial="dkEdge">
              <a:bevelT w="8200" h="38100"/>
            </a:sp3d>
          </p:spPr>
          <p:style>
            <a:lnRef idx="0">
              <a:scrgbClr r="0" g="0" b="0"/>
            </a:lnRef>
            <a:fillRef idx="2">
              <a:scrgbClr r="0" g="0" b="0"/>
            </a:fillRef>
            <a:effectRef idx="1">
              <a:schemeClr val="accent6">
                <a:hueOff val="0"/>
                <a:satOff val="0"/>
                <a:lumOff val="0"/>
                <a:alphaOff val="0"/>
              </a:schemeClr>
            </a:effectRef>
            <a:fontRef idx="minor">
              <a:schemeClr val="dk1"/>
            </a:fontRef>
          </p:style>
          <p:txBody>
            <a:bodyPr/>
            <a:lstStyle/>
            <a:p>
              <a:endParaRPr lang="en-US"/>
            </a:p>
          </p:txBody>
        </p:sp>
        <p:sp>
          <p:nvSpPr>
            <p:cNvPr id="53" name="Rectangle 52"/>
            <p:cNvSpPr/>
            <p:nvPr/>
          </p:nvSpPr>
          <p:spPr>
            <a:xfrm>
              <a:off x="4942985" y="1246339"/>
              <a:ext cx="3445441" cy="4381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IN" sz="1800" kern="1200" dirty="0" smtClean="0"/>
                <a:t>A. She is a teacher.</a:t>
              </a:r>
              <a:endParaRPr lang="en-IN" sz="1800" kern="1200" dirty="0"/>
            </a:p>
          </p:txBody>
        </p:sp>
      </p:grpSp>
      <p:grpSp>
        <p:nvGrpSpPr>
          <p:cNvPr id="35" name="Group 36"/>
          <p:cNvGrpSpPr/>
          <p:nvPr/>
        </p:nvGrpSpPr>
        <p:grpSpPr>
          <a:xfrm>
            <a:off x="5115685" y="3670759"/>
            <a:ext cx="3445441" cy="438112"/>
            <a:chOff x="4942985" y="1868459"/>
            <a:chExt cx="3445441" cy="438112"/>
          </a:xfrm>
          <a:scene3d>
            <a:camera prst="orthographicFront"/>
            <a:lightRig rig="flat" dir="t"/>
          </a:scene3d>
        </p:grpSpPr>
        <p:sp>
          <p:nvSpPr>
            <p:cNvPr id="50" name="Rectangle 49"/>
            <p:cNvSpPr/>
            <p:nvPr/>
          </p:nvSpPr>
          <p:spPr>
            <a:xfrm>
              <a:off x="4942985" y="1868459"/>
              <a:ext cx="3445441" cy="438112"/>
            </a:xfrm>
            <a:prstGeom prst="rect">
              <a:avLst/>
            </a:prstGeom>
            <a:solidFill>
              <a:schemeClr val="bg1">
                <a:lumMod val="95000"/>
              </a:schemeClr>
            </a:solidFill>
            <a:ln>
              <a:noFill/>
            </a:ln>
            <a:sp3d prstMaterial="dkEdge">
              <a:bevelT w="8200" h="38100"/>
            </a:sp3d>
          </p:spPr>
          <p:style>
            <a:lnRef idx="0">
              <a:scrgbClr r="0" g="0" b="0"/>
            </a:lnRef>
            <a:fillRef idx="2">
              <a:scrgbClr r="0" g="0" b="0"/>
            </a:fillRef>
            <a:effectRef idx="1">
              <a:schemeClr val="accent6">
                <a:hueOff val="0"/>
                <a:satOff val="0"/>
                <a:lumOff val="0"/>
                <a:alphaOff val="0"/>
              </a:schemeClr>
            </a:effectRef>
            <a:fontRef idx="minor">
              <a:schemeClr val="dk1"/>
            </a:fontRef>
          </p:style>
          <p:txBody>
            <a:bodyPr/>
            <a:lstStyle/>
            <a:p>
              <a:endParaRPr lang="en-US"/>
            </a:p>
          </p:txBody>
        </p:sp>
        <p:sp>
          <p:nvSpPr>
            <p:cNvPr id="51" name="Rectangle 50"/>
            <p:cNvSpPr/>
            <p:nvPr/>
          </p:nvSpPr>
          <p:spPr>
            <a:xfrm>
              <a:off x="4942985" y="1868459"/>
              <a:ext cx="3445441" cy="4381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IN" sz="1800" kern="1200" dirty="0" smtClean="0"/>
                <a:t>a. She is not a teacher.</a:t>
              </a:r>
              <a:endParaRPr lang="en-IN" sz="1800" kern="1200" dirty="0"/>
            </a:p>
          </p:txBody>
        </p:sp>
      </p:grpSp>
      <p:grpSp>
        <p:nvGrpSpPr>
          <p:cNvPr id="36" name="Group 37"/>
          <p:cNvGrpSpPr/>
          <p:nvPr/>
        </p:nvGrpSpPr>
        <p:grpSpPr>
          <a:xfrm>
            <a:off x="5115685" y="4292879"/>
            <a:ext cx="3445441" cy="438112"/>
            <a:chOff x="4942985" y="2490579"/>
            <a:chExt cx="3445441" cy="438112"/>
          </a:xfrm>
          <a:scene3d>
            <a:camera prst="orthographicFront"/>
            <a:lightRig rig="flat" dir="t"/>
          </a:scene3d>
        </p:grpSpPr>
        <p:sp>
          <p:nvSpPr>
            <p:cNvPr id="48" name="Rectangle 47"/>
            <p:cNvSpPr/>
            <p:nvPr/>
          </p:nvSpPr>
          <p:spPr>
            <a:xfrm>
              <a:off x="4942985" y="2490579"/>
              <a:ext cx="3445441" cy="438112"/>
            </a:xfrm>
            <a:prstGeom prst="rect">
              <a:avLst/>
            </a:prstGeom>
            <a:solidFill>
              <a:schemeClr val="bg1">
                <a:lumMod val="95000"/>
              </a:schemeClr>
            </a:solidFill>
            <a:ln>
              <a:noFill/>
            </a:ln>
            <a:sp3d prstMaterial="dkEdge">
              <a:bevelT w="8200" h="38100"/>
            </a:sp3d>
          </p:spPr>
          <p:style>
            <a:lnRef idx="0">
              <a:scrgbClr r="0" g="0" b="0"/>
            </a:lnRef>
            <a:fillRef idx="2">
              <a:scrgbClr r="0" g="0" b="0"/>
            </a:fillRef>
            <a:effectRef idx="1">
              <a:schemeClr val="accent6">
                <a:hueOff val="0"/>
                <a:satOff val="0"/>
                <a:lumOff val="0"/>
                <a:alphaOff val="0"/>
              </a:schemeClr>
            </a:effectRef>
            <a:fontRef idx="minor">
              <a:schemeClr val="dk1"/>
            </a:fontRef>
          </p:style>
          <p:txBody>
            <a:bodyPr/>
            <a:lstStyle/>
            <a:p>
              <a:endParaRPr lang="en-US"/>
            </a:p>
          </p:txBody>
        </p:sp>
        <p:sp>
          <p:nvSpPr>
            <p:cNvPr id="49" name="Rectangle 48"/>
            <p:cNvSpPr/>
            <p:nvPr/>
          </p:nvSpPr>
          <p:spPr>
            <a:xfrm>
              <a:off x="4942985" y="2490579"/>
              <a:ext cx="3445441" cy="4381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IN" sz="1800" kern="1200" dirty="0" smtClean="0"/>
                <a:t>B. She has eaten.</a:t>
              </a:r>
              <a:endParaRPr lang="en-IN" sz="1800" kern="1200" dirty="0"/>
            </a:p>
          </p:txBody>
        </p:sp>
      </p:grpSp>
      <p:grpSp>
        <p:nvGrpSpPr>
          <p:cNvPr id="37" name="Group 38"/>
          <p:cNvGrpSpPr/>
          <p:nvPr/>
        </p:nvGrpSpPr>
        <p:grpSpPr>
          <a:xfrm>
            <a:off x="5115685" y="4914999"/>
            <a:ext cx="3445441" cy="438112"/>
            <a:chOff x="4942985" y="3112699"/>
            <a:chExt cx="3445441" cy="438112"/>
          </a:xfrm>
          <a:scene3d>
            <a:camera prst="orthographicFront"/>
            <a:lightRig rig="flat" dir="t"/>
          </a:scene3d>
        </p:grpSpPr>
        <p:sp>
          <p:nvSpPr>
            <p:cNvPr id="46" name="Rectangle 45"/>
            <p:cNvSpPr/>
            <p:nvPr/>
          </p:nvSpPr>
          <p:spPr>
            <a:xfrm>
              <a:off x="4942985" y="3112699"/>
              <a:ext cx="3445441" cy="438112"/>
            </a:xfrm>
            <a:prstGeom prst="rect">
              <a:avLst/>
            </a:prstGeom>
            <a:solidFill>
              <a:schemeClr val="bg1">
                <a:lumMod val="95000"/>
              </a:schemeClr>
            </a:solidFill>
            <a:ln>
              <a:noFill/>
            </a:ln>
            <a:sp3d prstMaterial="dkEdge">
              <a:bevelT w="8200" h="38100"/>
            </a:sp3d>
          </p:spPr>
          <p:style>
            <a:lnRef idx="0">
              <a:scrgbClr r="0" g="0" b="0"/>
            </a:lnRef>
            <a:fillRef idx="2">
              <a:scrgbClr r="0" g="0" b="0"/>
            </a:fillRef>
            <a:effectRef idx="1">
              <a:schemeClr val="accent6">
                <a:hueOff val="0"/>
                <a:satOff val="0"/>
                <a:lumOff val="0"/>
                <a:alphaOff val="0"/>
              </a:schemeClr>
            </a:effectRef>
            <a:fontRef idx="minor">
              <a:schemeClr val="dk1"/>
            </a:fontRef>
          </p:style>
          <p:txBody>
            <a:bodyPr/>
            <a:lstStyle/>
            <a:p>
              <a:endParaRPr lang="en-US"/>
            </a:p>
          </p:txBody>
        </p:sp>
        <p:sp>
          <p:nvSpPr>
            <p:cNvPr id="47" name="Rectangle 46"/>
            <p:cNvSpPr/>
            <p:nvPr/>
          </p:nvSpPr>
          <p:spPr>
            <a:xfrm>
              <a:off x="4942985" y="3112699"/>
              <a:ext cx="3445441" cy="4381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IN" sz="1800" kern="1200" dirty="0" smtClean="0"/>
                <a:t>b. She has not eaten.</a:t>
              </a:r>
              <a:endParaRPr lang="en-IN" sz="1800" kern="1200" dirty="0"/>
            </a:p>
          </p:txBody>
        </p:sp>
      </p:grpSp>
      <p:grpSp>
        <p:nvGrpSpPr>
          <p:cNvPr id="38" name="Group 39"/>
          <p:cNvGrpSpPr/>
          <p:nvPr/>
        </p:nvGrpSpPr>
        <p:grpSpPr>
          <a:xfrm>
            <a:off x="5115685" y="5537120"/>
            <a:ext cx="3445441" cy="438112"/>
            <a:chOff x="4942985" y="3734820"/>
            <a:chExt cx="3445441" cy="438112"/>
          </a:xfrm>
          <a:scene3d>
            <a:camera prst="orthographicFront"/>
            <a:lightRig rig="flat" dir="t"/>
          </a:scene3d>
        </p:grpSpPr>
        <p:sp>
          <p:nvSpPr>
            <p:cNvPr id="44" name="Rectangle 43"/>
            <p:cNvSpPr/>
            <p:nvPr/>
          </p:nvSpPr>
          <p:spPr>
            <a:xfrm>
              <a:off x="4942985" y="3734820"/>
              <a:ext cx="3445441" cy="438112"/>
            </a:xfrm>
            <a:prstGeom prst="rect">
              <a:avLst/>
            </a:prstGeom>
            <a:solidFill>
              <a:schemeClr val="bg1">
                <a:lumMod val="95000"/>
              </a:schemeClr>
            </a:solidFill>
            <a:ln>
              <a:noFill/>
            </a:ln>
            <a:sp3d prstMaterial="dkEdge">
              <a:bevelT w="8200" h="38100"/>
            </a:sp3d>
          </p:spPr>
          <p:style>
            <a:lnRef idx="0">
              <a:scrgbClr r="0" g="0" b="0"/>
            </a:lnRef>
            <a:fillRef idx="2">
              <a:scrgbClr r="0" g="0" b="0"/>
            </a:fillRef>
            <a:effectRef idx="1">
              <a:schemeClr val="accent6">
                <a:hueOff val="0"/>
                <a:satOff val="0"/>
                <a:lumOff val="0"/>
                <a:alphaOff val="0"/>
              </a:schemeClr>
            </a:effectRef>
            <a:fontRef idx="minor">
              <a:schemeClr val="dk1"/>
            </a:fontRef>
          </p:style>
          <p:txBody>
            <a:bodyPr/>
            <a:lstStyle/>
            <a:p>
              <a:endParaRPr lang="en-US"/>
            </a:p>
          </p:txBody>
        </p:sp>
        <p:sp>
          <p:nvSpPr>
            <p:cNvPr id="45" name="Rectangle 44"/>
            <p:cNvSpPr/>
            <p:nvPr/>
          </p:nvSpPr>
          <p:spPr>
            <a:xfrm>
              <a:off x="4942985" y="3734820"/>
              <a:ext cx="3445441" cy="4381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IN" sz="1800" kern="1200" dirty="0" smtClean="0"/>
                <a:t>C. They will fly.</a:t>
              </a:r>
              <a:endParaRPr lang="en-IN" sz="1800" kern="1200" dirty="0"/>
            </a:p>
          </p:txBody>
        </p:sp>
      </p:grpSp>
      <p:grpSp>
        <p:nvGrpSpPr>
          <p:cNvPr id="39" name="Group 40"/>
          <p:cNvGrpSpPr/>
          <p:nvPr/>
        </p:nvGrpSpPr>
        <p:grpSpPr>
          <a:xfrm>
            <a:off x="5115685" y="6159240"/>
            <a:ext cx="3445441" cy="438112"/>
            <a:chOff x="4942985" y="4356940"/>
            <a:chExt cx="3445441" cy="438112"/>
          </a:xfrm>
          <a:scene3d>
            <a:camera prst="orthographicFront"/>
            <a:lightRig rig="flat" dir="t"/>
          </a:scene3d>
        </p:grpSpPr>
        <p:sp>
          <p:nvSpPr>
            <p:cNvPr id="42" name="Rectangle 41"/>
            <p:cNvSpPr/>
            <p:nvPr/>
          </p:nvSpPr>
          <p:spPr>
            <a:xfrm>
              <a:off x="4942985" y="4356940"/>
              <a:ext cx="3445441" cy="438112"/>
            </a:xfrm>
            <a:prstGeom prst="rect">
              <a:avLst/>
            </a:prstGeom>
            <a:solidFill>
              <a:schemeClr val="bg1">
                <a:lumMod val="95000"/>
              </a:schemeClr>
            </a:solidFill>
            <a:ln>
              <a:noFill/>
            </a:ln>
            <a:sp3d prstMaterial="dkEdge">
              <a:bevelT w="8200" h="38100"/>
            </a:sp3d>
          </p:spPr>
          <p:style>
            <a:lnRef idx="0">
              <a:scrgbClr r="0" g="0" b="0"/>
            </a:lnRef>
            <a:fillRef idx="2">
              <a:scrgbClr r="0" g="0" b="0"/>
            </a:fillRef>
            <a:effectRef idx="1">
              <a:schemeClr val="accent6">
                <a:hueOff val="0"/>
                <a:satOff val="0"/>
                <a:lumOff val="0"/>
                <a:alphaOff val="0"/>
              </a:schemeClr>
            </a:effectRef>
            <a:fontRef idx="minor">
              <a:schemeClr val="dk1"/>
            </a:fontRef>
          </p:style>
          <p:txBody>
            <a:bodyPr/>
            <a:lstStyle/>
            <a:p>
              <a:endParaRPr lang="en-US"/>
            </a:p>
          </p:txBody>
        </p:sp>
        <p:sp>
          <p:nvSpPr>
            <p:cNvPr id="43" name="Rectangle 42"/>
            <p:cNvSpPr/>
            <p:nvPr/>
          </p:nvSpPr>
          <p:spPr>
            <a:xfrm>
              <a:off x="4942985" y="4356940"/>
              <a:ext cx="3445441" cy="4381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IN" sz="1800" kern="1200" dirty="0" smtClean="0"/>
                <a:t>c. They will not fly.</a:t>
              </a:r>
              <a:endParaRPr lang="en-IN" sz="1800" kern="1200" dirty="0"/>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unge-danger-background.jpg"/>
          <p:cNvPicPr>
            <a:picLocks noGrp="1" noSelect="1" noRot="1" noMove="1" noResize="1" noEditPoints="1" noAdjustHandles="1" noChangeArrowheads="1" noChangeShapeType="1"/>
          </p:cNvPicPr>
          <p:nvPr>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a:xfrm>
            <a:off x="0" y="908720"/>
            <a:ext cx="9144000" cy="2719138"/>
          </a:xfrm>
          <a:prstGeom prst="rect">
            <a:avLst/>
          </a:prstGeom>
        </p:spPr>
      </p:pic>
      <p:pic>
        <p:nvPicPr>
          <p:cNvPr id="11" name="Picture 10" descr="grunge-danger-background.jpg"/>
          <p:cNvPicPr>
            <a:picLocks noGrp="1" noSelect="1" noRot="1" noMove="1" noResize="1" noEditPoints="1" noAdjustHandles="1" noChangeArrowheads="1" noChangeShapeType="1"/>
          </p:cNvPicPr>
          <p:nvPr>
            <p:custDataLst>
              <p:tags r:id="rId3"/>
            </p:custDataLst>
          </p:nvPr>
        </p:nvPicPr>
        <p:blipFill>
          <a:blip r:embed="rId7" cstate="email">
            <a:extLst>
              <a:ext uri="{28A0092B-C50C-407E-A947-70E740481C1C}">
                <a14:useLocalDpi xmlns:a14="http://schemas.microsoft.com/office/drawing/2010/main"/>
              </a:ext>
            </a:extLst>
          </a:blip>
          <a:srcRect/>
          <a:stretch>
            <a:fillRect/>
          </a:stretch>
        </p:blipFill>
        <p:spPr>
          <a:xfrm>
            <a:off x="0" y="3558136"/>
            <a:ext cx="9144000" cy="3110952"/>
          </a:xfrm>
          <a:prstGeom prst="rect">
            <a:avLst/>
          </a:prstGeom>
        </p:spPr>
      </p:pic>
      <p:grpSp>
        <p:nvGrpSpPr>
          <p:cNvPr id="3" name="Group 52"/>
          <p:cNvGrpSpPr/>
          <p:nvPr/>
        </p:nvGrpSpPr>
        <p:grpSpPr>
          <a:xfrm>
            <a:off x="-612576" y="188640"/>
            <a:ext cx="3240360" cy="5447645"/>
            <a:chOff x="-612576" y="44624"/>
            <a:chExt cx="3240360" cy="5447645"/>
          </a:xfrm>
        </p:grpSpPr>
        <p:sp>
          <p:nvSpPr>
            <p:cNvPr id="13" name="TextBox 12"/>
            <p:cNvSpPr txBox="1"/>
            <p:nvPr/>
          </p:nvSpPr>
          <p:spPr>
            <a:xfrm>
              <a:off x="-612576" y="44624"/>
              <a:ext cx="3240360" cy="5447645"/>
            </a:xfrm>
            <a:prstGeom prst="rect">
              <a:avLst/>
            </a:prstGeom>
            <a:noFill/>
          </p:spPr>
          <p:txBody>
            <a:bodyPr wrap="square" rtlCol="0">
              <a:spAutoFit/>
            </a:bodyPr>
            <a:lstStyle/>
            <a:p>
              <a:r>
                <a:rPr lang="en-US" sz="34800" dirty="0" smtClean="0">
                  <a:solidFill>
                    <a:srgbClr val="8FCE4A"/>
                  </a:solidFill>
                  <a:latin typeface="Rockwell Extra Bold" pitchFamily="18" charset="0"/>
                </a:rPr>
                <a:t>1</a:t>
              </a:r>
              <a:endParaRPr lang="en-IN" sz="34800" dirty="0">
                <a:solidFill>
                  <a:srgbClr val="8FCE4A"/>
                </a:solidFill>
                <a:latin typeface="Rockwell Extra Bold" pitchFamily="18" charset="0"/>
              </a:endParaRPr>
            </a:p>
          </p:txBody>
        </p:sp>
        <p:sp>
          <p:nvSpPr>
            <p:cNvPr id="14" name="TextBox 13"/>
            <p:cNvSpPr txBox="1"/>
            <p:nvPr/>
          </p:nvSpPr>
          <p:spPr>
            <a:xfrm>
              <a:off x="35496" y="3861048"/>
              <a:ext cx="2088232" cy="400110"/>
            </a:xfrm>
            <a:prstGeom prst="rect">
              <a:avLst/>
            </a:prstGeom>
            <a:noFill/>
          </p:spPr>
          <p:txBody>
            <a:bodyPr wrap="square" rtlCol="0">
              <a:spAutoFit/>
            </a:bodyPr>
            <a:lstStyle/>
            <a:p>
              <a:pPr algn="ctr"/>
              <a:r>
                <a:rPr lang="en-IN" sz="2000" b="1" dirty="0" smtClean="0"/>
                <a:t>Voice</a:t>
              </a:r>
              <a:endParaRPr lang="en-IN" sz="2000" b="1" dirty="0"/>
            </a:p>
          </p:txBody>
        </p:sp>
        <p:sp>
          <p:nvSpPr>
            <p:cNvPr id="15" name="TextBox 14"/>
            <p:cNvSpPr txBox="1"/>
            <p:nvPr/>
          </p:nvSpPr>
          <p:spPr>
            <a:xfrm>
              <a:off x="-36512" y="1702549"/>
              <a:ext cx="1692696" cy="369332"/>
            </a:xfrm>
            <a:prstGeom prst="rect">
              <a:avLst/>
            </a:prstGeom>
            <a:noFill/>
          </p:spPr>
          <p:txBody>
            <a:bodyPr wrap="square" rtlCol="0">
              <a:spAutoFit/>
            </a:bodyPr>
            <a:lstStyle/>
            <a:p>
              <a:pPr algn="ctr"/>
              <a:endParaRPr lang="en-IN" dirty="0" smtClean="0"/>
            </a:p>
          </p:txBody>
        </p:sp>
        <p:sp>
          <p:nvSpPr>
            <p:cNvPr id="16" name="TextBox 15"/>
            <p:cNvSpPr txBox="1"/>
            <p:nvPr/>
          </p:nvSpPr>
          <p:spPr>
            <a:xfrm>
              <a:off x="611560" y="2710661"/>
              <a:ext cx="864096" cy="369332"/>
            </a:xfrm>
            <a:prstGeom prst="rect">
              <a:avLst/>
            </a:prstGeom>
            <a:noFill/>
          </p:spPr>
          <p:txBody>
            <a:bodyPr wrap="square" rtlCol="0">
              <a:spAutoFit/>
            </a:bodyPr>
            <a:lstStyle/>
            <a:p>
              <a:endParaRPr lang="en-IN" dirty="0" smtClean="0"/>
            </a:p>
          </p:txBody>
        </p:sp>
      </p:grpSp>
      <p:sp>
        <p:nvSpPr>
          <p:cNvPr id="17" name="TextBox 16"/>
          <p:cNvSpPr txBox="1"/>
          <p:nvPr/>
        </p:nvSpPr>
        <p:spPr>
          <a:xfrm>
            <a:off x="1979712" y="1484784"/>
            <a:ext cx="6984776" cy="4632037"/>
          </a:xfrm>
          <a:prstGeom prst="rect">
            <a:avLst/>
          </a:prstGeom>
          <a:noFill/>
        </p:spPr>
        <p:txBody>
          <a:bodyPr wrap="square" rtlCol="0">
            <a:spAutoFit/>
          </a:bodyPr>
          <a:lstStyle/>
          <a:p>
            <a:pPr>
              <a:spcAft>
                <a:spcPts val="600"/>
              </a:spcAft>
            </a:pPr>
            <a:r>
              <a:rPr lang="en-IN" sz="2000" dirty="0" smtClean="0">
                <a:solidFill>
                  <a:schemeClr val="bg1"/>
                </a:solidFill>
              </a:rPr>
              <a:t>Your primary tool for instruction while speaking is your voice. When speaking to anyone, think about projection, pace and modulation.</a:t>
            </a:r>
          </a:p>
          <a:p>
            <a:pPr marL="457200" indent="-457200">
              <a:spcAft>
                <a:spcPts val="600"/>
              </a:spcAft>
              <a:buFont typeface="Arial" pitchFamily="34" charset="0"/>
              <a:buChar char="•"/>
            </a:pPr>
            <a:r>
              <a:rPr lang="en-IN" sz="2000" b="1" dirty="0" smtClean="0">
                <a:solidFill>
                  <a:schemeClr val="bg1"/>
                </a:solidFill>
              </a:rPr>
              <a:t>Projection: </a:t>
            </a:r>
            <a:r>
              <a:rPr lang="en-IN" sz="2000" dirty="0" smtClean="0">
                <a:solidFill>
                  <a:schemeClr val="bg1"/>
                </a:solidFill>
              </a:rPr>
              <a:t>The volume of your voice should be loud enough that the other person can hear you. At the beginning of the discussion, ask if your audience can hear you and adjust your volume accordingly.</a:t>
            </a:r>
          </a:p>
          <a:p>
            <a:pPr marL="457200" indent="-457200">
              <a:spcAft>
                <a:spcPts val="600"/>
              </a:spcAft>
              <a:buFont typeface="Arial" pitchFamily="34" charset="0"/>
              <a:buChar char="•"/>
            </a:pPr>
            <a:r>
              <a:rPr lang="en-IN" sz="2000" b="1" dirty="0" smtClean="0">
                <a:solidFill>
                  <a:schemeClr val="bg1"/>
                </a:solidFill>
              </a:rPr>
              <a:t>Pace: </a:t>
            </a:r>
            <a:r>
              <a:rPr lang="en-IN" sz="2000" dirty="0" smtClean="0">
                <a:solidFill>
                  <a:schemeClr val="bg1"/>
                </a:solidFill>
              </a:rPr>
              <a:t>Make sure you are not going so fast that people cannot keep up, or so slow that people get bored and stop paying attention. You can also use strategic pauses, such as pausing just before an important point in order to emphasize it. </a:t>
            </a:r>
          </a:p>
          <a:p>
            <a:pPr marL="457200" indent="-457200">
              <a:spcAft>
                <a:spcPts val="600"/>
              </a:spcAft>
              <a:buFont typeface="Arial" pitchFamily="34" charset="0"/>
              <a:buChar char="•"/>
            </a:pPr>
            <a:r>
              <a:rPr lang="en-IN" sz="2000" b="1" dirty="0" smtClean="0">
                <a:solidFill>
                  <a:schemeClr val="bg1"/>
                </a:solidFill>
              </a:rPr>
              <a:t>Modulation: </a:t>
            </a:r>
            <a:r>
              <a:rPr lang="en-IN" sz="2000" dirty="0" smtClean="0">
                <a:solidFill>
                  <a:schemeClr val="bg1"/>
                </a:solidFill>
              </a:rPr>
              <a:t>Varying your inflection and volume will keep your audience's attention, whether your natural speaking voice is high or low, loud or soft.</a:t>
            </a:r>
          </a:p>
        </p:txBody>
      </p:sp>
      <p:grpSp>
        <p:nvGrpSpPr>
          <p:cNvPr id="4" name="Group 5"/>
          <p:cNvGrpSpPr/>
          <p:nvPr/>
        </p:nvGrpSpPr>
        <p:grpSpPr>
          <a:xfrm>
            <a:off x="0" y="0"/>
            <a:ext cx="9144000" cy="908720"/>
            <a:chOff x="0" y="0"/>
            <a:chExt cx="9144000" cy="908720"/>
          </a:xfrm>
        </p:grpSpPr>
        <p:pic>
          <p:nvPicPr>
            <p:cNvPr id="8" name="Picture 7" descr="12244771_l.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9" name="Rectangle 8"/>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Using Your Voice Professionally</a:t>
              </a:r>
              <a:endParaRPr lang="en-IN" sz="3200" dirty="0"/>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nterview_workshop.jpg"/>
          <p:cNvPicPr>
            <a:picLocks noGrp="1" noSelect="1" noRot="1" noMove="1" noResize="1" noEditPoints="1" noAdjustHandles="1" noChangeArrowheads="1" noChangeShapeType="1"/>
          </p:cNvPicPr>
          <p:nvPr>
            <p:custDataLst>
              <p:tags r:id="rId2"/>
            </p:custDataLst>
          </p:nvPr>
        </p:nvPicPr>
        <p:blipFill>
          <a:blip r:embed="rId6" cstate="print"/>
          <a:stretch>
            <a:fillRect/>
          </a:stretch>
        </p:blipFill>
        <p:spPr>
          <a:xfrm>
            <a:off x="4860032" y="1412776"/>
            <a:ext cx="4305034" cy="5256312"/>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36512" y="1368152"/>
            <a:ext cx="4932000" cy="5300936"/>
          </a:xfrm>
          <a:prstGeom prst="rect">
            <a:avLst/>
          </a:prstGeom>
          <a:solidFill>
            <a:schemeClr val="accent4">
              <a:alpha val="6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Aft>
                <a:spcPts val="1200"/>
              </a:spcAft>
            </a:pPr>
            <a:r>
              <a:rPr lang="en-IN" sz="2000" b="1" dirty="0" smtClean="0">
                <a:solidFill>
                  <a:schemeClr val="bg1"/>
                </a:solidFill>
              </a:rPr>
              <a:t>Open Question:</a:t>
            </a:r>
          </a:p>
          <a:p>
            <a:pPr marL="457200" indent="-457200">
              <a:spcAft>
                <a:spcPts val="1200"/>
              </a:spcAft>
              <a:buFont typeface="Arial" pitchFamily="34" charset="0"/>
              <a:buChar char="•"/>
            </a:pPr>
            <a:r>
              <a:rPr lang="en-IN" sz="2000" dirty="0" smtClean="0">
                <a:solidFill>
                  <a:schemeClr val="bg1"/>
                </a:solidFill>
              </a:rPr>
              <a:t>Open questions evoke longer answers. </a:t>
            </a:r>
          </a:p>
          <a:p>
            <a:pPr marL="457200" indent="-457200">
              <a:spcAft>
                <a:spcPts val="1200"/>
              </a:spcAft>
              <a:buFont typeface="Arial" pitchFamily="34" charset="0"/>
              <a:buChar char="•"/>
            </a:pPr>
            <a:r>
              <a:rPr lang="en-IN" sz="2000" dirty="0" smtClean="0">
                <a:solidFill>
                  <a:schemeClr val="bg1"/>
                </a:solidFill>
              </a:rPr>
              <a:t>Open questions usually begin with what, why, how. </a:t>
            </a:r>
          </a:p>
          <a:p>
            <a:pPr marL="457200" indent="-457200">
              <a:spcAft>
                <a:spcPts val="1200"/>
              </a:spcAft>
              <a:buFont typeface="Arial" pitchFamily="34" charset="0"/>
              <a:buChar char="•"/>
            </a:pPr>
            <a:r>
              <a:rPr lang="en-IN" sz="2000" dirty="0" smtClean="0">
                <a:solidFill>
                  <a:schemeClr val="bg1"/>
                </a:solidFill>
              </a:rPr>
              <a:t>Such a question asks the respondent for his or her knowledge, opinion or feelings.</a:t>
            </a:r>
          </a:p>
          <a:p>
            <a:pPr marL="457200" indent="-457200">
              <a:spcAft>
                <a:spcPts val="1200"/>
              </a:spcAft>
              <a:buFont typeface="Arial" pitchFamily="34" charset="0"/>
              <a:buChar char="•"/>
            </a:pPr>
            <a:r>
              <a:rPr lang="en-IN" sz="2000" b="1" dirty="0" smtClean="0">
                <a:solidFill>
                  <a:schemeClr val="bg1"/>
                </a:solidFill>
              </a:rPr>
              <a:t>Example:</a:t>
            </a:r>
            <a:r>
              <a:rPr lang="en-IN" sz="2000" dirty="0" smtClean="0">
                <a:solidFill>
                  <a:schemeClr val="bg1"/>
                </a:solidFill>
              </a:rPr>
              <a:t>
							</a:t>
            </a:r>
          </a:p>
          <a:p>
            <a:pPr marL="914400" lvl="1" indent="-457200">
              <a:spcAft>
                <a:spcPts val="1200"/>
              </a:spcAft>
              <a:buFont typeface="Courier New" pitchFamily="49" charset="0"/>
              <a:buChar char="o"/>
            </a:pPr>
            <a:r>
              <a:rPr lang="en-IN" sz="2000" dirty="0" smtClean="0">
                <a:solidFill>
                  <a:schemeClr val="bg1"/>
                </a:solidFill>
              </a:rPr>
              <a:t>Why do you feel our service is not good? </a:t>
            </a:r>
          </a:p>
        </p:txBody>
      </p:sp>
      <p:pic>
        <p:nvPicPr>
          <p:cNvPr id="10" name="Picture 9" descr="color-pencils-preview.png"/>
          <p:cNvPicPr>
            <a:picLocks noGrp="1" noSelect="1" noRot="1" noMove="1" noResize="1" noEditPoints="1" noAdjustHandles="1" noChangeArrowheads="1" noChangeShapeType="1"/>
          </p:cNvPicPr>
          <p:nvPr>
            <p:custDataLst>
              <p:tags r:id="rId3"/>
            </p:custDataLst>
          </p:nvPr>
        </p:nvPicPr>
        <p:blipFill>
          <a:blip r:embed="rId7" cstate="email">
            <a:extLst>
              <a:ext uri="{28A0092B-C50C-407E-A947-70E740481C1C}">
                <a14:useLocalDpi xmlns:a14="http://schemas.microsoft.com/office/drawing/2010/main"/>
              </a:ext>
            </a:extLst>
          </a:blip>
          <a:srcRect/>
          <a:stretch>
            <a:fillRect/>
          </a:stretch>
        </p:blipFill>
        <p:spPr>
          <a:xfrm rot="5400000">
            <a:off x="4253487" y="-3417283"/>
            <a:ext cx="540060" cy="9120058"/>
          </a:xfrm>
          <a:prstGeom prst="rect">
            <a:avLst/>
          </a:prstGeom>
        </p:spPr>
      </p:pic>
      <p:sp>
        <p:nvSpPr>
          <p:cNvPr id="11" name="TextBox 10"/>
          <p:cNvSpPr txBox="1"/>
          <p:nvPr/>
        </p:nvSpPr>
        <p:spPr>
          <a:xfrm>
            <a:off x="1510136" y="940659"/>
            <a:ext cx="6408712" cy="400110"/>
          </a:xfrm>
          <a:prstGeom prst="rect">
            <a:avLst/>
          </a:prstGeom>
          <a:noFill/>
        </p:spPr>
        <p:txBody>
          <a:bodyPr wrap="square" rtlCol="0">
            <a:spAutoFit/>
          </a:bodyPr>
          <a:lstStyle/>
          <a:p>
            <a:pPr algn="ctr"/>
            <a:r>
              <a:rPr lang="en-IN" sz="2000" b="1" dirty="0" smtClean="0">
                <a:solidFill>
                  <a:schemeClr val="bg1"/>
                </a:solidFill>
              </a:rPr>
              <a:t>Open Questions</a:t>
            </a:r>
            <a:endParaRPr lang="en-IN" sz="2000" b="1" dirty="0">
              <a:solidFill>
                <a:schemeClr val="bg1"/>
              </a:solidFill>
            </a:endParaRPr>
          </a:p>
        </p:txBody>
      </p:sp>
      <p:grpSp>
        <p:nvGrpSpPr>
          <p:cNvPr id="3" name="Group 5"/>
          <p:cNvGrpSpPr/>
          <p:nvPr/>
        </p:nvGrpSpPr>
        <p:grpSpPr>
          <a:xfrm>
            <a:off x="0" y="0"/>
            <a:ext cx="9144000" cy="908720"/>
            <a:chOff x="0" y="0"/>
            <a:chExt cx="9144000" cy="908720"/>
          </a:xfrm>
        </p:grpSpPr>
        <p:pic>
          <p:nvPicPr>
            <p:cNvPr id="14" name="Picture 13" descr="12244771_l.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15" name="Rectangle 14"/>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TextBox 15"/>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Questioning and Speaking</a:t>
              </a:r>
              <a:endParaRPr lang="en-IN" sz="3200" dirty="0"/>
            </a:p>
          </p:txBody>
        </p:sp>
      </p:grpSp>
    </p:spTree>
    <p:custDataLst>
      <p:tags r:id="rId1"/>
    </p:custDataLst>
    <p:extLst>
      <p:ext uri="{BB962C8B-B14F-4D97-AF65-F5344CB8AC3E}">
        <p14:creationId xmlns:p14="http://schemas.microsoft.com/office/powerpoint/2010/main" val="337134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36712"/>
            <a:ext cx="9144000" cy="6048000"/>
          </a:xfrm>
          <a:prstGeom prst="rect">
            <a:avLst/>
          </a:prstGeom>
          <a:gradFill flip="none" rotWithShape="1">
            <a:gsLst>
              <a:gs pos="43000">
                <a:sysClr val="windowText" lastClr="000000">
                  <a:lumMod val="95000"/>
                  <a:lumOff val="5000"/>
                  <a:alpha val="80000"/>
                </a:sysClr>
              </a:gs>
              <a:gs pos="90000">
                <a:schemeClr val="tx1">
                  <a:lumMod val="75000"/>
                  <a:lumOff val="25000"/>
                </a:schemeClr>
              </a:gs>
            </a:gsLst>
            <a:lin ang="17400000" scaled="0"/>
            <a:tileRect/>
          </a:gradFill>
          <a:ln w="9525" cap="flat" cmpd="sng" algn="ctr">
            <a:noFill/>
            <a:prstDash val="solid"/>
          </a:ln>
          <a:effectLst/>
        </p:spPr>
        <p:txBody>
          <a:bodyPr anchor="ctr"/>
          <a:lstStyle/>
          <a:p>
            <a:pPr marL="342900" indent="-342900">
              <a:defRPr/>
            </a:pPr>
            <a:endParaRPr lang="en-IN" dirty="0" smtClean="0">
              <a:solidFill>
                <a:srgbClr val="FFFFFF"/>
              </a:solidFill>
              <a:latin typeface="Calibri" pitchFamily="-109" charset="0"/>
            </a:endParaRPr>
          </a:p>
        </p:txBody>
      </p:sp>
      <p:grpSp>
        <p:nvGrpSpPr>
          <p:cNvPr id="2" name="Group 15"/>
          <p:cNvGrpSpPr/>
          <p:nvPr/>
        </p:nvGrpSpPr>
        <p:grpSpPr>
          <a:xfrm>
            <a:off x="1612676" y="1196752"/>
            <a:ext cx="1935898" cy="1943761"/>
            <a:chOff x="3777609" y="1410474"/>
            <a:chExt cx="1728192" cy="1728192"/>
          </a:xfrm>
          <a:solidFill>
            <a:schemeClr val="tx1">
              <a:lumMod val="50000"/>
              <a:lumOff val="50000"/>
            </a:schemeClr>
          </a:solidFill>
        </p:grpSpPr>
        <p:sp>
          <p:nvSpPr>
            <p:cNvPr id="11" name="Teardrop 10"/>
            <p:cNvSpPr/>
            <p:nvPr/>
          </p:nvSpPr>
          <p:spPr>
            <a:xfrm rot="8159489">
              <a:off x="3777609" y="1410474"/>
              <a:ext cx="1728192" cy="1728192"/>
            </a:xfrm>
            <a:prstGeom prst="teardrop">
              <a:avLst/>
            </a:prstGeom>
            <a:grp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dirty="0">
                <a:solidFill>
                  <a:schemeClr val="bg1"/>
                </a:solidFill>
              </a:endParaRPr>
            </a:p>
          </p:txBody>
        </p:sp>
        <p:sp>
          <p:nvSpPr>
            <p:cNvPr id="12" name="TextBox 11"/>
            <p:cNvSpPr txBox="1"/>
            <p:nvPr/>
          </p:nvSpPr>
          <p:spPr>
            <a:xfrm>
              <a:off x="4040982" y="1739275"/>
              <a:ext cx="1221360" cy="629379"/>
            </a:xfrm>
            <a:prstGeom prst="rect">
              <a:avLst/>
            </a:prstGeom>
            <a:noFill/>
          </p:spPr>
          <p:txBody>
            <a:bodyPr wrap="square" rtlCol="0">
              <a:spAutoFit/>
            </a:bodyPr>
            <a:lstStyle/>
            <a:p>
              <a:pPr algn="ctr"/>
              <a:r>
                <a:rPr lang="en-IN" sz="2000" dirty="0" smtClean="0">
                  <a:solidFill>
                    <a:schemeClr val="bg1"/>
                  </a:solidFill>
                </a:rPr>
                <a:t>Pay attention</a:t>
              </a:r>
              <a:endParaRPr lang="en-IN" sz="2000" dirty="0">
                <a:solidFill>
                  <a:schemeClr val="bg1"/>
                </a:solidFill>
              </a:endParaRPr>
            </a:p>
          </p:txBody>
        </p:sp>
      </p:grpSp>
      <p:grpSp>
        <p:nvGrpSpPr>
          <p:cNvPr id="3" name="Group 19"/>
          <p:cNvGrpSpPr/>
          <p:nvPr/>
        </p:nvGrpSpPr>
        <p:grpSpPr>
          <a:xfrm>
            <a:off x="3045980" y="2309327"/>
            <a:ext cx="1935898" cy="1943761"/>
            <a:chOff x="5057131" y="2473971"/>
            <a:chExt cx="1728192" cy="1728192"/>
          </a:xfrm>
        </p:grpSpPr>
        <p:sp>
          <p:nvSpPr>
            <p:cNvPr id="14" name="Teardrop 13"/>
            <p:cNvSpPr/>
            <p:nvPr/>
          </p:nvSpPr>
          <p:spPr>
            <a:xfrm rot="11944519">
              <a:off x="5057131" y="2473971"/>
              <a:ext cx="1728192" cy="1728192"/>
            </a:xfrm>
            <a:prstGeom prst="teardrop">
              <a:avLst/>
            </a:prstGeom>
            <a:solidFill>
              <a:schemeClr val="tx1">
                <a:lumMod val="50000"/>
                <a:lumOff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dirty="0">
                <a:solidFill>
                  <a:schemeClr val="bg1"/>
                </a:solidFill>
              </a:endParaRPr>
            </a:p>
          </p:txBody>
        </p:sp>
        <p:sp>
          <p:nvSpPr>
            <p:cNvPr id="15" name="TextBox 14"/>
            <p:cNvSpPr txBox="1"/>
            <p:nvPr/>
          </p:nvSpPr>
          <p:spPr>
            <a:xfrm>
              <a:off x="5390907" y="2886556"/>
              <a:ext cx="1269324" cy="903023"/>
            </a:xfrm>
            <a:prstGeom prst="rect">
              <a:avLst/>
            </a:prstGeom>
            <a:noFill/>
          </p:spPr>
          <p:txBody>
            <a:bodyPr wrap="square" rtlCol="0">
              <a:spAutoFit/>
            </a:bodyPr>
            <a:lstStyle/>
            <a:p>
              <a:pPr algn="ctr"/>
              <a:r>
                <a:rPr lang="en-IN" sz="2000" dirty="0" smtClean="0">
                  <a:solidFill>
                    <a:schemeClr val="bg1"/>
                  </a:solidFill>
                </a:rPr>
                <a:t>Show that you are listening</a:t>
              </a:r>
              <a:endParaRPr lang="en-IN" sz="2000" dirty="0">
                <a:solidFill>
                  <a:schemeClr val="bg1"/>
                </a:solidFill>
              </a:endParaRPr>
            </a:p>
          </p:txBody>
        </p:sp>
      </p:grpSp>
      <p:grpSp>
        <p:nvGrpSpPr>
          <p:cNvPr id="4" name="Group 24"/>
          <p:cNvGrpSpPr/>
          <p:nvPr/>
        </p:nvGrpSpPr>
        <p:grpSpPr>
          <a:xfrm>
            <a:off x="2306492" y="4077526"/>
            <a:ext cx="1935898" cy="1943761"/>
            <a:chOff x="4250709" y="4077526"/>
            <a:chExt cx="1935898" cy="1943761"/>
          </a:xfrm>
        </p:grpSpPr>
        <p:sp>
          <p:nvSpPr>
            <p:cNvPr id="17" name="Teardrop 16"/>
            <p:cNvSpPr/>
            <p:nvPr/>
          </p:nvSpPr>
          <p:spPr>
            <a:xfrm rot="16367282">
              <a:off x="4246777" y="4081458"/>
              <a:ext cx="1943761" cy="1935898"/>
            </a:xfrm>
            <a:prstGeom prst="teardrop">
              <a:avLst/>
            </a:prstGeom>
            <a:solidFill>
              <a:schemeClr val="accent3"/>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dirty="0"/>
            </a:p>
          </p:txBody>
        </p:sp>
        <p:sp>
          <p:nvSpPr>
            <p:cNvPr id="18" name="TextBox 17"/>
            <p:cNvSpPr txBox="1"/>
            <p:nvPr/>
          </p:nvSpPr>
          <p:spPr>
            <a:xfrm>
              <a:off x="4355976" y="4737338"/>
              <a:ext cx="1728192" cy="707886"/>
            </a:xfrm>
            <a:prstGeom prst="rect">
              <a:avLst/>
            </a:prstGeom>
            <a:noFill/>
          </p:spPr>
          <p:txBody>
            <a:bodyPr wrap="square" rtlCol="0">
              <a:spAutoFit/>
            </a:bodyPr>
            <a:lstStyle/>
            <a:p>
              <a:pPr algn="ctr"/>
              <a:r>
                <a:rPr lang="en-IN" sz="2000" dirty="0" smtClean="0"/>
                <a:t>Provide feedback</a:t>
              </a:r>
              <a:endParaRPr lang="en-IN" sz="2000" dirty="0"/>
            </a:p>
          </p:txBody>
        </p:sp>
      </p:grpSp>
      <p:grpSp>
        <p:nvGrpSpPr>
          <p:cNvPr id="5" name="Group 25"/>
          <p:cNvGrpSpPr/>
          <p:nvPr/>
        </p:nvGrpSpPr>
        <p:grpSpPr>
          <a:xfrm>
            <a:off x="405319" y="3869424"/>
            <a:ext cx="1935898" cy="1943761"/>
            <a:chOff x="2349536" y="3869424"/>
            <a:chExt cx="1935898" cy="1943761"/>
          </a:xfrm>
        </p:grpSpPr>
        <p:sp>
          <p:nvSpPr>
            <p:cNvPr id="20" name="Teardrop 19"/>
            <p:cNvSpPr/>
            <p:nvPr/>
          </p:nvSpPr>
          <p:spPr>
            <a:xfrm>
              <a:off x="2349536" y="3869424"/>
              <a:ext cx="1935898" cy="1943761"/>
            </a:xfrm>
            <a:prstGeom prst="teardrop">
              <a:avLst/>
            </a:prstGeom>
            <a:solidFill>
              <a:schemeClr val="tx1">
                <a:lumMod val="50000"/>
                <a:lumOff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dirty="0">
                <a:solidFill>
                  <a:schemeClr val="bg1"/>
                </a:solidFill>
              </a:endParaRPr>
            </a:p>
          </p:txBody>
        </p:sp>
        <p:sp>
          <p:nvSpPr>
            <p:cNvPr id="21" name="TextBox 20"/>
            <p:cNvSpPr txBox="1"/>
            <p:nvPr/>
          </p:nvSpPr>
          <p:spPr>
            <a:xfrm>
              <a:off x="2483768" y="4449306"/>
              <a:ext cx="1728192" cy="707886"/>
            </a:xfrm>
            <a:prstGeom prst="rect">
              <a:avLst/>
            </a:prstGeom>
            <a:noFill/>
          </p:spPr>
          <p:txBody>
            <a:bodyPr wrap="square" rtlCol="0">
              <a:spAutoFit/>
            </a:bodyPr>
            <a:lstStyle/>
            <a:p>
              <a:pPr algn="ctr"/>
              <a:r>
                <a:rPr lang="en-IN" sz="2000" dirty="0" smtClean="0">
                  <a:solidFill>
                    <a:schemeClr val="bg1"/>
                  </a:solidFill>
                </a:rPr>
                <a:t>Defer judgment</a:t>
              </a:r>
              <a:endParaRPr lang="en-IN" sz="2000" dirty="0">
                <a:solidFill>
                  <a:schemeClr val="bg1"/>
                </a:solidFill>
              </a:endParaRPr>
            </a:p>
          </p:txBody>
        </p:sp>
      </p:grpSp>
      <p:grpSp>
        <p:nvGrpSpPr>
          <p:cNvPr id="7" name="Group 26"/>
          <p:cNvGrpSpPr/>
          <p:nvPr/>
        </p:nvGrpSpPr>
        <p:grpSpPr>
          <a:xfrm>
            <a:off x="107504" y="2031586"/>
            <a:ext cx="1935898" cy="1943761"/>
            <a:chOff x="2051721" y="2031586"/>
            <a:chExt cx="1935898" cy="1943761"/>
          </a:xfrm>
        </p:grpSpPr>
        <p:sp>
          <p:nvSpPr>
            <p:cNvPr id="23" name="Teardrop 22"/>
            <p:cNvSpPr/>
            <p:nvPr/>
          </p:nvSpPr>
          <p:spPr>
            <a:xfrm rot="4872838">
              <a:off x="2047789" y="2035518"/>
              <a:ext cx="1943761" cy="1935898"/>
            </a:xfrm>
            <a:prstGeom prst="teardrop">
              <a:avLst/>
            </a:prstGeom>
            <a:solidFill>
              <a:schemeClr val="tx1">
                <a:lumMod val="50000"/>
                <a:lumOff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dirty="0">
                <a:solidFill>
                  <a:schemeClr val="bg1"/>
                </a:solidFill>
              </a:endParaRPr>
            </a:p>
          </p:txBody>
        </p:sp>
        <p:sp>
          <p:nvSpPr>
            <p:cNvPr id="24" name="TextBox 23"/>
            <p:cNvSpPr txBox="1"/>
            <p:nvPr/>
          </p:nvSpPr>
          <p:spPr>
            <a:xfrm>
              <a:off x="2123728" y="2577098"/>
              <a:ext cx="1728192" cy="707886"/>
            </a:xfrm>
            <a:prstGeom prst="rect">
              <a:avLst/>
            </a:prstGeom>
            <a:noFill/>
          </p:spPr>
          <p:txBody>
            <a:bodyPr wrap="square" rtlCol="0">
              <a:spAutoFit/>
            </a:bodyPr>
            <a:lstStyle/>
            <a:p>
              <a:pPr algn="ctr"/>
              <a:r>
                <a:rPr lang="en-IN" sz="2000" dirty="0" smtClean="0">
                  <a:solidFill>
                    <a:schemeClr val="bg1"/>
                  </a:solidFill>
                </a:rPr>
                <a:t>Respond Appropriately</a:t>
              </a:r>
              <a:endParaRPr lang="en-IN" sz="2000" dirty="0">
                <a:solidFill>
                  <a:schemeClr val="bg1"/>
                </a:solidFill>
              </a:endParaRPr>
            </a:p>
          </p:txBody>
        </p:sp>
      </p:grpSp>
      <p:sp>
        <p:nvSpPr>
          <p:cNvPr id="25" name="Oval 24"/>
          <p:cNvSpPr/>
          <p:nvPr/>
        </p:nvSpPr>
        <p:spPr>
          <a:xfrm>
            <a:off x="1776581" y="2816553"/>
            <a:ext cx="1693911" cy="1619801"/>
          </a:xfrm>
          <a:prstGeom prst="ellipse">
            <a:avLst/>
          </a:prstGeom>
          <a:solidFill>
            <a:srgbClr val="ACA16C"/>
          </a:solid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grpSp>
        <p:nvGrpSpPr>
          <p:cNvPr id="13" name="Group 5"/>
          <p:cNvGrpSpPr/>
          <p:nvPr/>
        </p:nvGrpSpPr>
        <p:grpSpPr>
          <a:xfrm>
            <a:off x="0" y="0"/>
            <a:ext cx="9144000" cy="908720"/>
            <a:chOff x="0" y="0"/>
            <a:chExt cx="9144000" cy="908720"/>
          </a:xfrm>
        </p:grpSpPr>
        <p:pic>
          <p:nvPicPr>
            <p:cNvPr id="8" name="Picture 7" descr="12244771_l.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9" name="Rectangle 8"/>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Key Elements of Active Listening</a:t>
              </a:r>
              <a:endParaRPr lang="en-IN" sz="3200" dirty="0"/>
            </a:p>
          </p:txBody>
        </p:sp>
      </p:grpSp>
      <p:sp>
        <p:nvSpPr>
          <p:cNvPr id="26" name="Rounded Rectangle 25"/>
          <p:cNvSpPr/>
          <p:nvPr/>
        </p:nvSpPr>
        <p:spPr>
          <a:xfrm>
            <a:off x="5076056" y="1124744"/>
            <a:ext cx="3816424" cy="5256584"/>
          </a:xfrm>
          <a:prstGeom prst="roundRect">
            <a:avLst>
              <a:gd name="adj" fmla="val 4269"/>
            </a:avLst>
          </a:prstGeom>
          <a:solidFill>
            <a:schemeClr val="accent3">
              <a:alpha val="8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IN" sz="2000" b="1" dirty="0" smtClean="0">
                <a:solidFill>
                  <a:schemeClr val="tx1"/>
                </a:solidFill>
                <a:effectLst>
                  <a:glow rad="228600">
                    <a:schemeClr val="bg1">
                      <a:alpha val="40000"/>
                    </a:schemeClr>
                  </a:glow>
                </a:effectLst>
              </a:rPr>
              <a:t>Provide feedback:</a:t>
            </a:r>
          </a:p>
          <a:p>
            <a:pPr marL="457200" indent="-457200">
              <a:spcAft>
                <a:spcPts val="1200"/>
              </a:spcAft>
              <a:buFont typeface="Arial" pitchFamily="34" charset="0"/>
              <a:buChar char="•"/>
            </a:pPr>
            <a:r>
              <a:rPr lang="en-IN" sz="2000" dirty="0" smtClean="0">
                <a:solidFill>
                  <a:schemeClr val="tx1"/>
                </a:solidFill>
                <a:effectLst>
                  <a:glow rad="228600">
                    <a:schemeClr val="bg1">
                      <a:alpha val="40000"/>
                    </a:schemeClr>
                  </a:glow>
                </a:effectLst>
              </a:rPr>
              <a:t>Paraphrase what is being said to reflect your understanding of what is being spoken. </a:t>
            </a:r>
          </a:p>
          <a:p>
            <a:pPr marL="457200" indent="-457200">
              <a:spcAft>
                <a:spcPts val="1200"/>
              </a:spcAft>
              <a:buFont typeface="Arial" pitchFamily="34" charset="0"/>
              <a:buChar char="•"/>
            </a:pPr>
            <a:r>
              <a:rPr lang="en-IN" sz="2000" dirty="0" smtClean="0">
                <a:solidFill>
                  <a:schemeClr val="tx1"/>
                </a:solidFill>
                <a:effectLst>
                  <a:glow rad="228600">
                    <a:schemeClr val="bg1">
                      <a:alpha val="40000"/>
                    </a:schemeClr>
                  </a:glow>
                </a:effectLst>
              </a:rPr>
              <a:t>Ask questions to clarify certain points. </a:t>
            </a:r>
          </a:p>
          <a:p>
            <a:pPr marL="457200" indent="-457200">
              <a:spcAft>
                <a:spcPts val="1200"/>
              </a:spcAft>
              <a:buFont typeface="Arial" pitchFamily="34" charset="0"/>
              <a:buChar char="•"/>
            </a:pPr>
            <a:r>
              <a:rPr lang="en-IN" sz="2000" dirty="0" smtClean="0">
                <a:solidFill>
                  <a:schemeClr val="tx1"/>
                </a:solidFill>
                <a:effectLst>
                  <a:glow rad="228600">
                    <a:schemeClr val="bg1">
                      <a:alpha val="40000"/>
                    </a:schemeClr>
                  </a:glow>
                </a:effectLst>
              </a:rPr>
              <a:t>Summarize the speaker's comments periodically.</a:t>
            </a:r>
            <a:endParaRPr lang="en-IN" sz="2000" dirty="0">
              <a:solidFill>
                <a:schemeClr val="tx1"/>
              </a:solidFill>
              <a:effectLst>
                <a:glow rad="228600">
                  <a:schemeClr val="bg1">
                    <a:alpha val="40000"/>
                  </a:schemeClr>
                </a:glow>
              </a:effectLst>
            </a:endParaRPr>
          </a:p>
        </p:txBody>
      </p:sp>
    </p:spTree>
    <p:custDataLst>
      <p:tags r:id="rId1"/>
    </p:custDataLst>
    <p:extLst>
      <p:ext uri="{BB962C8B-B14F-4D97-AF65-F5344CB8AC3E}">
        <p14:creationId xmlns:p14="http://schemas.microsoft.com/office/powerpoint/2010/main" val="3812734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908720"/>
            <a:chOff x="0" y="0"/>
            <a:chExt cx="9144000" cy="908720"/>
          </a:xfrm>
        </p:grpSpPr>
        <p:pic>
          <p:nvPicPr>
            <p:cNvPr id="8" name="Picture 7" descr="12244771_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9" name="Rectangle 8"/>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Interrupting Phrases</a:t>
              </a:r>
              <a:endParaRPr lang="en-IN" sz="3200" dirty="0"/>
            </a:p>
          </p:txBody>
        </p:sp>
      </p:grpSp>
      <p:pic>
        <p:nvPicPr>
          <p:cNvPr id="7" name="Picture 6" descr="17841392_l.jpg"/>
          <p:cNvPicPr>
            <a:picLocks noGrp="1" noSelect="1" noRot="1" noMove="1" noResize="1" noEditPoints="1" noAdjustHandles="1" noChangeArrowheads="1" noChangeShapeType="1"/>
          </p:cNvPicPr>
          <p:nvPr>
            <p:custDataLst>
              <p:tags r:id="rId2"/>
            </p:custDataLst>
          </p:nvPr>
        </p:nvPicPr>
        <p:blipFill>
          <a:blip r:embed="rId7" cstate="email">
            <a:extLst>
              <a:ext uri="{28A0092B-C50C-407E-A947-70E740481C1C}">
                <a14:useLocalDpi xmlns:a14="http://schemas.microsoft.com/office/drawing/2010/main"/>
              </a:ext>
            </a:extLst>
          </a:blip>
          <a:srcRect/>
          <a:stretch>
            <a:fillRect/>
          </a:stretch>
        </p:blipFill>
        <p:spPr>
          <a:xfrm>
            <a:off x="0" y="864096"/>
            <a:ext cx="3059832" cy="5804992"/>
          </a:xfrm>
          <a:prstGeom prst="rect">
            <a:avLst/>
          </a:prstGeom>
        </p:spPr>
      </p:pic>
      <p:pic>
        <p:nvPicPr>
          <p:cNvPr id="6" name="Picture 5" descr="17841392_l.jpg"/>
          <p:cNvPicPr>
            <a:picLocks noGrp="1" noSelect="1" noRot="1" noMove="1" noResize="1" noEditPoints="1" noAdjustHandles="1" noChangeArrowheads="1" noChangeShapeType="1"/>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a:xfrm>
            <a:off x="2901696" y="864096"/>
            <a:ext cx="6242304" cy="5804992"/>
          </a:xfrm>
          <a:prstGeom prst="rect">
            <a:avLst/>
          </a:prstGeom>
        </p:spPr>
      </p:pic>
      <p:sp>
        <p:nvSpPr>
          <p:cNvPr id="12" name="Rounded Rectangular Callout 11"/>
          <p:cNvSpPr/>
          <p:nvPr/>
        </p:nvSpPr>
        <p:spPr>
          <a:xfrm>
            <a:off x="72008" y="1412776"/>
            <a:ext cx="3563888" cy="4896544"/>
          </a:xfrm>
          <a:prstGeom prst="wedgeRoundRectCallout">
            <a:avLst>
              <a:gd name="adj1" fmla="val 86409"/>
              <a:gd name="adj2" fmla="val 7851"/>
              <a:gd name="adj3" fmla="val 16667"/>
            </a:avLst>
          </a:prstGeom>
          <a:solidFill>
            <a:schemeClr val="accent1">
              <a:lumMod val="60000"/>
              <a:lumOff val="4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IN" sz="2000" dirty="0" smtClean="0">
                <a:solidFill>
                  <a:schemeClr val="tx1"/>
                </a:solidFill>
              </a:rPr>
              <a:t>Interruptions should be used to flow naturally in a speaking style. Interruptions help to add a pause to catch the listener’s interest before adding some valuable information to the conversation.</a:t>
            </a:r>
          </a:p>
          <a:p>
            <a:pPr>
              <a:spcAft>
                <a:spcPts val="1200"/>
              </a:spcAft>
            </a:pPr>
            <a:r>
              <a:rPr lang="en-IN" sz="2000" b="1" dirty="0" smtClean="0">
                <a:solidFill>
                  <a:schemeClr val="tx1"/>
                </a:solidFill>
              </a:rPr>
              <a:t>Example:</a:t>
            </a:r>
          </a:p>
          <a:p>
            <a:pPr marL="457200" indent="-457200">
              <a:spcAft>
                <a:spcPts val="1200"/>
              </a:spcAft>
              <a:buFont typeface="Arial" pitchFamily="34" charset="0"/>
              <a:buChar char="•"/>
            </a:pPr>
            <a:r>
              <a:rPr lang="en-IN" sz="2000" dirty="0" smtClean="0">
                <a:solidFill>
                  <a:schemeClr val="tx1"/>
                </a:solidFill>
              </a:rPr>
              <a:t>I really wish to help in solving this; nevertheless, I can help only if I get all the correct information.</a:t>
            </a:r>
          </a:p>
        </p:txBody>
      </p:sp>
    </p:spTree>
    <p:custDataLst>
      <p:tags r:id="rId1"/>
    </p:custDataLst>
    <p:extLst>
      <p:ext uri="{BB962C8B-B14F-4D97-AF65-F5344CB8AC3E}">
        <p14:creationId xmlns:p14="http://schemas.microsoft.com/office/powerpoint/2010/main" val="320467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1188550_l.jpg"/>
          <p:cNvPicPr>
            <a:picLocks noGrp="1" noSelect="1" noRot="1" noMove="1" noResize="1" noEditPoints="1" noAdjustHandles="1" noChangeArrowheads="1" noChangeShapeType="1"/>
          </p:cNvPicPr>
          <p:nvPr>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a:xfrm>
            <a:off x="0" y="908719"/>
            <a:ext cx="9144000" cy="5760369"/>
          </a:xfrm>
          <a:prstGeom prst="rect">
            <a:avLst/>
          </a:prstGeom>
        </p:spPr>
      </p:pic>
      <p:pic>
        <p:nvPicPr>
          <p:cNvPr id="11" name="Picture 10" descr="11188550_l.jpg"/>
          <p:cNvPicPr>
            <a:picLocks noGrp="1" noSelect="1" noRot="1" noMove="1" noResize="1" noEditPoints="1" noAdjustHandles="1" noChangeArrowheads="1" noChangeShapeType="1"/>
          </p:cNvPicPr>
          <p:nvPr>
            <p:custDataLst>
              <p:tags r:id="rId3"/>
            </p:custDataLst>
          </p:nvPr>
        </p:nvPicPr>
        <p:blipFill>
          <a:blip r:embed="rId7" cstate="email">
            <a:extLst>
              <a:ext uri="{28A0092B-C50C-407E-A947-70E740481C1C}">
                <a14:useLocalDpi xmlns:a14="http://schemas.microsoft.com/office/drawing/2010/main"/>
              </a:ext>
            </a:extLst>
          </a:blip>
          <a:srcRect/>
          <a:stretch>
            <a:fillRect/>
          </a:stretch>
        </p:blipFill>
        <p:spPr>
          <a:xfrm>
            <a:off x="0" y="908720"/>
            <a:ext cx="4355976" cy="5760368"/>
          </a:xfrm>
          <a:prstGeom prst="rect">
            <a:avLst/>
          </a:prstGeom>
        </p:spPr>
      </p:pic>
      <p:sp>
        <p:nvSpPr>
          <p:cNvPr id="13" name="Rounded Rectangle 12"/>
          <p:cNvSpPr/>
          <p:nvPr/>
        </p:nvSpPr>
        <p:spPr>
          <a:xfrm>
            <a:off x="4427984" y="1268760"/>
            <a:ext cx="4248472" cy="5040560"/>
          </a:xfrm>
          <a:prstGeom prst="roundRect">
            <a:avLst>
              <a:gd name="adj" fmla="val 3111"/>
            </a:avLst>
          </a:prstGeom>
          <a:solidFill>
            <a:schemeClr val="bg1">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IN" sz="2000" dirty="0" smtClean="0">
                <a:solidFill>
                  <a:schemeClr val="tx1"/>
                </a:solidFill>
              </a:rPr>
              <a:t>Fillers are apparently meaningless words, phrases, or sound that mark a pause or hesitation in speech. </a:t>
            </a:r>
          </a:p>
          <a:p>
            <a:pPr>
              <a:spcAft>
                <a:spcPts val="1200"/>
              </a:spcAft>
            </a:pPr>
            <a:r>
              <a:rPr lang="en-IN" sz="2000" dirty="0" smtClean="0">
                <a:solidFill>
                  <a:schemeClr val="tx1"/>
                </a:solidFill>
              </a:rPr>
              <a:t>The best way to use a filler is to omit a pause and then use a filler word.</a:t>
            </a:r>
            <a:endParaRPr lang="en-IN" sz="2000" dirty="0">
              <a:solidFill>
                <a:schemeClr val="tx1"/>
              </a:solidFill>
            </a:endParaRPr>
          </a:p>
          <a:p>
            <a:pPr>
              <a:spcAft>
                <a:spcPts val="1200"/>
              </a:spcAft>
            </a:pPr>
            <a:r>
              <a:rPr lang="en-IN" sz="2000" dirty="0" smtClean="0">
                <a:solidFill>
                  <a:schemeClr val="tx1"/>
                </a:solidFill>
              </a:rPr>
              <a:t>However, one should not use too many filler words as it gives the impression of being nervous, being unprepared, unconfident, vague and not very clear on what one wants to speak.</a:t>
            </a:r>
          </a:p>
        </p:txBody>
      </p:sp>
      <p:grpSp>
        <p:nvGrpSpPr>
          <p:cNvPr id="2" name="Group 5"/>
          <p:cNvGrpSpPr/>
          <p:nvPr/>
        </p:nvGrpSpPr>
        <p:grpSpPr>
          <a:xfrm>
            <a:off x="0" y="0"/>
            <a:ext cx="9144000" cy="908720"/>
            <a:chOff x="0" y="0"/>
            <a:chExt cx="9144000" cy="908720"/>
          </a:xfrm>
        </p:grpSpPr>
        <p:pic>
          <p:nvPicPr>
            <p:cNvPr id="8" name="Picture 7" descr="12244771_l.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9" name="Rectangle 8"/>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Fillers </a:t>
              </a:r>
              <a:endParaRPr lang="en-IN" sz="3200" dirty="0"/>
            </a:p>
          </p:txBody>
        </p:sp>
      </p:grpSp>
    </p:spTree>
    <p:custDataLst>
      <p:tags r:id="rId1"/>
    </p:custDataLst>
    <p:extLst>
      <p:ext uri="{BB962C8B-B14F-4D97-AF65-F5344CB8AC3E}">
        <p14:creationId xmlns:p14="http://schemas.microsoft.com/office/powerpoint/2010/main" val="1829988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6375201_xl.jpg"/>
          <p:cNvPicPr>
            <a:picLocks noGrp="1" noSelect="1" noRot="1" noMove="1" noResize="1" noEditPoints="1" noAdjustHandles="1" noChangeArrowheads="1" noChangeShapeType="1"/>
          </p:cNvPicPr>
          <p:nvPr>
            <p:custDataLst>
              <p:tags r:id="rId2"/>
            </p:custDataLst>
          </p:nvPr>
        </p:nvPicPr>
        <p:blipFill>
          <a:blip r:embed="rId5" cstate="email">
            <a:extLst>
              <a:ext uri="{28A0092B-C50C-407E-A947-70E740481C1C}">
                <a14:useLocalDpi xmlns:a14="http://schemas.microsoft.com/office/drawing/2010/main"/>
              </a:ext>
            </a:extLst>
          </a:blip>
          <a:stretch>
            <a:fillRect/>
          </a:stretch>
        </p:blipFill>
        <p:spPr>
          <a:xfrm>
            <a:off x="0" y="836712"/>
            <a:ext cx="9144000" cy="5832376"/>
          </a:xfrm>
          <a:prstGeom prst="rect">
            <a:avLst/>
          </a:prstGeom>
        </p:spPr>
      </p:pic>
      <p:grpSp>
        <p:nvGrpSpPr>
          <p:cNvPr id="2" name="Group 5"/>
          <p:cNvGrpSpPr/>
          <p:nvPr/>
        </p:nvGrpSpPr>
        <p:grpSpPr>
          <a:xfrm>
            <a:off x="0" y="0"/>
            <a:ext cx="9144000" cy="908720"/>
            <a:chOff x="0" y="0"/>
            <a:chExt cx="9144000" cy="908720"/>
          </a:xfrm>
        </p:grpSpPr>
        <p:pic>
          <p:nvPicPr>
            <p:cNvPr id="8" name="Picture 7" descr="12244771_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9" name="Rectangle 8"/>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Real Life Example</a:t>
              </a:r>
              <a:endParaRPr lang="en-IN" sz="3200" dirty="0"/>
            </a:p>
          </p:txBody>
        </p:sp>
      </p:grpSp>
      <p:sp>
        <p:nvSpPr>
          <p:cNvPr id="7" name="TextBox 6"/>
          <p:cNvSpPr txBox="1"/>
          <p:nvPr/>
        </p:nvSpPr>
        <p:spPr>
          <a:xfrm rot="21188150">
            <a:off x="1307718" y="1717584"/>
            <a:ext cx="5272370" cy="2862322"/>
          </a:xfrm>
          <a:prstGeom prst="rect">
            <a:avLst/>
          </a:prstGeom>
          <a:noFill/>
        </p:spPr>
        <p:txBody>
          <a:bodyPr wrap="square" rtlCol="0">
            <a:spAutoFit/>
          </a:bodyPr>
          <a:lstStyle/>
          <a:p>
            <a:pPr algn="ctr"/>
            <a:r>
              <a:rPr lang="en-IN" b="1" dirty="0" smtClean="0">
                <a:solidFill>
                  <a:schemeClr val="bg1"/>
                </a:solidFill>
              </a:rPr>
              <a:t>Read the dialog given below. This exercise will help you to practice speaking dialogs. Each dialog includes a number of questions which you need to answer. Once, you have replied to a dialog or question, click on the ‘You’ icon to view a sample answer. Each dialog is in a number of tenses, so read carefully to understand the tense and answer using an appropriate sentence. Note: Please keep in mind that your answers may differ from the sample answers given below.</a:t>
            </a:r>
            <a:endParaRPr lang="en-IN" b="1" dirty="0">
              <a:solidFill>
                <a:schemeClr val="bg1"/>
              </a:solidFill>
            </a:endParaRPr>
          </a:p>
        </p:txBody>
      </p:sp>
    </p:spTree>
    <p:custDataLst>
      <p:tags r:id="rId1"/>
    </p:custDataLst>
    <p:extLst>
      <p:ext uri="{BB962C8B-B14F-4D97-AF65-F5344CB8AC3E}">
        <p14:creationId xmlns:p14="http://schemas.microsoft.com/office/powerpoint/2010/main" val="1100234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5041932_l.jpg"/>
          <p:cNvPicPr>
            <a:picLocks noGrp="1" noSelect="1" noRot="1" noMove="1" noResize="1" noEditPoints="1" noAdjustHandles="1" noChangeArrowheads="1" noChangeShapeType="1"/>
          </p:cNvPicPr>
          <p:nvPr>
            <p:custDataLst>
              <p:tags r:id="rId2"/>
            </p:custDataLst>
          </p:nvPr>
        </p:nvPicPr>
        <p:blipFill>
          <a:blip r:embed="rId5" cstate="email">
            <a:extLst>
              <a:ext uri="{28A0092B-C50C-407E-A947-70E740481C1C}">
                <a14:useLocalDpi xmlns:a14="http://schemas.microsoft.com/office/drawing/2010/main"/>
              </a:ext>
            </a:extLst>
          </a:blip>
          <a:stretch>
            <a:fillRect/>
          </a:stretch>
        </p:blipFill>
        <p:spPr>
          <a:xfrm>
            <a:off x="1" y="836712"/>
            <a:ext cx="9144000" cy="5832376"/>
          </a:xfrm>
          <a:prstGeom prst="rect">
            <a:avLst/>
          </a:prstGeom>
        </p:spPr>
      </p:pic>
      <p:grpSp>
        <p:nvGrpSpPr>
          <p:cNvPr id="2" name="Group 5"/>
          <p:cNvGrpSpPr/>
          <p:nvPr/>
        </p:nvGrpSpPr>
        <p:grpSpPr>
          <a:xfrm>
            <a:off x="0" y="0"/>
            <a:ext cx="9144000" cy="908720"/>
            <a:chOff x="0" y="0"/>
            <a:chExt cx="9144000" cy="908720"/>
          </a:xfrm>
        </p:grpSpPr>
        <p:pic>
          <p:nvPicPr>
            <p:cNvPr id="8" name="Picture 7" descr="12244771_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9" name="Rectangle 8"/>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Telephone Handling</a:t>
              </a:r>
              <a:endParaRPr lang="en-IN" sz="3200" dirty="0"/>
            </a:p>
          </p:txBody>
        </p:sp>
      </p:grpSp>
      <p:sp>
        <p:nvSpPr>
          <p:cNvPr id="17" name="TextBox 16"/>
          <p:cNvSpPr txBox="1"/>
          <p:nvPr/>
        </p:nvSpPr>
        <p:spPr>
          <a:xfrm>
            <a:off x="755576" y="980728"/>
            <a:ext cx="8208912" cy="707886"/>
          </a:xfrm>
          <a:prstGeom prst="rect">
            <a:avLst/>
          </a:prstGeom>
          <a:solidFill>
            <a:srgbClr val="FFFFFF">
              <a:alpha val="69804"/>
            </a:srgbClr>
          </a:solidFill>
          <a:ln w="3175">
            <a:solidFill>
              <a:schemeClr val="tx1"/>
            </a:solidFill>
          </a:ln>
        </p:spPr>
        <p:txBody>
          <a:bodyPr wrap="square" rtlCol="0">
            <a:spAutoFit/>
          </a:bodyPr>
          <a:lstStyle/>
          <a:p>
            <a:r>
              <a:rPr lang="en-IN" sz="2000" dirty="0" smtClean="0"/>
              <a:t>The following considerations should be kept in mind while handling telephone calls:</a:t>
            </a:r>
            <a:endParaRPr lang="en-IN" sz="2000" dirty="0"/>
          </a:p>
        </p:txBody>
      </p:sp>
      <p:sp>
        <p:nvSpPr>
          <p:cNvPr id="18" name="Oval Callout 17"/>
          <p:cNvSpPr/>
          <p:nvPr/>
        </p:nvSpPr>
        <p:spPr>
          <a:xfrm>
            <a:off x="251520" y="1916832"/>
            <a:ext cx="3456384" cy="1152128"/>
          </a:xfrm>
          <a:prstGeom prst="wedgeEllipseCallout">
            <a:avLst>
              <a:gd name="adj1" fmla="val 82767"/>
              <a:gd name="adj2" fmla="val 54883"/>
            </a:avLst>
          </a:prstGeom>
          <a:solidFill>
            <a:schemeClr val="bg1">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Answer call within two rings</a:t>
            </a:r>
          </a:p>
        </p:txBody>
      </p:sp>
      <p:sp>
        <p:nvSpPr>
          <p:cNvPr id="11" name="Oval Callout 10"/>
          <p:cNvSpPr/>
          <p:nvPr/>
        </p:nvSpPr>
        <p:spPr>
          <a:xfrm>
            <a:off x="72008" y="3212976"/>
            <a:ext cx="3419872" cy="1152128"/>
          </a:xfrm>
          <a:prstGeom prst="wedgeEllipseCallout">
            <a:avLst>
              <a:gd name="adj1" fmla="val 90713"/>
              <a:gd name="adj2" fmla="val -26925"/>
            </a:avLst>
          </a:prstGeom>
          <a:solidFill>
            <a:schemeClr val="bg1">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Speak softly, slowly and clearly</a:t>
            </a:r>
          </a:p>
        </p:txBody>
      </p:sp>
      <p:sp>
        <p:nvSpPr>
          <p:cNvPr id="12" name="Oval Callout 11"/>
          <p:cNvSpPr/>
          <p:nvPr/>
        </p:nvSpPr>
        <p:spPr>
          <a:xfrm>
            <a:off x="611560" y="4509120"/>
            <a:ext cx="4248472" cy="1152128"/>
          </a:xfrm>
          <a:prstGeom prst="wedgeEllipseCallout">
            <a:avLst>
              <a:gd name="adj1" fmla="val 54995"/>
              <a:gd name="adj2" fmla="val -109954"/>
            </a:avLst>
          </a:prstGeom>
          <a:solidFill>
            <a:schemeClr val="bg1">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Note down the message if you are answering for someone else</a:t>
            </a:r>
          </a:p>
        </p:txBody>
      </p:sp>
      <p:sp>
        <p:nvSpPr>
          <p:cNvPr id="13" name="Oval Callout 12"/>
          <p:cNvSpPr/>
          <p:nvPr/>
        </p:nvSpPr>
        <p:spPr>
          <a:xfrm>
            <a:off x="3275856" y="5517232"/>
            <a:ext cx="4248472" cy="1152128"/>
          </a:xfrm>
          <a:prstGeom prst="wedgeEllipseCallout">
            <a:avLst>
              <a:gd name="adj1" fmla="val 8306"/>
              <a:gd name="adj2" fmla="val -201531"/>
            </a:avLst>
          </a:prstGeom>
          <a:solidFill>
            <a:schemeClr val="bg1">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Check if receiver is free to talk if you are going to make a call</a:t>
            </a:r>
          </a:p>
        </p:txBody>
      </p:sp>
      <p:sp>
        <p:nvSpPr>
          <p:cNvPr id="14" name="Oval Callout 13"/>
          <p:cNvSpPr/>
          <p:nvPr/>
        </p:nvSpPr>
        <p:spPr>
          <a:xfrm>
            <a:off x="5868144" y="4437112"/>
            <a:ext cx="3203848" cy="1152128"/>
          </a:xfrm>
          <a:prstGeom prst="wedgeEllipseCallout">
            <a:avLst>
              <a:gd name="adj1" fmla="val -43606"/>
              <a:gd name="adj2" fmla="val -96523"/>
            </a:avLst>
          </a:prstGeom>
          <a:solidFill>
            <a:schemeClr val="bg1">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Be courteous and pleasant</a:t>
            </a:r>
          </a:p>
        </p:txBody>
      </p:sp>
      <p:sp>
        <p:nvSpPr>
          <p:cNvPr id="16" name="Oval Callout 15"/>
          <p:cNvSpPr/>
          <p:nvPr/>
        </p:nvSpPr>
        <p:spPr>
          <a:xfrm>
            <a:off x="6660232" y="3140968"/>
            <a:ext cx="2411760" cy="1152128"/>
          </a:xfrm>
          <a:prstGeom prst="wedgeEllipseCallout">
            <a:avLst>
              <a:gd name="adj1" fmla="val -66532"/>
              <a:gd name="adj2" fmla="val -26925"/>
            </a:avLst>
          </a:prstGeom>
          <a:solidFill>
            <a:schemeClr val="bg1">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Avoid speaker phone</a:t>
            </a:r>
          </a:p>
        </p:txBody>
      </p:sp>
    </p:spTree>
    <p:custDataLst>
      <p:tags r:id="rId1"/>
    </p:custDataLst>
    <p:extLst>
      <p:ext uri="{BB962C8B-B14F-4D97-AF65-F5344CB8AC3E}">
        <p14:creationId xmlns:p14="http://schemas.microsoft.com/office/powerpoint/2010/main" val="554848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Course Objectives</a:t>
              </a:r>
              <a:endParaRPr lang="en-IN" sz="3200" dirty="0"/>
            </a:p>
          </p:txBody>
        </p:sp>
      </p:grpSp>
      <p:pic>
        <p:nvPicPr>
          <p:cNvPr id="7" name="Picture 6" descr="textures_00384104.jpg"/>
          <p:cNvPicPr>
            <a:picLocks noGrp="1" noSelect="1" noRot="1" noMove="1" noResize="1" noEditPoints="1" noAdjustHandles="1" noChangeArrowheads="1" noChangeShapeType="1"/>
          </p:cNvPicPr>
          <p:nvPr>
            <p:custDataLst>
              <p:tags r:id="rId2"/>
            </p:custDataLst>
          </p:nvPr>
        </p:nvPicPr>
        <p:blipFill>
          <a:blip r:embed="rId8" cstate="email">
            <a:extLst>
              <a:ext uri="{28A0092B-C50C-407E-A947-70E740481C1C}">
                <a14:useLocalDpi xmlns:a14="http://schemas.microsoft.com/office/drawing/2010/main"/>
              </a:ext>
            </a:extLst>
          </a:blip>
          <a:stretch>
            <a:fillRect/>
          </a:stretch>
        </p:blipFill>
        <p:spPr>
          <a:xfrm>
            <a:off x="1" y="908720"/>
            <a:ext cx="9144000" cy="5760370"/>
          </a:xfrm>
          <a:prstGeom prst="rect">
            <a:avLst/>
          </a:prstGeom>
        </p:spPr>
      </p:pic>
      <p:pic>
        <p:nvPicPr>
          <p:cNvPr id="9" name="Picture 8" descr="chalk_2_1_2.png"/>
          <p:cNvPicPr>
            <a:picLocks noGrp="1" noSelect="1" noRot="1" noMove="1" noResize="1" noEditPoints="1" noAdjustHandles="1" noChangeArrowheads="1" noChangeShapeType="1"/>
          </p:cNvPicPr>
          <p:nvPr>
            <p:custDataLst>
              <p:tags r:id="rId3"/>
            </p:custDataLst>
          </p:nvPr>
        </p:nvPicPr>
        <p:blipFill>
          <a:blip r:embed="rId9" cstate="email">
            <a:extLst>
              <a:ext uri="{28A0092B-C50C-407E-A947-70E740481C1C}">
                <a14:useLocalDpi xmlns:a14="http://schemas.microsoft.com/office/drawing/2010/main"/>
              </a:ext>
            </a:extLst>
          </a:blip>
          <a:srcRect l="7623" r="29218"/>
          <a:stretch>
            <a:fillRect/>
          </a:stretch>
        </p:blipFill>
        <p:spPr>
          <a:xfrm rot="16200000">
            <a:off x="7005496" y="3846001"/>
            <a:ext cx="2837865" cy="2808312"/>
          </a:xfrm>
          <a:prstGeom prst="rect">
            <a:avLst/>
          </a:prstGeom>
        </p:spPr>
      </p:pic>
      <p:pic>
        <p:nvPicPr>
          <p:cNvPr id="10" name="Picture 9" descr="chalk_2_1_2.png"/>
          <p:cNvPicPr>
            <a:picLocks noGrp="1" noSelect="1" noRot="1" noMove="1" noResize="1" noEditPoints="1" noAdjustHandles="1" noChangeArrowheads="1" noChangeShapeType="1"/>
          </p:cNvPicPr>
          <p:nvPr>
            <p:custDataLst>
              <p:tags r:id="rId4"/>
            </p:custDataLst>
          </p:nvPr>
        </p:nvPicPr>
        <p:blipFill>
          <a:blip r:embed="rId9" cstate="email">
            <a:extLst>
              <a:ext uri="{28A0092B-C50C-407E-A947-70E740481C1C}">
                <a14:useLocalDpi xmlns:a14="http://schemas.microsoft.com/office/drawing/2010/main"/>
              </a:ext>
            </a:extLst>
          </a:blip>
          <a:srcRect l="7623" r="29218"/>
          <a:stretch>
            <a:fillRect/>
          </a:stretch>
        </p:blipFill>
        <p:spPr>
          <a:xfrm rot="16200000">
            <a:off x="6911041" y="1018274"/>
            <a:ext cx="3026775" cy="2808312"/>
          </a:xfrm>
          <a:prstGeom prst="rect">
            <a:avLst/>
          </a:prstGeom>
        </p:spPr>
      </p:pic>
      <p:sp>
        <p:nvSpPr>
          <p:cNvPr id="11" name="TextBox 10"/>
          <p:cNvSpPr txBox="1"/>
          <p:nvPr/>
        </p:nvSpPr>
        <p:spPr>
          <a:xfrm>
            <a:off x="107504" y="908720"/>
            <a:ext cx="7308304" cy="430887"/>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latin typeface="Bradley Hand ITC" pitchFamily="66" charset="0"/>
              </a:rPr>
              <a:t>Explain the Various Parts of Speech</a:t>
            </a:r>
          </a:p>
        </p:txBody>
      </p:sp>
      <p:sp>
        <p:nvSpPr>
          <p:cNvPr id="12" name="TextBox 11"/>
          <p:cNvSpPr txBox="1"/>
          <p:nvPr/>
        </p:nvSpPr>
        <p:spPr>
          <a:xfrm>
            <a:off x="107504" y="1289334"/>
            <a:ext cx="7308304" cy="430887"/>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latin typeface="Bradley Hand ITC" pitchFamily="66" charset="0"/>
              </a:rPr>
              <a:t>Explain the Rules of Grammar</a:t>
            </a:r>
          </a:p>
        </p:txBody>
      </p:sp>
      <p:sp>
        <p:nvSpPr>
          <p:cNvPr id="13" name="TextBox 12"/>
          <p:cNvSpPr txBox="1"/>
          <p:nvPr/>
        </p:nvSpPr>
        <p:spPr>
          <a:xfrm>
            <a:off x="107504" y="1669948"/>
            <a:ext cx="7308304" cy="430887"/>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latin typeface="Bradley Hand ITC" pitchFamily="66" charset="0"/>
              </a:rPr>
              <a:t>Describe the Role of Vocabulary in Speaking </a:t>
            </a:r>
          </a:p>
        </p:txBody>
      </p:sp>
      <p:sp>
        <p:nvSpPr>
          <p:cNvPr id="14" name="TextBox 13"/>
          <p:cNvSpPr txBox="1"/>
          <p:nvPr/>
        </p:nvSpPr>
        <p:spPr>
          <a:xfrm>
            <a:off x="107504" y="2050562"/>
            <a:ext cx="7308304" cy="430887"/>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latin typeface="Bradley Hand ITC" pitchFamily="66" charset="0"/>
              </a:rPr>
              <a:t>Describe the Role of Body Language in Speaking </a:t>
            </a:r>
          </a:p>
        </p:txBody>
      </p:sp>
      <p:sp>
        <p:nvSpPr>
          <p:cNvPr id="15" name="TextBox 14"/>
          <p:cNvSpPr txBox="1"/>
          <p:nvPr/>
        </p:nvSpPr>
        <p:spPr>
          <a:xfrm>
            <a:off x="107504" y="2431176"/>
            <a:ext cx="7308304" cy="430887"/>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latin typeface="Bradley Hand ITC" pitchFamily="66" charset="0"/>
              </a:rPr>
              <a:t>Explain How to Use Your Voice Professionally</a:t>
            </a:r>
          </a:p>
        </p:txBody>
      </p:sp>
      <p:sp>
        <p:nvSpPr>
          <p:cNvPr id="16" name="TextBox 15"/>
          <p:cNvSpPr txBox="1"/>
          <p:nvPr/>
        </p:nvSpPr>
        <p:spPr>
          <a:xfrm>
            <a:off x="107504" y="2811790"/>
            <a:ext cx="7308304" cy="430887"/>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latin typeface="Bradley Hand ITC" pitchFamily="66" charset="0"/>
              </a:rPr>
              <a:t>Describe the Role of Questioning in Speaking</a:t>
            </a:r>
          </a:p>
        </p:txBody>
      </p:sp>
      <p:sp>
        <p:nvSpPr>
          <p:cNvPr id="17" name="TextBox 16"/>
          <p:cNvSpPr txBox="1"/>
          <p:nvPr/>
        </p:nvSpPr>
        <p:spPr>
          <a:xfrm>
            <a:off x="107504" y="3192404"/>
            <a:ext cx="7308304" cy="430887"/>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latin typeface="Bradley Hand ITC" pitchFamily="66" charset="0"/>
              </a:rPr>
              <a:t>Describe the Role of Listening in Speaking</a:t>
            </a:r>
          </a:p>
        </p:txBody>
      </p:sp>
      <p:sp>
        <p:nvSpPr>
          <p:cNvPr id="18" name="TextBox 17"/>
          <p:cNvSpPr txBox="1"/>
          <p:nvPr/>
        </p:nvSpPr>
        <p:spPr>
          <a:xfrm>
            <a:off x="107504" y="3573018"/>
            <a:ext cx="7308304" cy="430887"/>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latin typeface="Bradley Hand ITC" pitchFamily="66" charset="0"/>
              </a:rPr>
              <a:t>Describe the Role of Introductory Phrases</a:t>
            </a:r>
          </a:p>
        </p:txBody>
      </p:sp>
      <p:sp>
        <p:nvSpPr>
          <p:cNvPr id="19" name="TextBox 18"/>
          <p:cNvSpPr txBox="1"/>
          <p:nvPr/>
        </p:nvSpPr>
        <p:spPr>
          <a:xfrm>
            <a:off x="107504" y="3953632"/>
            <a:ext cx="7308304" cy="430887"/>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latin typeface="Bradley Hand ITC" pitchFamily="66" charset="0"/>
              </a:rPr>
              <a:t>Describe the Role of Interrupting Phrases</a:t>
            </a:r>
          </a:p>
        </p:txBody>
      </p:sp>
      <p:sp>
        <p:nvSpPr>
          <p:cNvPr id="20" name="TextBox 19"/>
          <p:cNvSpPr txBox="1"/>
          <p:nvPr/>
        </p:nvSpPr>
        <p:spPr>
          <a:xfrm>
            <a:off x="107504" y="4334246"/>
            <a:ext cx="7308304" cy="430887"/>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latin typeface="Bradley Hand ITC" pitchFamily="66" charset="0"/>
              </a:rPr>
              <a:t>Describe the Role of Fillers in Speaking</a:t>
            </a:r>
          </a:p>
        </p:txBody>
      </p:sp>
      <p:sp>
        <p:nvSpPr>
          <p:cNvPr id="21" name="TextBox 20"/>
          <p:cNvSpPr txBox="1"/>
          <p:nvPr/>
        </p:nvSpPr>
        <p:spPr>
          <a:xfrm>
            <a:off x="107504" y="4714860"/>
            <a:ext cx="7308304" cy="430887"/>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latin typeface="Bradley Hand ITC" pitchFamily="66" charset="0"/>
              </a:rPr>
              <a:t>List the Common Courtesy Expressions</a:t>
            </a:r>
          </a:p>
        </p:txBody>
      </p:sp>
      <p:sp>
        <p:nvSpPr>
          <p:cNvPr id="22" name="TextBox 21"/>
          <p:cNvSpPr txBox="1"/>
          <p:nvPr/>
        </p:nvSpPr>
        <p:spPr>
          <a:xfrm>
            <a:off x="107504" y="5095474"/>
            <a:ext cx="7308304" cy="430887"/>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latin typeface="Bradley Hand ITC" pitchFamily="66" charset="0"/>
              </a:rPr>
              <a:t>List the Phrases for Greeting</a:t>
            </a:r>
          </a:p>
        </p:txBody>
      </p:sp>
      <p:sp>
        <p:nvSpPr>
          <p:cNvPr id="23" name="TextBox 22"/>
          <p:cNvSpPr txBox="1"/>
          <p:nvPr/>
        </p:nvSpPr>
        <p:spPr>
          <a:xfrm>
            <a:off x="107504" y="5476088"/>
            <a:ext cx="7308304" cy="430887"/>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latin typeface="Bradley Hand ITC" pitchFamily="66" charset="0"/>
              </a:rPr>
              <a:t>List the Phrases Used in Telephonic Conversations</a:t>
            </a:r>
          </a:p>
        </p:txBody>
      </p:sp>
      <p:sp>
        <p:nvSpPr>
          <p:cNvPr id="24" name="TextBox 23"/>
          <p:cNvSpPr txBox="1"/>
          <p:nvPr/>
        </p:nvSpPr>
        <p:spPr>
          <a:xfrm>
            <a:off x="107504" y="6237312"/>
            <a:ext cx="7308304" cy="430887"/>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latin typeface="Bradley Hand ITC" pitchFamily="66" charset="0"/>
              </a:rPr>
              <a:t>Explain How to Speak to an Audience</a:t>
            </a:r>
          </a:p>
        </p:txBody>
      </p:sp>
      <p:sp>
        <p:nvSpPr>
          <p:cNvPr id="25" name="TextBox 24"/>
          <p:cNvSpPr txBox="1"/>
          <p:nvPr/>
        </p:nvSpPr>
        <p:spPr>
          <a:xfrm>
            <a:off x="107504" y="5856702"/>
            <a:ext cx="7308304" cy="430887"/>
          </a:xfrm>
          <a:prstGeom prst="rect">
            <a:avLst/>
          </a:prstGeom>
          <a:noFill/>
        </p:spPr>
        <p:txBody>
          <a:bodyPr wrap="square" rtlCol="0">
            <a:spAutoFit/>
          </a:bodyPr>
          <a:lstStyle/>
          <a:p>
            <a:pPr marL="457200" indent="-457200">
              <a:buFont typeface="Arial" pitchFamily="34" charset="0"/>
              <a:buChar char="•"/>
            </a:pPr>
            <a:r>
              <a:rPr lang="en-IN" sz="2200" b="1" dirty="0" smtClean="0">
                <a:solidFill>
                  <a:schemeClr val="bg1"/>
                </a:solidFill>
                <a:latin typeface="Bradley Hand ITC" pitchFamily="66" charset="0"/>
              </a:rPr>
              <a:t>Explain How to Speak in Discussions/Meetings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908720"/>
            <a:chOff x="0" y="0"/>
            <a:chExt cx="9144000" cy="908720"/>
          </a:xfrm>
        </p:grpSpPr>
        <p:pic>
          <p:nvPicPr>
            <p:cNvPr id="8" name="Picture 7" descr="12244771_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9" name="Rectangle 8"/>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Speaking to an Audience</a:t>
              </a:r>
              <a:endParaRPr lang="en-IN" sz="3200" dirty="0"/>
            </a:p>
          </p:txBody>
        </p:sp>
      </p:grpSp>
      <p:sp>
        <p:nvSpPr>
          <p:cNvPr id="7" name="Donut 120"/>
          <p:cNvSpPr>
            <a:spLocks noChangeArrowheads="1"/>
          </p:cNvSpPr>
          <p:nvPr/>
        </p:nvSpPr>
        <p:spPr bwMode="auto">
          <a:xfrm>
            <a:off x="3059832" y="2243676"/>
            <a:ext cx="3024336" cy="3024336"/>
          </a:xfrm>
          <a:custGeom>
            <a:avLst/>
            <a:gdLst>
              <a:gd name="T0" fmla="*/ 1314450 w 2628900"/>
              <a:gd name="T1" fmla="*/ 0 h 2628900"/>
              <a:gd name="T2" fmla="*/ 384993 w 2628900"/>
              <a:gd name="T3" fmla="*/ 384993 h 2628900"/>
              <a:gd name="T4" fmla="*/ 0 w 2628900"/>
              <a:gd name="T5" fmla="*/ 1314450 h 2628900"/>
              <a:gd name="T6" fmla="*/ 384993 w 2628900"/>
              <a:gd name="T7" fmla="*/ 2243907 h 2628900"/>
              <a:gd name="T8" fmla="*/ 1314450 w 2628900"/>
              <a:gd name="T9" fmla="*/ 2628900 h 2628900"/>
              <a:gd name="T10" fmla="*/ 2243907 w 2628900"/>
              <a:gd name="T11" fmla="*/ 2243907 h 2628900"/>
              <a:gd name="T12" fmla="*/ 2628900 w 2628900"/>
              <a:gd name="T13" fmla="*/ 1314450 h 2628900"/>
              <a:gd name="T14" fmla="*/ 2243907 w 2628900"/>
              <a:gd name="T15" fmla="*/ 384993 h 2628900"/>
              <a:gd name="T16" fmla="*/ 0 60000 65536"/>
              <a:gd name="T17" fmla="*/ 0 60000 65536"/>
              <a:gd name="T18" fmla="*/ 0 60000 65536"/>
              <a:gd name="T19" fmla="*/ 0 60000 65536"/>
              <a:gd name="T20" fmla="*/ 0 60000 65536"/>
              <a:gd name="T21" fmla="*/ 0 60000 65536"/>
              <a:gd name="T22" fmla="*/ 0 60000 65536"/>
              <a:gd name="T23" fmla="*/ 0 60000 65536"/>
              <a:gd name="T24" fmla="*/ 384993 w 2628900"/>
              <a:gd name="T25" fmla="*/ 384993 h 2628900"/>
              <a:gd name="T26" fmla="*/ 2243907 w 2628900"/>
              <a:gd name="T27" fmla="*/ 2243907 h 26289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28900" h="2628900">
                <a:moveTo>
                  <a:pt x="0" y="1314450"/>
                </a:moveTo>
                <a:lnTo>
                  <a:pt x="0" y="1314450"/>
                </a:lnTo>
                <a:cubicBezTo>
                  <a:pt x="0" y="588499"/>
                  <a:pt x="588499" y="0"/>
                  <a:pt x="1314449" y="0"/>
                </a:cubicBezTo>
                <a:cubicBezTo>
                  <a:pt x="2040400" y="0"/>
                  <a:pt x="2628900" y="588499"/>
                  <a:pt x="2628900" y="1314450"/>
                </a:cubicBezTo>
                <a:cubicBezTo>
                  <a:pt x="2628900" y="2040400"/>
                  <a:pt x="2040400" y="2628899"/>
                  <a:pt x="1314450" y="2628900"/>
                </a:cubicBezTo>
                <a:cubicBezTo>
                  <a:pt x="588499" y="2628900"/>
                  <a:pt x="0" y="2040400"/>
                  <a:pt x="0" y="1314450"/>
                </a:cubicBezTo>
                <a:close/>
                <a:moveTo>
                  <a:pt x="283369" y="1314450"/>
                </a:moveTo>
                <a:lnTo>
                  <a:pt x="283369" y="1314450"/>
                </a:lnTo>
                <a:cubicBezTo>
                  <a:pt x="283369" y="1883900"/>
                  <a:pt x="744999" y="2345530"/>
                  <a:pt x="1314449" y="2345531"/>
                </a:cubicBezTo>
                <a:lnTo>
                  <a:pt x="1314450" y="2345531"/>
                </a:lnTo>
                <a:cubicBezTo>
                  <a:pt x="1883900" y="2345530"/>
                  <a:pt x="2345531" y="1883900"/>
                  <a:pt x="2345531" y="1314450"/>
                </a:cubicBezTo>
                <a:cubicBezTo>
                  <a:pt x="2345531" y="744999"/>
                  <a:pt x="1883900" y="283369"/>
                  <a:pt x="1314450" y="283369"/>
                </a:cubicBezTo>
                <a:lnTo>
                  <a:pt x="1314449" y="283369"/>
                </a:lnTo>
                <a:cubicBezTo>
                  <a:pt x="744999" y="283369"/>
                  <a:pt x="283369" y="744999"/>
                  <a:pt x="283369" y="1314449"/>
                </a:cubicBezTo>
                <a:lnTo>
                  <a:pt x="283369" y="1314450"/>
                </a:lnTo>
                <a:close/>
              </a:path>
            </a:pathLst>
          </a:custGeom>
          <a:solidFill>
            <a:srgbClr val="00206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endParaRPr lang="en-IN" dirty="0"/>
          </a:p>
        </p:txBody>
      </p:sp>
      <p:grpSp>
        <p:nvGrpSpPr>
          <p:cNvPr id="11" name="Group 53"/>
          <p:cNvGrpSpPr>
            <a:grpSpLocks/>
          </p:cNvGrpSpPr>
          <p:nvPr/>
        </p:nvGrpSpPr>
        <p:grpSpPr bwMode="auto">
          <a:xfrm rot="-469996">
            <a:off x="676736" y="1240987"/>
            <a:ext cx="3477503" cy="1446350"/>
            <a:chOff x="2817309" y="897929"/>
            <a:chExt cx="1968767" cy="1645266"/>
          </a:xfrm>
        </p:grpSpPr>
        <p:sp>
          <p:nvSpPr>
            <p:cNvPr id="12" name="Rectangle 85"/>
            <p:cNvSpPr>
              <a:spLocks noChangeArrowheads="1"/>
            </p:cNvSpPr>
            <p:nvPr/>
          </p:nvSpPr>
          <p:spPr bwMode="auto">
            <a:xfrm rot="10800000">
              <a:off x="2817309" y="897929"/>
              <a:ext cx="1968767" cy="1645266"/>
            </a:xfrm>
            <a:prstGeom prst="rect">
              <a:avLst/>
            </a:prstGeom>
            <a:solidFill>
              <a:srgbClr val="FFB19F"/>
            </a:solidFill>
            <a:ln w="9525">
              <a:noFill/>
              <a:miter lim="800000"/>
              <a:headEnd/>
              <a:tailEnd/>
            </a:ln>
            <a:effectLst>
              <a:outerShdw dist="23000" dir="5400000" rotWithShape="0">
                <a:srgbClr val="808080">
                  <a:alpha val="34998"/>
                </a:srgbClr>
              </a:outerShdw>
            </a:effectLst>
          </p:spPr>
          <p:txBody>
            <a:bodyPr anchor="ctr"/>
            <a:lstStyle/>
            <a:p>
              <a:pPr algn="ctr"/>
              <a:endParaRPr lang="en-US" sz="1600" dirty="0">
                <a:solidFill>
                  <a:srgbClr val="FFFFFF"/>
                </a:solidFill>
                <a:latin typeface="Calibri" pitchFamily="34" charset="0"/>
              </a:endParaRPr>
            </a:p>
          </p:txBody>
        </p:sp>
        <p:sp>
          <p:nvSpPr>
            <p:cNvPr id="13" name="TextBox 10"/>
            <p:cNvSpPr txBox="1">
              <a:spLocks noChangeArrowheads="1"/>
            </p:cNvSpPr>
            <p:nvPr/>
          </p:nvSpPr>
          <p:spPr bwMode="auto">
            <a:xfrm>
              <a:off x="2821976" y="973009"/>
              <a:ext cx="1845211" cy="1505451"/>
            </a:xfrm>
            <a:prstGeom prst="rect">
              <a:avLst/>
            </a:prstGeom>
            <a:noFill/>
            <a:ln w="9525">
              <a:noFill/>
              <a:miter lim="800000"/>
              <a:headEnd/>
              <a:tailEnd/>
            </a:ln>
          </p:spPr>
          <p:txBody>
            <a:bodyPr wrap="square">
              <a:spAutoFit/>
            </a:bodyPr>
            <a:lstStyle/>
            <a:p>
              <a:pPr algn="ctr"/>
              <a:r>
                <a:rPr lang="en-IN" sz="2000" dirty="0" smtClean="0">
                  <a:latin typeface="Calibri" pitchFamily="34" charset="0"/>
                </a:rPr>
                <a:t>Sometimes in our workplace or in personal situations, we may be required to speak to and address an audience.</a:t>
              </a:r>
            </a:p>
          </p:txBody>
        </p:sp>
      </p:grpSp>
      <p:sp>
        <p:nvSpPr>
          <p:cNvPr id="14" name="Freeform 13"/>
          <p:cNvSpPr>
            <a:spLocks noChangeArrowheads="1"/>
          </p:cNvSpPr>
          <p:nvPr/>
        </p:nvSpPr>
        <p:spPr bwMode="auto">
          <a:xfrm rot="2581814">
            <a:off x="3677409" y="2107899"/>
            <a:ext cx="835025" cy="450850"/>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dirty="0"/>
          </a:p>
        </p:txBody>
      </p:sp>
      <p:grpSp>
        <p:nvGrpSpPr>
          <p:cNvPr id="15" name="Group 59"/>
          <p:cNvGrpSpPr>
            <a:grpSpLocks/>
          </p:cNvGrpSpPr>
          <p:nvPr/>
        </p:nvGrpSpPr>
        <p:grpSpPr bwMode="auto">
          <a:xfrm rot="918493">
            <a:off x="5476416" y="1489178"/>
            <a:ext cx="3535989" cy="1326135"/>
            <a:chOff x="2647074" y="946982"/>
            <a:chExt cx="2021401" cy="1508518"/>
          </a:xfrm>
        </p:grpSpPr>
        <p:sp>
          <p:nvSpPr>
            <p:cNvPr id="16" name="Rectangle 85"/>
            <p:cNvSpPr>
              <a:spLocks noChangeArrowheads="1"/>
            </p:cNvSpPr>
            <p:nvPr/>
          </p:nvSpPr>
          <p:spPr bwMode="auto">
            <a:xfrm rot="10800000">
              <a:off x="2647074" y="1000779"/>
              <a:ext cx="2021401" cy="1454721"/>
            </a:xfrm>
            <a:prstGeom prst="rect">
              <a:avLst/>
            </a:prstGeom>
            <a:solidFill>
              <a:schemeClr val="accent1">
                <a:lumMod val="60000"/>
                <a:lumOff val="40000"/>
              </a:schemeClr>
            </a:solidFill>
            <a:ln w="9525">
              <a:noFill/>
              <a:miter lim="800000"/>
              <a:headEnd/>
              <a:tailEnd/>
            </a:ln>
            <a:effectLst>
              <a:outerShdw dist="23000" dir="5400000" rotWithShape="0">
                <a:srgbClr val="808080">
                  <a:alpha val="34998"/>
                </a:srgbClr>
              </a:outerShdw>
            </a:effectLst>
          </p:spPr>
          <p:txBody>
            <a:bodyPr anchor="ctr"/>
            <a:lstStyle/>
            <a:p>
              <a:pPr algn="ctr"/>
              <a:endParaRPr lang="en-US" dirty="0">
                <a:solidFill>
                  <a:srgbClr val="FFFFFF"/>
                </a:solidFill>
                <a:latin typeface="Calibri" pitchFamily="34" charset="0"/>
              </a:endParaRPr>
            </a:p>
          </p:txBody>
        </p:sp>
        <p:sp>
          <p:nvSpPr>
            <p:cNvPr id="17" name="TextBox 10"/>
            <p:cNvSpPr txBox="1">
              <a:spLocks noChangeArrowheads="1"/>
            </p:cNvSpPr>
            <p:nvPr/>
          </p:nvSpPr>
          <p:spPr bwMode="auto">
            <a:xfrm>
              <a:off x="2703743" y="946982"/>
              <a:ext cx="1942892" cy="1505451"/>
            </a:xfrm>
            <a:prstGeom prst="rect">
              <a:avLst/>
            </a:prstGeom>
            <a:noFill/>
            <a:ln w="9525">
              <a:noFill/>
              <a:miter lim="800000"/>
              <a:headEnd/>
              <a:tailEnd/>
            </a:ln>
          </p:spPr>
          <p:txBody>
            <a:bodyPr wrap="square">
              <a:spAutoFit/>
            </a:bodyPr>
            <a:lstStyle/>
            <a:p>
              <a:pPr algn="ctr"/>
              <a:r>
                <a:rPr lang="en-IN" sz="2000" dirty="0" smtClean="0">
                  <a:latin typeface="Calibri" pitchFamily="34" charset="0"/>
                </a:rPr>
                <a:t>The norms of speaking to an audience are slightly different from when one is speaking to an individual.</a:t>
              </a:r>
              <a:endParaRPr lang="en-US" sz="2000" dirty="0">
                <a:latin typeface="Calibri" pitchFamily="34" charset="0"/>
              </a:endParaRPr>
            </a:p>
          </p:txBody>
        </p:sp>
      </p:grpSp>
      <p:sp>
        <p:nvSpPr>
          <p:cNvPr id="18" name="Freeform 17"/>
          <p:cNvSpPr>
            <a:spLocks noChangeArrowheads="1"/>
          </p:cNvSpPr>
          <p:nvPr/>
        </p:nvSpPr>
        <p:spPr bwMode="auto">
          <a:xfrm rot="20169212">
            <a:off x="5491590" y="2321219"/>
            <a:ext cx="835025" cy="450850"/>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dirty="0"/>
          </a:p>
        </p:txBody>
      </p:sp>
      <p:grpSp>
        <p:nvGrpSpPr>
          <p:cNvPr id="19" name="Group 79"/>
          <p:cNvGrpSpPr>
            <a:grpSpLocks/>
          </p:cNvGrpSpPr>
          <p:nvPr/>
        </p:nvGrpSpPr>
        <p:grpSpPr bwMode="auto">
          <a:xfrm rot="438169">
            <a:off x="638701" y="4948797"/>
            <a:ext cx="3643139" cy="1945694"/>
            <a:chOff x="2647074" y="1000779"/>
            <a:chExt cx="2021401" cy="2213286"/>
          </a:xfrm>
        </p:grpSpPr>
        <p:sp>
          <p:nvSpPr>
            <p:cNvPr id="20" name="Rectangle 85"/>
            <p:cNvSpPr>
              <a:spLocks noChangeArrowheads="1"/>
            </p:cNvSpPr>
            <p:nvPr/>
          </p:nvSpPr>
          <p:spPr bwMode="auto">
            <a:xfrm rot="10800000">
              <a:off x="2647074" y="1000779"/>
              <a:ext cx="2021401" cy="1805225"/>
            </a:xfrm>
            <a:prstGeom prst="rect">
              <a:avLst/>
            </a:prstGeom>
            <a:solidFill>
              <a:schemeClr val="accent3"/>
            </a:solidFill>
            <a:ln w="9525">
              <a:noFill/>
              <a:miter lim="800000"/>
              <a:headEnd/>
              <a:tailEnd/>
            </a:ln>
            <a:effectLst>
              <a:outerShdw dist="23000" dir="5400000" rotWithShape="0">
                <a:srgbClr val="808080">
                  <a:alpha val="34998"/>
                </a:srgbClr>
              </a:outerShdw>
            </a:effectLst>
          </p:spPr>
          <p:txBody>
            <a:bodyPr anchor="ctr"/>
            <a:lstStyle/>
            <a:p>
              <a:pPr algn="ctr"/>
              <a:endParaRPr lang="en-US" dirty="0">
                <a:solidFill>
                  <a:srgbClr val="FFFFFF"/>
                </a:solidFill>
                <a:latin typeface="Calibri" pitchFamily="34" charset="0"/>
              </a:endParaRPr>
            </a:p>
          </p:txBody>
        </p:sp>
        <p:sp>
          <p:nvSpPr>
            <p:cNvPr id="21" name="TextBox 10"/>
            <p:cNvSpPr txBox="1">
              <a:spLocks noChangeArrowheads="1"/>
            </p:cNvSpPr>
            <p:nvPr/>
          </p:nvSpPr>
          <p:spPr bwMode="auto">
            <a:xfrm>
              <a:off x="2652521" y="1008403"/>
              <a:ext cx="1942892" cy="2205662"/>
            </a:xfrm>
            <a:prstGeom prst="rect">
              <a:avLst/>
            </a:prstGeom>
            <a:noFill/>
            <a:ln w="9525">
              <a:noFill/>
              <a:miter lim="800000"/>
              <a:headEnd/>
              <a:tailEnd/>
            </a:ln>
          </p:spPr>
          <p:txBody>
            <a:bodyPr wrap="square">
              <a:spAutoFit/>
            </a:bodyPr>
            <a:lstStyle/>
            <a:p>
              <a:pPr algn="ctr"/>
              <a:r>
                <a:rPr lang="en-IN" sz="2000" dirty="0" smtClean="0">
                  <a:latin typeface="Calibri" pitchFamily="34" charset="0"/>
                </a:rPr>
                <a:t>Developing good speaking skills involves an increased awareness of your voice, language, body language and tone while teaching.</a:t>
              </a:r>
              <a:endParaRPr lang="en-US" sz="2000" dirty="0">
                <a:latin typeface="Calibri" pitchFamily="34" charset="0"/>
              </a:endParaRPr>
            </a:p>
          </p:txBody>
        </p:sp>
      </p:grpSp>
      <p:grpSp>
        <p:nvGrpSpPr>
          <p:cNvPr id="23" name="Group 87"/>
          <p:cNvGrpSpPr>
            <a:grpSpLocks/>
          </p:cNvGrpSpPr>
          <p:nvPr/>
        </p:nvGrpSpPr>
        <p:grpSpPr bwMode="auto">
          <a:xfrm rot="-469996">
            <a:off x="5958389" y="4461680"/>
            <a:ext cx="3156523" cy="1847150"/>
            <a:chOff x="2628885" y="1000778"/>
            <a:chExt cx="2129700" cy="1545452"/>
          </a:xfrm>
        </p:grpSpPr>
        <p:sp>
          <p:nvSpPr>
            <p:cNvPr id="24" name="Rectangle 85"/>
            <p:cNvSpPr>
              <a:spLocks noChangeArrowheads="1"/>
            </p:cNvSpPr>
            <p:nvPr/>
          </p:nvSpPr>
          <p:spPr bwMode="auto">
            <a:xfrm rot="10800000">
              <a:off x="2647074" y="1000778"/>
              <a:ext cx="2021401" cy="1545452"/>
            </a:xfrm>
            <a:prstGeom prst="rect">
              <a:avLst/>
            </a:prstGeom>
            <a:solidFill>
              <a:schemeClr val="accent6"/>
            </a:solidFill>
            <a:ln w="9525">
              <a:noFill/>
              <a:miter lim="800000"/>
              <a:headEnd/>
              <a:tailEnd/>
            </a:ln>
            <a:effectLst>
              <a:outerShdw dist="23000" dir="5400000" rotWithShape="0">
                <a:srgbClr val="808080">
                  <a:alpha val="34998"/>
                </a:srgbClr>
              </a:outerShdw>
            </a:effectLst>
          </p:spPr>
          <p:txBody>
            <a:bodyPr anchor="ctr"/>
            <a:lstStyle/>
            <a:p>
              <a:pPr algn="ctr"/>
              <a:endParaRPr lang="en-US" dirty="0">
                <a:solidFill>
                  <a:srgbClr val="FFFFFF"/>
                </a:solidFill>
                <a:latin typeface="Calibri" pitchFamily="34" charset="0"/>
              </a:endParaRPr>
            </a:p>
          </p:txBody>
        </p:sp>
        <p:sp>
          <p:nvSpPr>
            <p:cNvPr id="25" name="TextBox 10"/>
            <p:cNvSpPr txBox="1">
              <a:spLocks noChangeArrowheads="1"/>
            </p:cNvSpPr>
            <p:nvPr/>
          </p:nvSpPr>
          <p:spPr bwMode="auto">
            <a:xfrm>
              <a:off x="2628885" y="1129099"/>
              <a:ext cx="2129700" cy="1364787"/>
            </a:xfrm>
            <a:prstGeom prst="rect">
              <a:avLst/>
            </a:prstGeom>
            <a:noFill/>
            <a:ln w="9525">
              <a:noFill/>
              <a:miter lim="800000"/>
              <a:headEnd/>
              <a:tailEnd/>
            </a:ln>
          </p:spPr>
          <p:txBody>
            <a:bodyPr wrap="square">
              <a:spAutoFit/>
            </a:bodyPr>
            <a:lstStyle/>
            <a:p>
              <a:pPr algn="ctr"/>
              <a:r>
                <a:rPr lang="en-IN" sz="2000" dirty="0" smtClean="0">
                  <a:latin typeface="Calibri" pitchFamily="34" charset="0"/>
                </a:rPr>
                <a:t>Effectively engaging an audience is dependent on the speaker's ability to sound interesting and convey a positive attitude.</a:t>
              </a:r>
              <a:endParaRPr lang="en-US" sz="2000" dirty="0">
                <a:latin typeface="Calibri" pitchFamily="34" charset="0"/>
              </a:endParaRPr>
            </a:p>
          </p:txBody>
        </p:sp>
      </p:grpSp>
      <p:pic>
        <p:nvPicPr>
          <p:cNvPr id="6" name="Picture 5" descr="20539377_l.jpg"/>
          <p:cNvPicPr>
            <a:picLocks noGrp="1" noSelect="1" noRot="1" noMove="1" noResize="1" noEditPoints="1" noAdjustHandles="1" noChangeArrowheads="1" noChangeShapeType="1"/>
          </p:cNvPicPr>
          <p:nvPr>
            <p:custDataLst>
              <p:tags r:id="rId2"/>
            </p:custDataLst>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79712" y="1844824"/>
            <a:ext cx="4752528" cy="3168352"/>
          </a:xfrm>
          <a:prstGeom prst="ellipse">
            <a:avLst/>
          </a:prstGeom>
        </p:spPr>
      </p:pic>
      <p:pic>
        <p:nvPicPr>
          <p:cNvPr id="1026" name="Picture 2"/>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984351" y="3933056"/>
            <a:ext cx="3171825" cy="1368152"/>
          </a:xfrm>
          <a:prstGeom prst="rect">
            <a:avLst/>
          </a:prstGeom>
          <a:noFill/>
          <a:ln w="9525">
            <a:noFill/>
            <a:miter lim="800000"/>
            <a:headEnd/>
            <a:tailEnd/>
          </a:ln>
        </p:spPr>
      </p:pic>
      <p:sp>
        <p:nvSpPr>
          <p:cNvPr id="22" name="Freeform 21"/>
          <p:cNvSpPr>
            <a:spLocks noChangeArrowheads="1"/>
          </p:cNvSpPr>
          <p:nvPr/>
        </p:nvSpPr>
        <p:spPr bwMode="auto">
          <a:xfrm rot="17785775">
            <a:off x="3102024" y="4685898"/>
            <a:ext cx="835025" cy="450850"/>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dirty="0"/>
          </a:p>
        </p:txBody>
      </p:sp>
      <p:sp>
        <p:nvSpPr>
          <p:cNvPr id="26" name="Freeform 25"/>
          <p:cNvSpPr>
            <a:spLocks noChangeArrowheads="1"/>
          </p:cNvSpPr>
          <p:nvPr/>
        </p:nvSpPr>
        <p:spPr bwMode="auto">
          <a:xfrm rot="1364334">
            <a:off x="5706803" y="4259746"/>
            <a:ext cx="835025" cy="450850"/>
          </a:xfrm>
          <a:custGeom>
            <a:avLst/>
            <a:gdLst>
              <a:gd name="T0" fmla="*/ 2866 w 1371600"/>
              <a:gd name="T1" fmla="*/ 0 h 393700"/>
              <a:gd name="T2" fmla="*/ 286563 w 1371600"/>
              <a:gd name="T3" fmla="*/ 19073 h 393700"/>
              <a:gd name="T4" fmla="*/ 295160 w 1371600"/>
              <a:gd name="T5" fmla="*/ 228869 h 393700"/>
              <a:gd name="T6" fmla="*/ 309488 w 1371600"/>
              <a:gd name="T7" fmla="*/ 362374 h 393700"/>
              <a:gd name="T8" fmla="*/ 309488 w 1371600"/>
              <a:gd name="T9" fmla="*/ 591242 h 393700"/>
              <a:gd name="T10" fmla="*/ 0 w 1371600"/>
              <a:gd name="T11" fmla="*/ 572170 h 393700"/>
              <a:gd name="T12" fmla="*/ 2866 w 1371600"/>
              <a:gd name="T13" fmla="*/ 0 h 393700"/>
              <a:gd name="T14" fmla="*/ 0 60000 65536"/>
              <a:gd name="T15" fmla="*/ 0 60000 65536"/>
              <a:gd name="T16" fmla="*/ 0 60000 65536"/>
              <a:gd name="T17" fmla="*/ 0 60000 65536"/>
              <a:gd name="T18" fmla="*/ 0 60000 65536"/>
              <a:gd name="T19" fmla="*/ 0 60000 65536"/>
              <a:gd name="T20" fmla="*/ 0 60000 65536"/>
              <a:gd name="T21" fmla="*/ 0 w 1371600"/>
              <a:gd name="T22" fmla="*/ 0 h 393700"/>
              <a:gd name="T23" fmla="*/ 1371600 w 1371600"/>
              <a:gd name="T24" fmla="*/ 393700 h 3937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1600" h="393700">
                <a:moveTo>
                  <a:pt x="12700" y="0"/>
                </a:moveTo>
                <a:lnTo>
                  <a:pt x="1270000" y="12700"/>
                </a:lnTo>
                <a:lnTo>
                  <a:pt x="1308100" y="152400"/>
                </a:lnTo>
                <a:lnTo>
                  <a:pt x="1371600" y="241300"/>
                </a:lnTo>
                <a:lnTo>
                  <a:pt x="1371600" y="393700"/>
                </a:lnTo>
                <a:lnTo>
                  <a:pt x="0" y="381000"/>
                </a:lnTo>
                <a:lnTo>
                  <a:pt x="12700" y="0"/>
                </a:lnTo>
                <a:close/>
              </a:path>
            </a:pathLst>
          </a:custGeom>
          <a:solidFill>
            <a:schemeClr val="bg2">
              <a:lumMod val="75000"/>
              <a:alpha val="61176"/>
            </a:schemeClr>
          </a:solidFill>
          <a:ln w="9525">
            <a:noFill/>
            <a:miter lim="800000"/>
            <a:headEnd/>
            <a:tailEnd/>
          </a:ln>
          <a:effectLst>
            <a:outerShdw dist="23000" dir="5400000" rotWithShape="0">
              <a:srgbClr val="808080">
                <a:alpha val="34998"/>
              </a:srgbClr>
            </a:outerShdw>
          </a:effectLst>
        </p:spPr>
        <p:txBody>
          <a:bodyPr anchor="ctr"/>
          <a:lstStyle/>
          <a:p>
            <a:endParaRPr lang="en-IN" dirty="0"/>
          </a:p>
        </p:txBody>
      </p:sp>
    </p:spTree>
    <p:custDataLst>
      <p:tags r:id="rId1"/>
    </p:custDataLst>
    <p:extLst>
      <p:ext uri="{BB962C8B-B14F-4D97-AF65-F5344CB8AC3E}">
        <p14:creationId xmlns:p14="http://schemas.microsoft.com/office/powerpoint/2010/main" val="3371664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0" presetClass="path" presetSubtype="0" accel="50000" decel="50000" fill="hold" nodeType="withEffect">
                                  <p:stCondLst>
                                    <p:cond delay="0"/>
                                  </p:stCondLst>
                                  <p:childTnLst>
                                    <p:animMotion origin="layout" path="M -0.18046 -0.23553 C -0.2575 -0.15169 -0.33454 -0.06786 -0.30452 -0.02872 C -0.2745 0.01042 -0.13725 0.00509 -1.29967E-6 9.35618E-7 " pathEditMode="relative" ptsTypes="aaA">
                                      <p:cBhvr>
                                        <p:cTn id="17" dur="1000" fill="hold"/>
                                        <p:tgtEl>
                                          <p:spTgt spid="11"/>
                                        </p:tgtEl>
                                        <p:attrNameLst>
                                          <p:attrName>ppt_x</p:attrName>
                                          <p:attrName>ppt_y</p:attrName>
                                        </p:attrNameLst>
                                      </p:cBhvr>
                                    </p:animMotion>
                                  </p:childTnLst>
                                </p:cTn>
                              </p:par>
                              <p:par>
                                <p:cTn id="18" presetID="8" presetClass="emph" presetSubtype="0" repeatCount="2000" fill="hold" nodeType="withEffect">
                                  <p:stCondLst>
                                    <p:cond delay="0"/>
                                  </p:stCondLst>
                                  <p:childTnLst>
                                    <p:animRot by="21600000">
                                      <p:cBhvr>
                                        <p:cTn id="19" dur="500" fill="hold"/>
                                        <p:tgtEl>
                                          <p:spTgt spid="11"/>
                                        </p:tgtEl>
                                        <p:attrNameLst>
                                          <p:attrName>r</p:attrName>
                                        </p:attrNameLst>
                                      </p:cBhvr>
                                    </p:animRot>
                                  </p:childTnLst>
                                </p:cTn>
                              </p:par>
                              <p:par>
                                <p:cTn id="20" presetID="10"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par>
                          <p:cTn id="27" fill="hold">
                            <p:stCondLst>
                              <p:cond delay="2500"/>
                            </p:stCondLst>
                            <p:childTnLst>
                              <p:par>
                                <p:cTn id="28" presetID="10" presetClass="entr" presetSubtype="0" fill="hold" nodeType="afterEffect">
                                  <p:stCondLst>
                                    <p:cond delay="100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0" presetClass="path" presetSubtype="0" accel="50000" decel="50000" fill="hold" nodeType="withEffect">
                                  <p:stCondLst>
                                    <p:cond delay="1000"/>
                                  </p:stCondLst>
                                  <p:childTnLst>
                                    <p:animMotion origin="layout" path="M -0.18046 -0.23553 C -0.2575 -0.15169 -0.33454 -0.06786 -0.30452 -0.02872 C -0.2745 0.01042 -0.13725 0.00509 -1.29967E-6 9.35618E-7 " pathEditMode="relative" ptsTypes="aaA">
                                      <p:cBhvr>
                                        <p:cTn id="32" dur="1000" fill="hold"/>
                                        <p:tgtEl>
                                          <p:spTgt spid="15"/>
                                        </p:tgtEl>
                                        <p:attrNameLst>
                                          <p:attrName>ppt_x</p:attrName>
                                          <p:attrName>ppt_y</p:attrName>
                                        </p:attrNameLst>
                                      </p:cBhvr>
                                    </p:animMotion>
                                  </p:childTnLst>
                                </p:cTn>
                              </p:par>
                              <p:par>
                                <p:cTn id="33" presetID="8" presetClass="emph" presetSubtype="0" repeatCount="2000" fill="hold" nodeType="withEffect">
                                  <p:stCondLst>
                                    <p:cond delay="1000"/>
                                  </p:stCondLst>
                                  <p:childTnLst>
                                    <p:animRot by="21600000">
                                      <p:cBhvr>
                                        <p:cTn id="34" dur="500" fill="hold"/>
                                        <p:tgtEl>
                                          <p:spTgt spid="15"/>
                                        </p:tgtEl>
                                        <p:attrNameLst>
                                          <p:attrName>r</p:attrName>
                                        </p:attrNameLst>
                                      </p:cBhvr>
                                    </p:animRot>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childTnLst>
                          </p:cTn>
                        </p:par>
                        <p:par>
                          <p:cTn id="39" fill="hold">
                            <p:stCondLst>
                              <p:cond delay="5000"/>
                            </p:stCondLst>
                            <p:childTnLst>
                              <p:par>
                                <p:cTn id="40" presetID="10" presetClass="entr" presetSubtype="0" fill="hold" nodeType="afterEffect">
                                  <p:stCondLst>
                                    <p:cond delay="10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0" presetClass="path" presetSubtype="0" accel="50000" decel="50000" fill="hold" nodeType="withEffect">
                                  <p:stCondLst>
                                    <p:cond delay="1000"/>
                                  </p:stCondLst>
                                  <p:childTnLst>
                                    <p:animMotion origin="layout" path="M -0.18046 -0.23553 C -0.2575 -0.15169 -0.33454 -0.06786 -0.30452 -0.02872 C -0.2745 0.01042 -0.13725 0.00509 -1.29967E-6 9.35618E-7 " pathEditMode="relative" ptsTypes="aaA">
                                      <p:cBhvr>
                                        <p:cTn id="44" dur="1000" fill="hold"/>
                                        <p:tgtEl>
                                          <p:spTgt spid="23"/>
                                        </p:tgtEl>
                                        <p:attrNameLst>
                                          <p:attrName>ppt_x</p:attrName>
                                          <p:attrName>ppt_y</p:attrName>
                                        </p:attrNameLst>
                                      </p:cBhvr>
                                    </p:animMotion>
                                  </p:childTnLst>
                                </p:cTn>
                              </p:par>
                              <p:par>
                                <p:cTn id="45" presetID="8" presetClass="emph" presetSubtype="0" repeatCount="2000" fill="hold" nodeType="withEffect">
                                  <p:stCondLst>
                                    <p:cond delay="1000"/>
                                  </p:stCondLst>
                                  <p:childTnLst>
                                    <p:animRot by="21600000">
                                      <p:cBhvr>
                                        <p:cTn id="46" dur="500" fill="hold"/>
                                        <p:tgtEl>
                                          <p:spTgt spid="23"/>
                                        </p:tgtEl>
                                        <p:attrNameLst>
                                          <p:attrName>r</p:attrName>
                                        </p:attrNameLst>
                                      </p:cBhvr>
                                    </p:animRot>
                                  </p:childTnLst>
                                </p:cTn>
                              </p:par>
                            </p:childTnLst>
                          </p:cTn>
                        </p:par>
                        <p:par>
                          <p:cTn id="47" fill="hold">
                            <p:stCondLst>
                              <p:cond delay="7000"/>
                            </p:stCondLst>
                            <p:childTnLst>
                              <p:par>
                                <p:cTn id="48" presetID="22" presetClass="entr" presetSubtype="4"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500"/>
                                        <p:tgtEl>
                                          <p:spTgt spid="26"/>
                                        </p:tgtEl>
                                      </p:cBhvr>
                                    </p:animEffect>
                                  </p:childTnLst>
                                </p:cTn>
                              </p:par>
                            </p:childTnLst>
                          </p:cTn>
                        </p:par>
                        <p:par>
                          <p:cTn id="51" fill="hold">
                            <p:stCondLst>
                              <p:cond delay="7500"/>
                            </p:stCondLst>
                            <p:childTnLst>
                              <p:par>
                                <p:cTn id="52" presetID="10" presetClass="entr" presetSubtype="0" fill="hold" nodeType="afterEffect">
                                  <p:stCondLst>
                                    <p:cond delay="100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0" presetClass="path" presetSubtype="0" accel="50000" decel="50000" fill="hold" nodeType="withEffect">
                                  <p:stCondLst>
                                    <p:cond delay="1000"/>
                                  </p:stCondLst>
                                  <p:childTnLst>
                                    <p:animMotion origin="layout" path="M -0.18046 -0.23553 C -0.2575 -0.15169 -0.33454 -0.06786 -0.30452 -0.02872 C -0.2745 0.01042 -0.13725 0.00509 -1.29967E-6 9.35618E-7 " pathEditMode="relative" ptsTypes="aaA">
                                      <p:cBhvr>
                                        <p:cTn id="56" dur="1000" fill="hold"/>
                                        <p:tgtEl>
                                          <p:spTgt spid="19"/>
                                        </p:tgtEl>
                                        <p:attrNameLst>
                                          <p:attrName>ppt_x</p:attrName>
                                          <p:attrName>ppt_y</p:attrName>
                                        </p:attrNameLst>
                                      </p:cBhvr>
                                    </p:animMotion>
                                  </p:childTnLst>
                                </p:cTn>
                              </p:par>
                              <p:par>
                                <p:cTn id="57" presetID="8" presetClass="emph" presetSubtype="0" repeatCount="2000" fill="hold" nodeType="withEffect">
                                  <p:stCondLst>
                                    <p:cond delay="1000"/>
                                  </p:stCondLst>
                                  <p:childTnLst>
                                    <p:animRot by="21600000">
                                      <p:cBhvr>
                                        <p:cTn id="58" dur="500" fill="hold"/>
                                        <p:tgtEl>
                                          <p:spTgt spid="19"/>
                                        </p:tgtEl>
                                        <p:attrNameLst>
                                          <p:attrName>r</p:attrName>
                                        </p:attrNameLst>
                                      </p:cBhvr>
                                    </p:animRot>
                                  </p:childTnLst>
                                </p:cTn>
                              </p:par>
                            </p:childTnLst>
                          </p:cTn>
                        </p:par>
                        <p:par>
                          <p:cTn id="59" fill="hold">
                            <p:stCondLst>
                              <p:cond delay="9500"/>
                            </p:stCondLst>
                            <p:childTnLst>
                              <p:par>
                                <p:cTn id="60" presetID="22" presetClass="entr" presetSubtype="4"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8" grpId="0" animBg="1"/>
      <p:bldP spid="22"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20"/>
          <p:cNvGrpSpPr/>
          <p:nvPr/>
        </p:nvGrpSpPr>
        <p:grpSpPr>
          <a:xfrm>
            <a:off x="432615" y="1077975"/>
            <a:ext cx="7337664" cy="3880110"/>
            <a:chOff x="3645903" y="-1202695"/>
            <a:chExt cx="11141561" cy="3625354"/>
          </a:xfrm>
        </p:grpSpPr>
        <p:sp>
          <p:nvSpPr>
            <p:cNvPr id="10" name="Rechteck 21"/>
            <p:cNvSpPr/>
            <p:nvPr/>
          </p:nvSpPr>
          <p:spPr bwMode="auto">
            <a:xfrm>
              <a:off x="4876558" y="-1070742"/>
              <a:ext cx="9910906" cy="3493401"/>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800" b="1" dirty="0" smtClean="0">
                  <a:solidFill>
                    <a:prstClr val="white"/>
                  </a:solidFill>
                  <a:latin typeface="FreesiaUPC" pitchFamily="34" charset="-34"/>
                  <a:ea typeface="ＭＳ Ｐゴシック" pitchFamily="34" charset="-128"/>
                  <a:cs typeface="FreesiaUPC" pitchFamily="34" charset="-34"/>
                </a:rPr>
                <a:t>This is a DEMO Course On – </a:t>
              </a:r>
              <a:r>
                <a:rPr lang="en-IN" sz="2800" b="1" dirty="0" smtClean="0">
                  <a:solidFill>
                    <a:srgbClr val="FFFF00"/>
                  </a:solidFill>
                  <a:latin typeface="FreesiaUPC" pitchFamily="34" charset="-34"/>
                  <a:ea typeface="ＭＳ Ｐゴシック" pitchFamily="34" charset="-128"/>
                  <a:cs typeface="FreesiaUPC" pitchFamily="34" charset="-34"/>
                </a:rPr>
                <a:t>Basics of English Speaking at Workplace.</a:t>
              </a:r>
            </a:p>
            <a:p>
              <a:pPr>
                <a:spcAft>
                  <a:spcPts val="1200"/>
                </a:spcAft>
              </a:pPr>
              <a:r>
                <a:rPr lang="en-US" sz="2800" b="1" dirty="0" smtClean="0">
                  <a:solidFill>
                    <a:srgbClr val="FFFF00"/>
                  </a:solidFill>
                  <a:latin typeface="FreesiaUPC" pitchFamily="34" charset="-34"/>
                  <a:ea typeface="ＭＳ Ｐゴシック" pitchFamily="34" charset="-128"/>
                  <a:cs typeface="FreesiaUPC" pitchFamily="34" charset="-34"/>
                </a:rPr>
                <a:t>Join MSG Today</a:t>
              </a:r>
              <a:r>
                <a:rPr lang="en-US" sz="2800" b="1" dirty="0" smtClean="0">
                  <a:solidFill>
                    <a:prstClr val="white"/>
                  </a:solidFill>
                  <a:latin typeface="FreesiaUPC" pitchFamily="34" charset="-34"/>
                  <a:ea typeface="ＭＳ Ｐゴシック" pitchFamily="34" charset="-128"/>
                  <a:cs typeface="FreesiaUPC" pitchFamily="34" charset="-34"/>
                </a:rPr>
                <a:t> and Get Access to Unlimited Courses.</a:t>
              </a:r>
            </a:p>
            <a:p>
              <a:pPr>
                <a:spcAft>
                  <a:spcPts val="1200"/>
                </a:spcAft>
              </a:pPr>
              <a:r>
                <a:rPr lang="en-US" sz="2800" b="1" dirty="0" smtClean="0">
                  <a:solidFill>
                    <a:prstClr val="white"/>
                  </a:solidFill>
                  <a:latin typeface="FreesiaUPC" pitchFamily="34" charset="-34"/>
                  <a:ea typeface="ＭＳ Ｐゴシック" pitchFamily="34" charset="-128"/>
                  <a:cs typeface="FreesiaUPC" pitchFamily="34" charset="-34"/>
                </a:rPr>
                <a:t>What You Get:</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View All Courses Online.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Download </a:t>
              </a:r>
              <a:r>
                <a:rPr lang="en-US" sz="2800" b="1" dirty="0" err="1" smtClean="0">
                  <a:solidFill>
                    <a:prstClr val="white"/>
                  </a:solidFill>
                  <a:latin typeface="FreesiaUPC" pitchFamily="34" charset="-34"/>
                  <a:ea typeface="ＭＳ Ｐゴシック" pitchFamily="34" charset="-128"/>
                  <a:cs typeface="FreesiaUPC" pitchFamily="34" charset="-34"/>
                </a:rPr>
                <a:t>Powerpoint</a:t>
              </a:r>
              <a:r>
                <a:rPr lang="en-US" sz="2800" b="1" dirty="0" smtClean="0">
                  <a:solidFill>
                    <a:prstClr val="white"/>
                  </a:solidFill>
                  <a:latin typeface="FreesiaUPC" pitchFamily="34" charset="-34"/>
                  <a:ea typeface="ＭＳ Ｐゴシック" pitchFamily="34" charset="-128"/>
                  <a:cs typeface="FreesiaUPC" pitchFamily="34" charset="-34"/>
                </a:rPr>
                <a:t> Presentation for Each Course.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Do the Knowledge Checks for Each Course.</a:t>
              </a:r>
              <a:endParaRPr lang="en-IN" sz="2800" b="1" dirty="0" smtClean="0">
                <a:solidFill>
                  <a:prstClr val="white"/>
                </a:solidFill>
                <a:latin typeface="FreesiaUPC" pitchFamily="34" charset="-34"/>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print"/>
            <a:srcRect l="59392" b="89844"/>
            <a:stretch>
              <a:fillRect/>
            </a:stretch>
          </p:blipFill>
          <p:spPr bwMode="gray">
            <a:xfrm rot="20222041">
              <a:off x="3645903" y="-1202695"/>
              <a:ext cx="2229621" cy="525903"/>
            </a:xfrm>
            <a:prstGeom prst="rect">
              <a:avLst/>
            </a:prstGeom>
            <a:noFill/>
          </p:spPr>
        </p:pic>
      </p:grpSp>
      <p:pic>
        <p:nvPicPr>
          <p:cNvPr id="12" name="Picture 11">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4700" y="5181600"/>
            <a:ext cx="1600200" cy="1533525"/>
          </a:xfrm>
          <a:prstGeom prst="rect">
            <a:avLst/>
          </a:prstGeom>
        </p:spPr>
      </p:pic>
      <p:sp>
        <p:nvSpPr>
          <p:cNvPr id="13" name="TextBox 12"/>
          <p:cNvSpPr txBox="1"/>
          <p:nvPr/>
        </p:nvSpPr>
        <p:spPr>
          <a:xfrm>
            <a:off x="395536" y="283295"/>
            <a:ext cx="8352928" cy="769441"/>
          </a:xfrm>
          <a:prstGeom prst="rect">
            <a:avLst/>
          </a:prstGeom>
          <a:noFill/>
        </p:spPr>
        <p:txBody>
          <a:bodyPr wrap="square" rtlCol="0">
            <a:spAutoFit/>
          </a:bodyPr>
          <a:lstStyle/>
          <a:p>
            <a:r>
              <a:rPr lang="en-US" sz="4400" dirty="0" smtClean="0">
                <a:solidFill>
                  <a:prstClr val="black"/>
                </a:solidFill>
                <a:latin typeface="Arial Rounded MT Bold" pitchFamily="34" charset="0"/>
                <a:ea typeface="ＭＳ Ｐゴシック" pitchFamily="34" charset="-128"/>
                <a:cs typeface="Arial" pitchFamily="34" charset="0"/>
              </a:rPr>
              <a:t>ManagementStudyGuide.com</a:t>
            </a:r>
            <a:endParaRPr lang="en-IN" sz="4400" dirty="0">
              <a:solidFill>
                <a:prstClr val="black"/>
              </a:solidFill>
              <a:latin typeface="Arial Rounded MT Bold" pitchFamily="34" charset="0"/>
              <a:ea typeface="ＭＳ Ｐゴシック" pitchFamily="34" charset="-128"/>
              <a:cs typeface="Arial" pitchFamily="34" charset="0"/>
            </a:endParaRPr>
          </a:p>
        </p:txBody>
      </p:sp>
    </p:spTree>
    <p:custDataLst>
      <p:tags r:id="rId1"/>
    </p:custDataLst>
    <p:extLst>
      <p:ext uri="{BB962C8B-B14F-4D97-AF65-F5344CB8AC3E}">
        <p14:creationId xmlns:p14="http://schemas.microsoft.com/office/powerpoint/2010/main" val="3687183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1001288_xl.jpg"/>
          <p:cNvPicPr>
            <a:picLocks noGrp="1" noSelect="1" noRot="1" noMove="1" noResize="1" noEditPoints="1" noAdjustHandles="1" noChangeArrowheads="1" noChangeShapeType="1"/>
          </p:cNvPicPr>
          <p:nvPr>
            <p:custDataLst>
              <p:tags r:id="rId2"/>
            </p:custDataLst>
          </p:nvPr>
        </p:nvPicPr>
        <p:blipFill>
          <a:blip r:embed="rId7" cstate="email">
            <a:extLst>
              <a:ext uri="{28A0092B-C50C-407E-A947-70E740481C1C}">
                <a14:useLocalDpi xmlns:a14="http://schemas.microsoft.com/office/drawing/2010/main"/>
              </a:ext>
            </a:extLst>
          </a:blip>
          <a:srcRect/>
          <a:stretch>
            <a:fillRect/>
          </a:stretch>
        </p:blipFill>
        <p:spPr>
          <a:xfrm>
            <a:off x="0" y="886721"/>
            <a:ext cx="4283968" cy="5782367"/>
          </a:xfrm>
          <a:prstGeom prst="rect">
            <a:avLst/>
          </a:prstGeom>
        </p:spPr>
      </p:pic>
      <p:sp>
        <p:nvSpPr>
          <p:cNvPr id="31" name="Rectangular Callout 30"/>
          <p:cNvSpPr/>
          <p:nvPr/>
        </p:nvSpPr>
        <p:spPr>
          <a:xfrm>
            <a:off x="4932040" y="3717032"/>
            <a:ext cx="4104456" cy="2016224"/>
          </a:xfrm>
          <a:prstGeom prst="wedgeRectCallout">
            <a:avLst>
              <a:gd name="adj1" fmla="val -112316"/>
              <a:gd name="adj2" fmla="val -97977"/>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N" dirty="0"/>
          </a:p>
        </p:txBody>
      </p:sp>
      <p:grpSp>
        <p:nvGrpSpPr>
          <p:cNvPr id="32" name="Group 31"/>
          <p:cNvGrpSpPr/>
          <p:nvPr/>
        </p:nvGrpSpPr>
        <p:grpSpPr>
          <a:xfrm>
            <a:off x="4860032" y="3645024"/>
            <a:ext cx="3888432" cy="2520280"/>
            <a:chOff x="4067944" y="908720"/>
            <a:chExt cx="3888432" cy="2520280"/>
          </a:xfrm>
        </p:grpSpPr>
        <p:pic>
          <p:nvPicPr>
            <p:cNvPr id="33" name="Picture 32" descr="13190561_xl.jpg"/>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4067944" y="908720"/>
              <a:ext cx="3888432" cy="2520280"/>
            </a:xfrm>
            <a:prstGeom prst="rect">
              <a:avLst/>
            </a:prstGeom>
          </p:spPr>
        </p:pic>
        <p:sp>
          <p:nvSpPr>
            <p:cNvPr id="34" name="TextBox 33"/>
            <p:cNvSpPr txBox="1"/>
            <p:nvPr/>
          </p:nvSpPr>
          <p:spPr>
            <a:xfrm>
              <a:off x="4860032" y="1196752"/>
              <a:ext cx="2880320" cy="2031325"/>
            </a:xfrm>
            <a:prstGeom prst="rect">
              <a:avLst/>
            </a:prstGeom>
            <a:noFill/>
          </p:spPr>
          <p:txBody>
            <a:bodyPr wrap="square" rtlCol="0">
              <a:spAutoFit/>
            </a:bodyPr>
            <a:lstStyle/>
            <a:p>
              <a:r>
                <a:rPr lang="en-IN" b="1" dirty="0" smtClean="0"/>
                <a:t>Although, Enrique is a highly creative and talented individual, he lacks the skills of speaking fluently in English. He is also not very confident about speaking in front of a group of people.</a:t>
              </a:r>
              <a:endParaRPr lang="en-IN" b="1" dirty="0"/>
            </a:p>
          </p:txBody>
        </p:sp>
      </p:grpSp>
      <p:grpSp>
        <p:nvGrpSpPr>
          <p:cNvPr id="35" name="Group 23"/>
          <p:cNvGrpSpPr/>
          <p:nvPr>
            <p:custDataLst>
              <p:tags r:id="rId3"/>
            </p:custDataLst>
          </p:nvPr>
        </p:nvGrpSpPr>
        <p:grpSpPr>
          <a:xfrm rot="20643272">
            <a:off x="5246577" y="3629191"/>
            <a:ext cx="277162" cy="756000"/>
            <a:chOff x="5004047" y="2852936"/>
            <a:chExt cx="720081" cy="2088232"/>
          </a:xfrm>
          <a:solidFill>
            <a:srgbClr val="002060"/>
          </a:solidFill>
          <a:scene3d>
            <a:camera prst="orthographicFront">
              <a:rot lat="0" lon="0" rev="0"/>
            </a:camera>
            <a:lightRig rig="balanced" dir="t">
              <a:rot lat="0" lon="0" rev="8700000"/>
            </a:lightRig>
          </a:scene3d>
        </p:grpSpPr>
        <p:grpSp>
          <p:nvGrpSpPr>
            <p:cNvPr id="36" name="Group 28"/>
            <p:cNvGrpSpPr/>
            <p:nvPr/>
          </p:nvGrpSpPr>
          <p:grpSpPr>
            <a:xfrm>
              <a:off x="5004047" y="2852936"/>
              <a:ext cx="720080" cy="1728192"/>
              <a:chOff x="4932040" y="2852936"/>
              <a:chExt cx="720080" cy="1728192"/>
            </a:xfrm>
            <a:grpFill/>
          </p:grpSpPr>
          <p:sp>
            <p:nvSpPr>
              <p:cNvPr id="38" name="Block Arc 37"/>
              <p:cNvSpPr/>
              <p:nvPr/>
            </p:nvSpPr>
            <p:spPr>
              <a:xfrm>
                <a:off x="4932040" y="2852936"/>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39" name="Rectangle 38"/>
              <p:cNvSpPr/>
              <p:nvPr/>
            </p:nvSpPr>
            <p:spPr>
              <a:xfrm>
                <a:off x="4932041" y="3212976"/>
                <a:ext cx="144000" cy="1368152"/>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0" name="Rectangle 39"/>
              <p:cNvSpPr/>
              <p:nvPr/>
            </p:nvSpPr>
            <p:spPr>
              <a:xfrm>
                <a:off x="5508104" y="3645128"/>
                <a:ext cx="144000" cy="936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7" name="Block Arc 36"/>
            <p:cNvSpPr/>
            <p:nvPr/>
          </p:nvSpPr>
          <p:spPr>
            <a:xfrm flipV="1">
              <a:off x="5004048" y="4149080"/>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grpSp>
        <p:nvGrpSpPr>
          <p:cNvPr id="2" name="Group 5"/>
          <p:cNvGrpSpPr/>
          <p:nvPr/>
        </p:nvGrpSpPr>
        <p:grpSpPr>
          <a:xfrm>
            <a:off x="0" y="0"/>
            <a:ext cx="9144000" cy="908720"/>
            <a:chOff x="0" y="0"/>
            <a:chExt cx="9144000" cy="908720"/>
          </a:xfrm>
        </p:grpSpPr>
        <p:pic>
          <p:nvPicPr>
            <p:cNvPr id="8" name="Picture 7" descr="12244771_l.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9" name="Rectangle 8"/>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sp>
        <p:nvSpPr>
          <p:cNvPr id="7" name="Rectangular Callout 6"/>
          <p:cNvSpPr/>
          <p:nvPr/>
        </p:nvSpPr>
        <p:spPr>
          <a:xfrm>
            <a:off x="4139952" y="980728"/>
            <a:ext cx="4104456" cy="2016224"/>
          </a:xfrm>
          <a:prstGeom prst="wedgeRectCallout">
            <a:avLst>
              <a:gd name="adj1" fmla="val -92094"/>
              <a:gd name="adj2" fmla="val 18543"/>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IN" dirty="0"/>
          </a:p>
        </p:txBody>
      </p:sp>
      <p:grpSp>
        <p:nvGrpSpPr>
          <p:cNvPr id="14" name="Group 13"/>
          <p:cNvGrpSpPr/>
          <p:nvPr/>
        </p:nvGrpSpPr>
        <p:grpSpPr>
          <a:xfrm>
            <a:off x="4067944" y="908720"/>
            <a:ext cx="3888432" cy="2520280"/>
            <a:chOff x="4067944" y="908720"/>
            <a:chExt cx="3888432" cy="2520280"/>
          </a:xfrm>
        </p:grpSpPr>
        <p:pic>
          <p:nvPicPr>
            <p:cNvPr id="12" name="Picture 11" descr="13190561_xl.jpg"/>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4067944" y="908720"/>
              <a:ext cx="3888432" cy="2520280"/>
            </a:xfrm>
            <a:prstGeom prst="rect">
              <a:avLst/>
            </a:prstGeom>
          </p:spPr>
        </p:pic>
        <p:sp>
          <p:nvSpPr>
            <p:cNvPr id="13" name="TextBox 12"/>
            <p:cNvSpPr txBox="1"/>
            <p:nvPr/>
          </p:nvSpPr>
          <p:spPr>
            <a:xfrm>
              <a:off x="4860032" y="1196752"/>
              <a:ext cx="2880320" cy="2031325"/>
            </a:xfrm>
            <a:prstGeom prst="rect">
              <a:avLst/>
            </a:prstGeom>
            <a:noFill/>
          </p:spPr>
          <p:txBody>
            <a:bodyPr wrap="square" rtlCol="0">
              <a:spAutoFit/>
            </a:bodyPr>
            <a:lstStyle/>
            <a:p>
              <a:r>
                <a:rPr lang="en-IN" b="1" dirty="0" smtClean="0"/>
                <a:t>Enrique Dominic is a Key Accounts Manager in Globus Inc., a leading advertising firm. Enrique is often required to give presentations in front of clients.</a:t>
              </a:r>
              <a:endParaRPr lang="en-IN" b="1" dirty="0"/>
            </a:p>
          </p:txBody>
        </p:sp>
      </p:grpSp>
      <p:grpSp>
        <p:nvGrpSpPr>
          <p:cNvPr id="15" name="Group 23"/>
          <p:cNvGrpSpPr/>
          <p:nvPr>
            <p:custDataLst>
              <p:tags r:id="rId4"/>
            </p:custDataLst>
          </p:nvPr>
        </p:nvGrpSpPr>
        <p:grpSpPr>
          <a:xfrm rot="20643272">
            <a:off x="4454489" y="892887"/>
            <a:ext cx="277162" cy="756000"/>
            <a:chOff x="5004047" y="2852936"/>
            <a:chExt cx="720081" cy="2088232"/>
          </a:xfrm>
          <a:solidFill>
            <a:srgbClr val="C00000"/>
          </a:solidFill>
          <a:scene3d>
            <a:camera prst="orthographicFront">
              <a:rot lat="0" lon="0" rev="0"/>
            </a:camera>
            <a:lightRig rig="balanced" dir="t">
              <a:rot lat="0" lon="0" rev="8700000"/>
            </a:lightRig>
          </a:scene3d>
        </p:grpSpPr>
        <p:grpSp>
          <p:nvGrpSpPr>
            <p:cNvPr id="16" name="Group 28"/>
            <p:cNvGrpSpPr/>
            <p:nvPr/>
          </p:nvGrpSpPr>
          <p:grpSpPr>
            <a:xfrm>
              <a:off x="5004047" y="2852936"/>
              <a:ext cx="720080" cy="1728192"/>
              <a:chOff x="4932040" y="2852936"/>
              <a:chExt cx="720080" cy="1728192"/>
            </a:xfrm>
            <a:grpFill/>
          </p:grpSpPr>
          <p:sp>
            <p:nvSpPr>
              <p:cNvPr id="18" name="Block Arc 17"/>
              <p:cNvSpPr/>
              <p:nvPr/>
            </p:nvSpPr>
            <p:spPr>
              <a:xfrm>
                <a:off x="4932040" y="2852936"/>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9" name="Rectangle 18"/>
              <p:cNvSpPr/>
              <p:nvPr/>
            </p:nvSpPr>
            <p:spPr>
              <a:xfrm>
                <a:off x="4932041" y="3212976"/>
                <a:ext cx="144000" cy="1368152"/>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ectangle 19"/>
              <p:cNvSpPr/>
              <p:nvPr/>
            </p:nvSpPr>
            <p:spPr>
              <a:xfrm>
                <a:off x="5508104" y="3645128"/>
                <a:ext cx="144000" cy="936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7" name="Block Arc 16"/>
            <p:cNvSpPr/>
            <p:nvPr/>
          </p:nvSpPr>
          <p:spPr>
            <a:xfrm flipV="1">
              <a:off x="5004048" y="4149080"/>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200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par>
                          <p:cTn id="30" fill="hold">
                            <p:stCondLst>
                              <p:cond delay="5000"/>
                            </p:stCondLst>
                            <p:childTnLst>
                              <p:par>
                                <p:cTn id="31" presetID="47" presetClass="entr" presetSubtype="0"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strVal val="#ppt_x"/>
                                          </p:val>
                                        </p:tav>
                                        <p:tav tm="100000">
                                          <p:val>
                                            <p:strVal val="#ppt_x"/>
                                          </p:val>
                                        </p:tav>
                                      </p:tavLst>
                                    </p:anim>
                                    <p:anim calcmode="lin" valueType="num">
                                      <p:cBhvr>
                                        <p:cTn id="35"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1001288_xl.jpg"/>
          <p:cNvPicPr>
            <a:picLocks noGrp="1" noSelect="1" noRot="1" noMove="1" noResize="1" noEditPoints="1" noAdjustHandles="1" noChangeArrowheads="1" noChangeShapeType="1"/>
          </p:cNvPicPr>
          <p:nvPr>
            <p:custDataLst>
              <p:tags r:id="rId2"/>
            </p:custDataLst>
          </p:nvPr>
        </p:nvPicPr>
        <p:blipFill>
          <a:blip r:embed="rId5" cstate="email">
            <a:extLst>
              <a:ext uri="{28A0092B-C50C-407E-A947-70E740481C1C}">
                <a14:useLocalDpi xmlns:a14="http://schemas.microsoft.com/office/drawing/2010/main"/>
              </a:ext>
            </a:extLst>
          </a:blip>
          <a:srcRect/>
          <a:stretch>
            <a:fillRect/>
          </a:stretch>
        </p:blipFill>
        <p:spPr>
          <a:xfrm>
            <a:off x="0" y="886721"/>
            <a:ext cx="4283968" cy="5782367"/>
          </a:xfrm>
          <a:prstGeom prst="rect">
            <a:avLst/>
          </a:prstGeom>
        </p:spPr>
      </p:pic>
      <p:sp>
        <p:nvSpPr>
          <p:cNvPr id="31" name="Rectangular Callout 30"/>
          <p:cNvSpPr/>
          <p:nvPr/>
        </p:nvSpPr>
        <p:spPr>
          <a:xfrm>
            <a:off x="4932040" y="4044425"/>
            <a:ext cx="4104456" cy="2016224"/>
          </a:xfrm>
          <a:prstGeom prst="wedgeRectCallout">
            <a:avLst>
              <a:gd name="adj1" fmla="val -115401"/>
              <a:gd name="adj2" fmla="val -111932"/>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IN" dirty="0"/>
          </a:p>
        </p:txBody>
      </p:sp>
      <p:grpSp>
        <p:nvGrpSpPr>
          <p:cNvPr id="2" name="Group 31"/>
          <p:cNvGrpSpPr/>
          <p:nvPr/>
        </p:nvGrpSpPr>
        <p:grpSpPr>
          <a:xfrm>
            <a:off x="4860032" y="3861048"/>
            <a:ext cx="4176464" cy="2808040"/>
            <a:chOff x="4067944" y="908719"/>
            <a:chExt cx="4176464" cy="2808040"/>
          </a:xfrm>
        </p:grpSpPr>
        <p:pic>
          <p:nvPicPr>
            <p:cNvPr id="33" name="Picture 32" descr="13190561_x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4067944" y="908719"/>
              <a:ext cx="4176464" cy="2808040"/>
            </a:xfrm>
            <a:prstGeom prst="rect">
              <a:avLst/>
            </a:prstGeom>
          </p:spPr>
        </p:pic>
        <p:sp>
          <p:nvSpPr>
            <p:cNvPr id="34" name="TextBox 33"/>
            <p:cNvSpPr txBox="1"/>
            <p:nvPr/>
          </p:nvSpPr>
          <p:spPr>
            <a:xfrm>
              <a:off x="4860032" y="1196752"/>
              <a:ext cx="3240360" cy="2308324"/>
            </a:xfrm>
            <a:prstGeom prst="rect">
              <a:avLst/>
            </a:prstGeom>
            <a:noFill/>
          </p:spPr>
          <p:txBody>
            <a:bodyPr wrap="square" rtlCol="0">
              <a:spAutoFit/>
            </a:bodyPr>
            <a:lstStyle/>
            <a:p>
              <a:r>
                <a:rPr lang="en-IN" b="1" dirty="0" smtClean="0"/>
                <a:t>Enrique is not a native language speaker and hence is not able to structure his sentences well. He tends to translate sentences from his native language into English and speak them. This leads to several grammatical errors in his English.</a:t>
              </a:r>
              <a:endParaRPr lang="en-IN" b="1" dirty="0"/>
            </a:p>
          </p:txBody>
        </p:sp>
      </p:grpSp>
      <p:grpSp>
        <p:nvGrpSpPr>
          <p:cNvPr id="3" name="Group 23"/>
          <p:cNvGrpSpPr/>
          <p:nvPr/>
        </p:nvGrpSpPr>
        <p:grpSpPr>
          <a:xfrm rot="20643272">
            <a:off x="5246577" y="3956584"/>
            <a:ext cx="277162" cy="756000"/>
            <a:chOff x="5004047" y="2852936"/>
            <a:chExt cx="720081" cy="2088232"/>
          </a:xfrm>
          <a:solidFill>
            <a:schemeClr val="accent6">
              <a:lumMod val="75000"/>
            </a:schemeClr>
          </a:solidFill>
          <a:scene3d>
            <a:camera prst="orthographicFront">
              <a:rot lat="0" lon="0" rev="0"/>
            </a:camera>
            <a:lightRig rig="balanced" dir="t">
              <a:rot lat="0" lon="0" rev="8700000"/>
            </a:lightRig>
          </a:scene3d>
        </p:grpSpPr>
        <p:grpSp>
          <p:nvGrpSpPr>
            <p:cNvPr id="4" name="Group 28"/>
            <p:cNvGrpSpPr/>
            <p:nvPr/>
          </p:nvGrpSpPr>
          <p:grpSpPr>
            <a:xfrm>
              <a:off x="5004047" y="2852936"/>
              <a:ext cx="720080" cy="1728192"/>
              <a:chOff x="4932040" y="2852936"/>
              <a:chExt cx="720080" cy="1728192"/>
            </a:xfrm>
            <a:grpFill/>
          </p:grpSpPr>
          <p:sp>
            <p:nvSpPr>
              <p:cNvPr id="38" name="Block Arc 37"/>
              <p:cNvSpPr/>
              <p:nvPr/>
            </p:nvSpPr>
            <p:spPr>
              <a:xfrm>
                <a:off x="4932040" y="2852936"/>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39" name="Rectangle 38"/>
              <p:cNvSpPr/>
              <p:nvPr/>
            </p:nvSpPr>
            <p:spPr>
              <a:xfrm>
                <a:off x="4932041" y="3212976"/>
                <a:ext cx="144000" cy="1368152"/>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0" name="Rectangle 39"/>
              <p:cNvSpPr/>
              <p:nvPr/>
            </p:nvSpPr>
            <p:spPr>
              <a:xfrm>
                <a:off x="5508104" y="3645128"/>
                <a:ext cx="144000" cy="936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7" name="Block Arc 36"/>
            <p:cNvSpPr/>
            <p:nvPr/>
          </p:nvSpPr>
          <p:spPr>
            <a:xfrm flipV="1">
              <a:off x="5004048" y="4149080"/>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grpSp>
        <p:nvGrpSpPr>
          <p:cNvPr id="5" name="Group 5"/>
          <p:cNvGrpSpPr/>
          <p:nvPr/>
        </p:nvGrpSpPr>
        <p:grpSpPr>
          <a:xfrm>
            <a:off x="0" y="0"/>
            <a:ext cx="9144000" cy="908720"/>
            <a:chOff x="0" y="0"/>
            <a:chExt cx="9144000" cy="908720"/>
          </a:xfrm>
        </p:grpSpPr>
        <p:pic>
          <p:nvPicPr>
            <p:cNvPr id="8" name="Picture 7" descr="12244771_l.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9" name="Rectangle 8"/>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sp>
        <p:nvSpPr>
          <p:cNvPr id="7" name="Rectangular Callout 6"/>
          <p:cNvSpPr/>
          <p:nvPr/>
        </p:nvSpPr>
        <p:spPr>
          <a:xfrm>
            <a:off x="4139952" y="980728"/>
            <a:ext cx="4104456" cy="2304256"/>
          </a:xfrm>
          <a:prstGeom prst="wedgeRectCallout">
            <a:avLst>
              <a:gd name="adj1" fmla="val -92094"/>
              <a:gd name="adj2" fmla="val 11827"/>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IN" dirty="0"/>
          </a:p>
        </p:txBody>
      </p:sp>
      <p:grpSp>
        <p:nvGrpSpPr>
          <p:cNvPr id="11" name="Group 13"/>
          <p:cNvGrpSpPr/>
          <p:nvPr/>
        </p:nvGrpSpPr>
        <p:grpSpPr>
          <a:xfrm>
            <a:off x="4067944" y="836712"/>
            <a:ext cx="3888432" cy="3096344"/>
            <a:chOff x="4067944" y="908720"/>
            <a:chExt cx="3888432" cy="3096344"/>
          </a:xfrm>
        </p:grpSpPr>
        <p:pic>
          <p:nvPicPr>
            <p:cNvPr id="12" name="Picture 11" descr="13190561_xl.jpg"/>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4067944" y="908720"/>
              <a:ext cx="3888432" cy="3096344"/>
            </a:xfrm>
            <a:prstGeom prst="rect">
              <a:avLst/>
            </a:prstGeom>
          </p:spPr>
        </p:pic>
        <p:sp>
          <p:nvSpPr>
            <p:cNvPr id="13" name="TextBox 12"/>
            <p:cNvSpPr txBox="1"/>
            <p:nvPr/>
          </p:nvSpPr>
          <p:spPr>
            <a:xfrm>
              <a:off x="4860032" y="1196752"/>
              <a:ext cx="2880320" cy="2585323"/>
            </a:xfrm>
            <a:prstGeom prst="rect">
              <a:avLst/>
            </a:prstGeom>
            <a:noFill/>
          </p:spPr>
          <p:txBody>
            <a:bodyPr wrap="square" rtlCol="0">
              <a:spAutoFit/>
            </a:bodyPr>
            <a:lstStyle/>
            <a:p>
              <a:r>
                <a:rPr lang="en-IN" b="1" dirty="0" smtClean="0"/>
                <a:t>Enrique often avoids giving such presentations and delegates the task to one of his subordinates. However, Enrique’s boss insists that Enrique should give the presentation in front of the clients of his major accounts.</a:t>
              </a:r>
              <a:endParaRPr lang="en-IN" b="1" dirty="0"/>
            </a:p>
          </p:txBody>
        </p:sp>
      </p:grpSp>
      <p:grpSp>
        <p:nvGrpSpPr>
          <p:cNvPr id="14" name="Group 23"/>
          <p:cNvGrpSpPr/>
          <p:nvPr/>
        </p:nvGrpSpPr>
        <p:grpSpPr>
          <a:xfrm rot="20643272">
            <a:off x="4454489" y="892887"/>
            <a:ext cx="277162" cy="756000"/>
            <a:chOff x="5004047" y="2852936"/>
            <a:chExt cx="720081" cy="2088232"/>
          </a:xfrm>
          <a:solidFill>
            <a:srgbClr val="7030A0"/>
          </a:solidFill>
          <a:scene3d>
            <a:camera prst="orthographicFront">
              <a:rot lat="0" lon="0" rev="0"/>
            </a:camera>
            <a:lightRig rig="balanced" dir="t">
              <a:rot lat="0" lon="0" rev="8700000"/>
            </a:lightRig>
          </a:scene3d>
        </p:grpSpPr>
        <p:grpSp>
          <p:nvGrpSpPr>
            <p:cNvPr id="15" name="Group 28"/>
            <p:cNvGrpSpPr/>
            <p:nvPr/>
          </p:nvGrpSpPr>
          <p:grpSpPr>
            <a:xfrm>
              <a:off x="5004047" y="2852936"/>
              <a:ext cx="720080" cy="1728192"/>
              <a:chOff x="4932040" y="2852936"/>
              <a:chExt cx="720080" cy="1728192"/>
            </a:xfrm>
            <a:grpFill/>
          </p:grpSpPr>
          <p:sp>
            <p:nvSpPr>
              <p:cNvPr id="18" name="Block Arc 17"/>
              <p:cNvSpPr/>
              <p:nvPr/>
            </p:nvSpPr>
            <p:spPr>
              <a:xfrm>
                <a:off x="4932040" y="2852936"/>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9" name="Rectangle 18"/>
              <p:cNvSpPr/>
              <p:nvPr/>
            </p:nvSpPr>
            <p:spPr>
              <a:xfrm>
                <a:off x="4932041" y="3212976"/>
                <a:ext cx="144000" cy="1368152"/>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ectangle 19"/>
              <p:cNvSpPr/>
              <p:nvPr/>
            </p:nvSpPr>
            <p:spPr>
              <a:xfrm>
                <a:off x="5508104" y="3645128"/>
                <a:ext cx="144000" cy="936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7" name="Block Arc 16"/>
            <p:cNvSpPr/>
            <p:nvPr/>
          </p:nvSpPr>
          <p:spPr>
            <a:xfrm flipV="1">
              <a:off x="5004048" y="4149080"/>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225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par>
                          <p:cTn id="26" fill="hold">
                            <p:stCondLst>
                              <p:cond delay="475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par>
                          <p:cTn id="30" fill="hold">
                            <p:stCondLst>
                              <p:cond delay="5250"/>
                            </p:stCondLst>
                            <p:childTnLst>
                              <p:par>
                                <p:cTn id="31" presetID="47"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anim calcmode="lin" valueType="num">
                                      <p:cBhvr>
                                        <p:cTn id="34" dur="500" fill="hold"/>
                                        <p:tgtEl>
                                          <p:spTgt spid="3"/>
                                        </p:tgtEl>
                                        <p:attrNameLst>
                                          <p:attrName>ppt_x</p:attrName>
                                        </p:attrNameLst>
                                      </p:cBhvr>
                                      <p:tavLst>
                                        <p:tav tm="0">
                                          <p:val>
                                            <p:strVal val="#ppt_x"/>
                                          </p:val>
                                        </p:tav>
                                        <p:tav tm="100000">
                                          <p:val>
                                            <p:strVal val="#ppt_x"/>
                                          </p:val>
                                        </p:tav>
                                      </p:tavLst>
                                    </p:anim>
                                    <p:anim calcmode="lin" valueType="num">
                                      <p:cBhvr>
                                        <p:cTn id="3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4732865_xl.jpg"/>
          <p:cNvPicPr>
            <a:picLocks noGrp="1" noSelect="1" noRot="1" noMove="1" noResize="1" noEditPoints="1" noAdjustHandles="1" noChangeArrowheads="1" noChangeShapeType="1"/>
          </p:cNvPicPr>
          <p:nvPr>
            <p:custDataLst>
              <p:tags r:id="rId2"/>
            </p:custDataLst>
          </p:nvPr>
        </p:nvPicPr>
        <p:blipFill>
          <a:blip r:embed="rId5" cstate="email">
            <a:extLst>
              <a:ext uri="{28A0092B-C50C-407E-A947-70E740481C1C}">
                <a14:useLocalDpi xmlns:a14="http://schemas.microsoft.com/office/drawing/2010/main"/>
              </a:ext>
            </a:extLst>
          </a:blip>
          <a:stretch>
            <a:fillRect/>
          </a:stretch>
        </p:blipFill>
        <p:spPr>
          <a:xfrm>
            <a:off x="5148064" y="893057"/>
            <a:ext cx="3995936" cy="5776031"/>
          </a:xfrm>
          <a:prstGeom prst="rect">
            <a:avLst/>
          </a:prstGeom>
        </p:spPr>
      </p:pic>
      <p:grpSp>
        <p:nvGrpSpPr>
          <p:cNvPr id="2" name="Group 5"/>
          <p:cNvGrpSpPr/>
          <p:nvPr/>
        </p:nvGrpSpPr>
        <p:grpSpPr>
          <a:xfrm>
            <a:off x="0" y="0"/>
            <a:ext cx="9144000" cy="908720"/>
            <a:chOff x="0" y="0"/>
            <a:chExt cx="9144000" cy="908720"/>
          </a:xfrm>
        </p:grpSpPr>
        <p:pic>
          <p:nvPicPr>
            <p:cNvPr id="8" name="Picture 7" descr="12244771_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9" name="Rectangle 8"/>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sp>
        <p:nvSpPr>
          <p:cNvPr id="40" name="Rectangular Callout 39"/>
          <p:cNvSpPr/>
          <p:nvPr/>
        </p:nvSpPr>
        <p:spPr>
          <a:xfrm>
            <a:off x="864096" y="3900409"/>
            <a:ext cx="4104456" cy="2016224"/>
          </a:xfrm>
          <a:prstGeom prst="wedgeRectCallout">
            <a:avLst>
              <a:gd name="adj1" fmla="val 86817"/>
              <a:gd name="adj2" fmla="val -51229"/>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IN" dirty="0"/>
          </a:p>
        </p:txBody>
      </p:sp>
      <p:grpSp>
        <p:nvGrpSpPr>
          <p:cNvPr id="41" name="Group 40"/>
          <p:cNvGrpSpPr/>
          <p:nvPr/>
        </p:nvGrpSpPr>
        <p:grpSpPr>
          <a:xfrm>
            <a:off x="971600" y="3828401"/>
            <a:ext cx="3888432" cy="2520280"/>
            <a:chOff x="4067944" y="908720"/>
            <a:chExt cx="3888432" cy="2520280"/>
          </a:xfrm>
        </p:grpSpPr>
        <p:pic>
          <p:nvPicPr>
            <p:cNvPr id="42" name="Picture 41" descr="13190561_xl.jpg"/>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4067944" y="908720"/>
              <a:ext cx="3888432" cy="2520280"/>
            </a:xfrm>
            <a:prstGeom prst="rect">
              <a:avLst/>
            </a:prstGeom>
          </p:spPr>
        </p:pic>
        <p:sp>
          <p:nvSpPr>
            <p:cNvPr id="43" name="TextBox 42"/>
            <p:cNvSpPr txBox="1"/>
            <p:nvPr/>
          </p:nvSpPr>
          <p:spPr>
            <a:xfrm>
              <a:off x="4860032" y="1196752"/>
              <a:ext cx="2880320" cy="1754326"/>
            </a:xfrm>
            <a:prstGeom prst="rect">
              <a:avLst/>
            </a:prstGeom>
            <a:noFill/>
          </p:spPr>
          <p:txBody>
            <a:bodyPr wrap="square" rtlCol="0">
              <a:spAutoFit/>
            </a:bodyPr>
            <a:lstStyle/>
            <a:p>
              <a:r>
                <a:rPr lang="en-IN" b="1" dirty="0" smtClean="0"/>
                <a:t>Globus has a large majority of international clients. Hence, speaking in fluent and correct English is a core requirement of any employee of Globus.</a:t>
              </a:r>
              <a:endParaRPr lang="en-IN" b="1" dirty="0"/>
            </a:p>
          </p:txBody>
        </p:sp>
      </p:grpSp>
      <p:grpSp>
        <p:nvGrpSpPr>
          <p:cNvPr id="44" name="Group 23"/>
          <p:cNvGrpSpPr/>
          <p:nvPr/>
        </p:nvGrpSpPr>
        <p:grpSpPr>
          <a:xfrm rot="20643272">
            <a:off x="1358145" y="3812568"/>
            <a:ext cx="277162" cy="756000"/>
            <a:chOff x="5004047" y="2852936"/>
            <a:chExt cx="720081" cy="2088232"/>
          </a:xfrm>
          <a:solidFill>
            <a:srgbClr val="002060"/>
          </a:solidFill>
          <a:scene3d>
            <a:camera prst="orthographicFront">
              <a:rot lat="0" lon="0" rev="0"/>
            </a:camera>
            <a:lightRig rig="balanced" dir="t">
              <a:rot lat="0" lon="0" rev="8700000"/>
            </a:lightRig>
          </a:scene3d>
        </p:grpSpPr>
        <p:grpSp>
          <p:nvGrpSpPr>
            <p:cNvPr id="45" name="Group 28"/>
            <p:cNvGrpSpPr/>
            <p:nvPr/>
          </p:nvGrpSpPr>
          <p:grpSpPr>
            <a:xfrm>
              <a:off x="5004047" y="2852936"/>
              <a:ext cx="720080" cy="1728192"/>
              <a:chOff x="4932040" y="2852936"/>
              <a:chExt cx="720080" cy="1728192"/>
            </a:xfrm>
            <a:grpFill/>
          </p:grpSpPr>
          <p:sp>
            <p:nvSpPr>
              <p:cNvPr id="47" name="Block Arc 46"/>
              <p:cNvSpPr/>
              <p:nvPr/>
            </p:nvSpPr>
            <p:spPr>
              <a:xfrm>
                <a:off x="4932040" y="2852936"/>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48" name="Rectangle 47"/>
              <p:cNvSpPr/>
              <p:nvPr/>
            </p:nvSpPr>
            <p:spPr>
              <a:xfrm>
                <a:off x="4932041" y="3212976"/>
                <a:ext cx="144000" cy="1368152"/>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9" name="Rectangle 48"/>
              <p:cNvSpPr/>
              <p:nvPr/>
            </p:nvSpPr>
            <p:spPr>
              <a:xfrm>
                <a:off x="5508104" y="3645128"/>
                <a:ext cx="144000" cy="936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46" name="Block Arc 45"/>
            <p:cNvSpPr/>
            <p:nvPr/>
          </p:nvSpPr>
          <p:spPr>
            <a:xfrm flipV="1">
              <a:off x="5004048" y="4149080"/>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sp>
        <p:nvSpPr>
          <p:cNvPr id="50" name="Rectangular Callout 6"/>
          <p:cNvSpPr/>
          <p:nvPr/>
        </p:nvSpPr>
        <p:spPr>
          <a:xfrm>
            <a:off x="72008" y="1164105"/>
            <a:ext cx="4104456" cy="2016224"/>
          </a:xfrm>
          <a:prstGeom prst="wedgeRectCallout">
            <a:avLst>
              <a:gd name="adj1" fmla="val 106696"/>
              <a:gd name="adj2" fmla="val 72966"/>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IN" dirty="0"/>
          </a:p>
        </p:txBody>
      </p:sp>
      <p:grpSp>
        <p:nvGrpSpPr>
          <p:cNvPr id="51" name="Group 50"/>
          <p:cNvGrpSpPr/>
          <p:nvPr/>
        </p:nvGrpSpPr>
        <p:grpSpPr>
          <a:xfrm>
            <a:off x="179512" y="1092097"/>
            <a:ext cx="3888432" cy="2520280"/>
            <a:chOff x="4067944" y="908720"/>
            <a:chExt cx="3888432" cy="2520280"/>
          </a:xfrm>
        </p:grpSpPr>
        <p:pic>
          <p:nvPicPr>
            <p:cNvPr id="52" name="Picture 51" descr="13190561_xl.jpg"/>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4067944" y="908720"/>
              <a:ext cx="3888432" cy="2520280"/>
            </a:xfrm>
            <a:prstGeom prst="rect">
              <a:avLst/>
            </a:prstGeom>
          </p:spPr>
        </p:pic>
        <p:sp>
          <p:nvSpPr>
            <p:cNvPr id="53" name="TextBox 52"/>
            <p:cNvSpPr txBox="1"/>
            <p:nvPr/>
          </p:nvSpPr>
          <p:spPr>
            <a:xfrm>
              <a:off x="4860032" y="1196752"/>
              <a:ext cx="2880320" cy="1754326"/>
            </a:xfrm>
            <a:prstGeom prst="rect">
              <a:avLst/>
            </a:prstGeom>
            <a:noFill/>
          </p:spPr>
          <p:txBody>
            <a:bodyPr wrap="square" rtlCol="0">
              <a:spAutoFit/>
            </a:bodyPr>
            <a:lstStyle/>
            <a:p>
              <a:r>
                <a:rPr lang="en-IN" b="1" dirty="0" smtClean="0"/>
                <a:t>Enrique’s boss feels that Enrique is not able to advance in his career because of the major disadvantage that he faces while speaking in English. </a:t>
              </a:r>
              <a:endParaRPr lang="en-IN" b="1" dirty="0"/>
            </a:p>
          </p:txBody>
        </p:sp>
      </p:grpSp>
      <p:grpSp>
        <p:nvGrpSpPr>
          <p:cNvPr id="54" name="Group 23"/>
          <p:cNvGrpSpPr/>
          <p:nvPr/>
        </p:nvGrpSpPr>
        <p:grpSpPr>
          <a:xfrm rot="20643272">
            <a:off x="566057" y="1076264"/>
            <a:ext cx="277162" cy="756000"/>
            <a:chOff x="5004047" y="2852936"/>
            <a:chExt cx="720081" cy="2088232"/>
          </a:xfrm>
          <a:solidFill>
            <a:schemeClr val="tx1">
              <a:lumMod val="75000"/>
              <a:lumOff val="25000"/>
            </a:schemeClr>
          </a:solidFill>
          <a:scene3d>
            <a:camera prst="orthographicFront">
              <a:rot lat="0" lon="0" rev="0"/>
            </a:camera>
            <a:lightRig rig="balanced" dir="t">
              <a:rot lat="0" lon="0" rev="8700000"/>
            </a:lightRig>
          </a:scene3d>
        </p:grpSpPr>
        <p:grpSp>
          <p:nvGrpSpPr>
            <p:cNvPr id="55" name="Group 28"/>
            <p:cNvGrpSpPr/>
            <p:nvPr/>
          </p:nvGrpSpPr>
          <p:grpSpPr>
            <a:xfrm>
              <a:off x="5004047" y="2852936"/>
              <a:ext cx="720080" cy="1728192"/>
              <a:chOff x="4932040" y="2852936"/>
              <a:chExt cx="720080" cy="1728192"/>
            </a:xfrm>
            <a:grpFill/>
          </p:grpSpPr>
          <p:sp>
            <p:nvSpPr>
              <p:cNvPr id="57" name="Block Arc 56"/>
              <p:cNvSpPr/>
              <p:nvPr/>
            </p:nvSpPr>
            <p:spPr>
              <a:xfrm>
                <a:off x="4932040" y="2852936"/>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58" name="Rectangle 57"/>
              <p:cNvSpPr/>
              <p:nvPr/>
            </p:nvSpPr>
            <p:spPr>
              <a:xfrm>
                <a:off x="4932041" y="3212976"/>
                <a:ext cx="144000" cy="1368152"/>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9" name="Rectangle 58"/>
              <p:cNvSpPr/>
              <p:nvPr/>
            </p:nvSpPr>
            <p:spPr>
              <a:xfrm>
                <a:off x="5508104" y="3645128"/>
                <a:ext cx="144000" cy="936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56" name="Block Arc 16"/>
            <p:cNvSpPr/>
            <p:nvPr/>
          </p:nvSpPr>
          <p:spPr>
            <a:xfrm flipV="1">
              <a:off x="5004048" y="4149080"/>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anim calcmode="lin" valueType="num">
                                      <p:cBhvr>
                                        <p:cTn id="20" dur="500" fill="hold"/>
                                        <p:tgtEl>
                                          <p:spTgt spid="54"/>
                                        </p:tgtEl>
                                        <p:attrNameLst>
                                          <p:attrName>ppt_x</p:attrName>
                                        </p:attrNameLst>
                                      </p:cBhvr>
                                      <p:tavLst>
                                        <p:tav tm="0">
                                          <p:val>
                                            <p:strVal val="#ppt_x"/>
                                          </p:val>
                                        </p:tav>
                                        <p:tav tm="100000">
                                          <p:val>
                                            <p:strVal val="#ppt_x"/>
                                          </p:val>
                                        </p:tav>
                                      </p:tavLst>
                                    </p:anim>
                                    <p:anim calcmode="lin" valueType="num">
                                      <p:cBhvr>
                                        <p:cTn id="21" dur="500" fill="hold"/>
                                        <p:tgtEl>
                                          <p:spTgt spid="54"/>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175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childTnLst>
                          </p:cTn>
                        </p:par>
                        <p:par>
                          <p:cTn id="26" fill="hold">
                            <p:stCondLst>
                              <p:cond delay="4250"/>
                            </p:stCondLst>
                            <p:childTnLst>
                              <p:par>
                                <p:cTn id="27" presetID="10" presetClass="entr" presetSubtype="0"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par>
                          <p:cTn id="30" fill="hold">
                            <p:stCondLst>
                              <p:cond delay="4750"/>
                            </p:stCondLst>
                            <p:childTnLst>
                              <p:par>
                                <p:cTn id="31" presetID="47" presetClass="entr" presetSubtype="0"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anim calcmode="lin" valueType="num">
                                      <p:cBhvr>
                                        <p:cTn id="34" dur="500" fill="hold"/>
                                        <p:tgtEl>
                                          <p:spTgt spid="44"/>
                                        </p:tgtEl>
                                        <p:attrNameLst>
                                          <p:attrName>ppt_x</p:attrName>
                                        </p:attrNameLst>
                                      </p:cBhvr>
                                      <p:tavLst>
                                        <p:tav tm="0">
                                          <p:val>
                                            <p:strVal val="#ppt_x"/>
                                          </p:val>
                                        </p:tav>
                                        <p:tav tm="100000">
                                          <p:val>
                                            <p:strVal val="#ppt_x"/>
                                          </p:val>
                                        </p:tav>
                                      </p:tavLst>
                                    </p:anim>
                                    <p:anim calcmode="lin" valueType="num">
                                      <p:cBhvr>
                                        <p:cTn id="35"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4732865_xl.jpg"/>
          <p:cNvPicPr>
            <a:picLocks noGrp="1" noSelect="1" noRot="1" noMove="1" noResize="1" noEditPoints="1" noAdjustHandles="1" noChangeArrowheads="1" noChangeShapeType="1"/>
          </p:cNvPicPr>
          <p:nvPr>
            <p:custDataLst>
              <p:tags r:id="rId2"/>
            </p:custDataLst>
          </p:nvPr>
        </p:nvPicPr>
        <p:blipFill>
          <a:blip r:embed="rId5" cstate="email">
            <a:extLst>
              <a:ext uri="{28A0092B-C50C-407E-A947-70E740481C1C}">
                <a14:useLocalDpi xmlns:a14="http://schemas.microsoft.com/office/drawing/2010/main"/>
              </a:ext>
            </a:extLst>
          </a:blip>
          <a:stretch>
            <a:fillRect/>
          </a:stretch>
        </p:blipFill>
        <p:spPr>
          <a:xfrm>
            <a:off x="5148064" y="893057"/>
            <a:ext cx="3995936" cy="5776031"/>
          </a:xfrm>
          <a:prstGeom prst="rect">
            <a:avLst/>
          </a:prstGeom>
        </p:spPr>
      </p:pic>
      <p:grpSp>
        <p:nvGrpSpPr>
          <p:cNvPr id="2" name="Group 5"/>
          <p:cNvGrpSpPr/>
          <p:nvPr/>
        </p:nvGrpSpPr>
        <p:grpSpPr>
          <a:xfrm>
            <a:off x="0" y="0"/>
            <a:ext cx="9144000" cy="908720"/>
            <a:chOff x="0" y="0"/>
            <a:chExt cx="9144000" cy="908720"/>
          </a:xfrm>
        </p:grpSpPr>
        <p:pic>
          <p:nvPicPr>
            <p:cNvPr id="8" name="Picture 7" descr="12244771_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9" name="Rectangle 8"/>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sp>
        <p:nvSpPr>
          <p:cNvPr id="40" name="Rectangular Callout 39"/>
          <p:cNvSpPr/>
          <p:nvPr/>
        </p:nvSpPr>
        <p:spPr>
          <a:xfrm>
            <a:off x="864096" y="3900409"/>
            <a:ext cx="4104456" cy="2016224"/>
          </a:xfrm>
          <a:prstGeom prst="wedgeRectCallout">
            <a:avLst>
              <a:gd name="adj1" fmla="val 86817"/>
              <a:gd name="adj2" fmla="val -51229"/>
            </a:avLst>
          </a:prstGeom>
          <a:solidFill>
            <a:srgbClr val="84A8BA"/>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IN" dirty="0"/>
          </a:p>
        </p:txBody>
      </p:sp>
      <p:grpSp>
        <p:nvGrpSpPr>
          <p:cNvPr id="3" name="Group 40"/>
          <p:cNvGrpSpPr/>
          <p:nvPr/>
        </p:nvGrpSpPr>
        <p:grpSpPr>
          <a:xfrm>
            <a:off x="971600" y="3828401"/>
            <a:ext cx="3888432" cy="2520280"/>
            <a:chOff x="4067944" y="908720"/>
            <a:chExt cx="3888432" cy="2520280"/>
          </a:xfrm>
        </p:grpSpPr>
        <p:pic>
          <p:nvPicPr>
            <p:cNvPr id="42" name="Picture 41" descr="13190561_xl.jpg"/>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4067944" y="908720"/>
              <a:ext cx="3888432" cy="2520280"/>
            </a:xfrm>
            <a:prstGeom prst="rect">
              <a:avLst/>
            </a:prstGeom>
          </p:spPr>
        </p:pic>
        <p:sp>
          <p:nvSpPr>
            <p:cNvPr id="43" name="TextBox 42"/>
            <p:cNvSpPr txBox="1"/>
            <p:nvPr/>
          </p:nvSpPr>
          <p:spPr>
            <a:xfrm>
              <a:off x="4860032" y="1196752"/>
              <a:ext cx="2880320" cy="1477328"/>
            </a:xfrm>
            <a:prstGeom prst="rect">
              <a:avLst/>
            </a:prstGeom>
            <a:noFill/>
          </p:spPr>
          <p:txBody>
            <a:bodyPr wrap="square" rtlCol="0">
              <a:spAutoFit/>
            </a:bodyPr>
            <a:lstStyle/>
            <a:p>
              <a:r>
                <a:rPr lang="en-IN" b="1" dirty="0" smtClean="0"/>
                <a:t>However, seeing Enrique’s discomfort in speaking in English, his boss decides to send Enrique’s sub-ordinate for this project.</a:t>
              </a:r>
              <a:endParaRPr lang="en-IN" b="1" dirty="0"/>
            </a:p>
          </p:txBody>
        </p:sp>
      </p:grpSp>
      <p:grpSp>
        <p:nvGrpSpPr>
          <p:cNvPr id="4" name="Group 23"/>
          <p:cNvGrpSpPr/>
          <p:nvPr/>
        </p:nvGrpSpPr>
        <p:grpSpPr>
          <a:xfrm rot="20643272">
            <a:off x="1358145" y="3812568"/>
            <a:ext cx="277162" cy="756000"/>
            <a:chOff x="5004047" y="2852936"/>
            <a:chExt cx="720081" cy="2088232"/>
          </a:xfrm>
          <a:solidFill>
            <a:schemeClr val="accent6">
              <a:lumMod val="75000"/>
            </a:schemeClr>
          </a:solidFill>
          <a:scene3d>
            <a:camera prst="orthographicFront">
              <a:rot lat="0" lon="0" rev="0"/>
            </a:camera>
            <a:lightRig rig="balanced" dir="t">
              <a:rot lat="0" lon="0" rev="8700000"/>
            </a:lightRig>
          </a:scene3d>
        </p:grpSpPr>
        <p:grpSp>
          <p:nvGrpSpPr>
            <p:cNvPr id="5" name="Group 28"/>
            <p:cNvGrpSpPr/>
            <p:nvPr/>
          </p:nvGrpSpPr>
          <p:grpSpPr>
            <a:xfrm>
              <a:off x="5004047" y="2852936"/>
              <a:ext cx="720080" cy="1728192"/>
              <a:chOff x="4932040" y="2852936"/>
              <a:chExt cx="720080" cy="1728192"/>
            </a:xfrm>
            <a:grpFill/>
          </p:grpSpPr>
          <p:sp>
            <p:nvSpPr>
              <p:cNvPr id="47" name="Block Arc 46"/>
              <p:cNvSpPr/>
              <p:nvPr/>
            </p:nvSpPr>
            <p:spPr>
              <a:xfrm>
                <a:off x="4932040" y="2852936"/>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48" name="Rectangle 47"/>
              <p:cNvSpPr/>
              <p:nvPr/>
            </p:nvSpPr>
            <p:spPr>
              <a:xfrm>
                <a:off x="4932041" y="3212976"/>
                <a:ext cx="144000" cy="1368152"/>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9" name="Rectangle 48"/>
              <p:cNvSpPr/>
              <p:nvPr/>
            </p:nvSpPr>
            <p:spPr>
              <a:xfrm>
                <a:off x="5508104" y="3645128"/>
                <a:ext cx="144000" cy="936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46" name="Block Arc 45"/>
            <p:cNvSpPr/>
            <p:nvPr/>
          </p:nvSpPr>
          <p:spPr>
            <a:xfrm flipV="1">
              <a:off x="5004048" y="4149080"/>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sp>
        <p:nvSpPr>
          <p:cNvPr id="50" name="Rectangular Callout 6"/>
          <p:cNvSpPr/>
          <p:nvPr/>
        </p:nvSpPr>
        <p:spPr>
          <a:xfrm>
            <a:off x="72008" y="1164105"/>
            <a:ext cx="4104456" cy="2016224"/>
          </a:xfrm>
          <a:prstGeom prst="wedgeRectCallout">
            <a:avLst>
              <a:gd name="adj1" fmla="val 106696"/>
              <a:gd name="adj2" fmla="val 72966"/>
            </a:avLst>
          </a:prstGeom>
          <a:solidFill>
            <a:srgbClr val="FF9999"/>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IN" dirty="0"/>
          </a:p>
        </p:txBody>
      </p:sp>
      <p:grpSp>
        <p:nvGrpSpPr>
          <p:cNvPr id="7" name="Group 50"/>
          <p:cNvGrpSpPr/>
          <p:nvPr/>
        </p:nvGrpSpPr>
        <p:grpSpPr>
          <a:xfrm>
            <a:off x="179512" y="1092097"/>
            <a:ext cx="3888432" cy="2520280"/>
            <a:chOff x="4067944" y="908720"/>
            <a:chExt cx="3888432" cy="2520280"/>
          </a:xfrm>
        </p:grpSpPr>
        <p:pic>
          <p:nvPicPr>
            <p:cNvPr id="52" name="Picture 51" descr="13190561_xl.jpg"/>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4067944" y="908720"/>
              <a:ext cx="3888432" cy="2520280"/>
            </a:xfrm>
            <a:prstGeom prst="rect">
              <a:avLst/>
            </a:prstGeom>
          </p:spPr>
        </p:pic>
        <p:sp>
          <p:nvSpPr>
            <p:cNvPr id="53" name="TextBox 52"/>
            <p:cNvSpPr txBox="1"/>
            <p:nvPr/>
          </p:nvSpPr>
          <p:spPr>
            <a:xfrm>
              <a:off x="4860032" y="1196752"/>
              <a:ext cx="2880320" cy="1200329"/>
            </a:xfrm>
            <a:prstGeom prst="rect">
              <a:avLst/>
            </a:prstGeom>
            <a:noFill/>
          </p:spPr>
          <p:txBody>
            <a:bodyPr wrap="square" rtlCol="0">
              <a:spAutoFit/>
            </a:bodyPr>
            <a:lstStyle/>
            <a:p>
              <a:r>
                <a:rPr lang="en-IN" b="1" dirty="0" smtClean="0"/>
                <a:t>Enrique’s boss was thinking of sending him to England on a project for a reputed client. </a:t>
              </a:r>
              <a:endParaRPr lang="en-IN" b="1" dirty="0"/>
            </a:p>
          </p:txBody>
        </p:sp>
      </p:grpSp>
      <p:grpSp>
        <p:nvGrpSpPr>
          <p:cNvPr id="11" name="Group 23"/>
          <p:cNvGrpSpPr/>
          <p:nvPr/>
        </p:nvGrpSpPr>
        <p:grpSpPr>
          <a:xfrm rot="20643272">
            <a:off x="566057" y="1076264"/>
            <a:ext cx="277162" cy="756000"/>
            <a:chOff x="5004047" y="2852936"/>
            <a:chExt cx="720081" cy="2088232"/>
          </a:xfrm>
          <a:solidFill>
            <a:srgbClr val="7030A0"/>
          </a:solidFill>
          <a:scene3d>
            <a:camera prst="orthographicFront">
              <a:rot lat="0" lon="0" rev="0"/>
            </a:camera>
            <a:lightRig rig="balanced" dir="t">
              <a:rot lat="0" lon="0" rev="8700000"/>
            </a:lightRig>
          </a:scene3d>
        </p:grpSpPr>
        <p:grpSp>
          <p:nvGrpSpPr>
            <p:cNvPr id="12" name="Group 28"/>
            <p:cNvGrpSpPr/>
            <p:nvPr/>
          </p:nvGrpSpPr>
          <p:grpSpPr>
            <a:xfrm>
              <a:off x="5004047" y="2852936"/>
              <a:ext cx="720080" cy="1728192"/>
              <a:chOff x="4932040" y="2852936"/>
              <a:chExt cx="720080" cy="1728192"/>
            </a:xfrm>
            <a:grpFill/>
          </p:grpSpPr>
          <p:sp>
            <p:nvSpPr>
              <p:cNvPr id="57" name="Block Arc 56"/>
              <p:cNvSpPr/>
              <p:nvPr/>
            </p:nvSpPr>
            <p:spPr>
              <a:xfrm>
                <a:off x="4932040" y="2852936"/>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58" name="Rectangle 57"/>
              <p:cNvSpPr/>
              <p:nvPr/>
            </p:nvSpPr>
            <p:spPr>
              <a:xfrm>
                <a:off x="4932041" y="3212976"/>
                <a:ext cx="144000" cy="1368152"/>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9" name="Rectangle 58"/>
              <p:cNvSpPr/>
              <p:nvPr/>
            </p:nvSpPr>
            <p:spPr>
              <a:xfrm>
                <a:off x="5508104" y="3645128"/>
                <a:ext cx="144000" cy="936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56" name="Block Arc 16"/>
            <p:cNvSpPr/>
            <p:nvPr/>
          </p:nvSpPr>
          <p:spPr>
            <a:xfrm flipV="1">
              <a:off x="5004048" y="4149080"/>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Righ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125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childTnLst>
                          </p:cTn>
                        </p:par>
                        <p:par>
                          <p:cTn id="26" fill="hold">
                            <p:stCondLst>
                              <p:cond delay="375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4250"/>
                            </p:stCondLst>
                            <p:childTnLst>
                              <p:par>
                                <p:cTn id="31" presetID="47"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anim calcmode="lin" valueType="num">
                                      <p:cBhvr>
                                        <p:cTn id="34" dur="500" fill="hold"/>
                                        <p:tgtEl>
                                          <p:spTgt spid="4"/>
                                        </p:tgtEl>
                                        <p:attrNameLst>
                                          <p:attrName>ppt_x</p:attrName>
                                        </p:attrNameLst>
                                      </p:cBhvr>
                                      <p:tavLst>
                                        <p:tav tm="0">
                                          <p:val>
                                            <p:strVal val="#ppt_x"/>
                                          </p:val>
                                        </p:tav>
                                        <p:tav tm="100000">
                                          <p:val>
                                            <p:strVal val="#ppt_x"/>
                                          </p:val>
                                        </p:tav>
                                      </p:tavLst>
                                    </p:anim>
                                    <p:anim calcmode="lin" valueType="num">
                                      <p:cBhvr>
                                        <p:cTn id="3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1001288_xl.jpg"/>
          <p:cNvPicPr>
            <a:picLocks noGrp="1" noSelect="1" noRot="1" noMove="1" noResize="1" noEditPoints="1" noAdjustHandles="1" noChangeArrowheads="1" noChangeShapeType="1"/>
          </p:cNvPicPr>
          <p:nvPr>
            <p:custDataLst>
              <p:tags r:id="rId2"/>
            </p:custDataLst>
          </p:nvPr>
        </p:nvPicPr>
        <p:blipFill>
          <a:blip r:embed="rId5" cstate="email">
            <a:extLst>
              <a:ext uri="{28A0092B-C50C-407E-A947-70E740481C1C}">
                <a14:useLocalDpi xmlns:a14="http://schemas.microsoft.com/office/drawing/2010/main"/>
              </a:ext>
            </a:extLst>
          </a:blip>
          <a:srcRect/>
          <a:stretch>
            <a:fillRect/>
          </a:stretch>
        </p:blipFill>
        <p:spPr>
          <a:xfrm>
            <a:off x="0" y="886721"/>
            <a:ext cx="4283968" cy="5782367"/>
          </a:xfrm>
          <a:prstGeom prst="rect">
            <a:avLst/>
          </a:prstGeom>
        </p:spPr>
      </p:pic>
      <p:sp>
        <p:nvSpPr>
          <p:cNvPr id="31" name="Rectangular Callout 30"/>
          <p:cNvSpPr/>
          <p:nvPr/>
        </p:nvSpPr>
        <p:spPr>
          <a:xfrm>
            <a:off x="4932040" y="3717032"/>
            <a:ext cx="4104456" cy="2016224"/>
          </a:xfrm>
          <a:prstGeom prst="wedgeRectCallout">
            <a:avLst>
              <a:gd name="adj1" fmla="val -112316"/>
              <a:gd name="adj2" fmla="val -97977"/>
            </a:avLst>
          </a:prstGeom>
          <a:solidFill>
            <a:schemeClr val="tx1">
              <a:lumMod val="65000"/>
              <a:lumOff val="3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IN" dirty="0"/>
          </a:p>
        </p:txBody>
      </p:sp>
      <p:grpSp>
        <p:nvGrpSpPr>
          <p:cNvPr id="2" name="Group 31"/>
          <p:cNvGrpSpPr/>
          <p:nvPr/>
        </p:nvGrpSpPr>
        <p:grpSpPr>
          <a:xfrm>
            <a:off x="4860032" y="3645024"/>
            <a:ext cx="3888432" cy="2520280"/>
            <a:chOff x="4067944" y="908720"/>
            <a:chExt cx="3888432" cy="2520280"/>
          </a:xfrm>
        </p:grpSpPr>
        <p:pic>
          <p:nvPicPr>
            <p:cNvPr id="33" name="Picture 32" descr="13190561_x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4067944" y="908720"/>
              <a:ext cx="3888432" cy="2520280"/>
            </a:xfrm>
            <a:prstGeom prst="rect">
              <a:avLst/>
            </a:prstGeom>
          </p:spPr>
        </p:pic>
        <p:sp>
          <p:nvSpPr>
            <p:cNvPr id="34" name="TextBox 33"/>
            <p:cNvSpPr txBox="1"/>
            <p:nvPr/>
          </p:nvSpPr>
          <p:spPr>
            <a:xfrm>
              <a:off x="4860032" y="1196752"/>
              <a:ext cx="2880320" cy="2031325"/>
            </a:xfrm>
            <a:prstGeom prst="rect">
              <a:avLst/>
            </a:prstGeom>
            <a:noFill/>
          </p:spPr>
          <p:txBody>
            <a:bodyPr wrap="square" rtlCol="0">
              <a:spAutoFit/>
            </a:bodyPr>
            <a:lstStyle/>
            <a:p>
              <a:r>
                <a:rPr lang="en-IN" b="1" dirty="0" smtClean="0"/>
                <a:t>Thus, you can see that speaking in English is a major requirement in today’s professional life. Let us learn about basics of speaking in English at workplace.</a:t>
              </a:r>
              <a:endParaRPr lang="en-IN" b="1" dirty="0"/>
            </a:p>
          </p:txBody>
        </p:sp>
      </p:grpSp>
      <p:grpSp>
        <p:nvGrpSpPr>
          <p:cNvPr id="3" name="Group 23"/>
          <p:cNvGrpSpPr/>
          <p:nvPr/>
        </p:nvGrpSpPr>
        <p:grpSpPr>
          <a:xfrm rot="20643272">
            <a:off x="5246577" y="3629191"/>
            <a:ext cx="277162" cy="756000"/>
            <a:chOff x="5004047" y="2852936"/>
            <a:chExt cx="720081" cy="2088232"/>
          </a:xfrm>
          <a:solidFill>
            <a:schemeClr val="accent2">
              <a:lumMod val="75000"/>
            </a:schemeClr>
          </a:solidFill>
          <a:scene3d>
            <a:camera prst="orthographicFront">
              <a:rot lat="0" lon="0" rev="0"/>
            </a:camera>
            <a:lightRig rig="balanced" dir="t">
              <a:rot lat="0" lon="0" rev="8700000"/>
            </a:lightRig>
          </a:scene3d>
        </p:grpSpPr>
        <p:grpSp>
          <p:nvGrpSpPr>
            <p:cNvPr id="4" name="Group 28"/>
            <p:cNvGrpSpPr/>
            <p:nvPr/>
          </p:nvGrpSpPr>
          <p:grpSpPr>
            <a:xfrm>
              <a:off x="5004047" y="2852936"/>
              <a:ext cx="720080" cy="1728192"/>
              <a:chOff x="4932040" y="2852936"/>
              <a:chExt cx="720080" cy="1728192"/>
            </a:xfrm>
            <a:grpFill/>
          </p:grpSpPr>
          <p:sp>
            <p:nvSpPr>
              <p:cNvPr id="38" name="Block Arc 37"/>
              <p:cNvSpPr/>
              <p:nvPr/>
            </p:nvSpPr>
            <p:spPr>
              <a:xfrm>
                <a:off x="4932040" y="2852936"/>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39" name="Rectangle 38"/>
              <p:cNvSpPr/>
              <p:nvPr/>
            </p:nvSpPr>
            <p:spPr>
              <a:xfrm>
                <a:off x="4932041" y="3212976"/>
                <a:ext cx="144000" cy="1368152"/>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0" name="Rectangle 39"/>
              <p:cNvSpPr/>
              <p:nvPr/>
            </p:nvSpPr>
            <p:spPr>
              <a:xfrm>
                <a:off x="5508104" y="3645128"/>
                <a:ext cx="144000" cy="936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7" name="Block Arc 36"/>
            <p:cNvSpPr/>
            <p:nvPr/>
          </p:nvSpPr>
          <p:spPr>
            <a:xfrm flipV="1">
              <a:off x="5004048" y="4149080"/>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grpSp>
        <p:nvGrpSpPr>
          <p:cNvPr id="5" name="Group 5"/>
          <p:cNvGrpSpPr/>
          <p:nvPr/>
        </p:nvGrpSpPr>
        <p:grpSpPr>
          <a:xfrm>
            <a:off x="0" y="0"/>
            <a:ext cx="9144000" cy="908720"/>
            <a:chOff x="0" y="0"/>
            <a:chExt cx="9144000" cy="908720"/>
          </a:xfrm>
        </p:grpSpPr>
        <p:pic>
          <p:nvPicPr>
            <p:cNvPr id="8" name="Picture 7" descr="12244771_l.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9" name="Rectangle 8"/>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sp>
        <p:nvSpPr>
          <p:cNvPr id="7" name="Rectangular Callout 6"/>
          <p:cNvSpPr/>
          <p:nvPr/>
        </p:nvSpPr>
        <p:spPr>
          <a:xfrm>
            <a:off x="4139952" y="980728"/>
            <a:ext cx="4104456" cy="2016224"/>
          </a:xfrm>
          <a:prstGeom prst="wedgeRectCallout">
            <a:avLst>
              <a:gd name="adj1" fmla="val -92094"/>
              <a:gd name="adj2" fmla="val 18543"/>
            </a:avLst>
          </a:prstGeom>
          <a:solidFill>
            <a:schemeClr val="bg2">
              <a:lumMod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IN" dirty="0"/>
          </a:p>
        </p:txBody>
      </p:sp>
      <p:grpSp>
        <p:nvGrpSpPr>
          <p:cNvPr id="11" name="Group 13"/>
          <p:cNvGrpSpPr/>
          <p:nvPr/>
        </p:nvGrpSpPr>
        <p:grpSpPr>
          <a:xfrm>
            <a:off x="4067944" y="908720"/>
            <a:ext cx="3888432" cy="2520280"/>
            <a:chOff x="4067944" y="908720"/>
            <a:chExt cx="3888432" cy="2520280"/>
          </a:xfrm>
        </p:grpSpPr>
        <p:pic>
          <p:nvPicPr>
            <p:cNvPr id="12" name="Picture 11" descr="13190561_x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4067944" y="908720"/>
              <a:ext cx="3888432" cy="2520280"/>
            </a:xfrm>
            <a:prstGeom prst="rect">
              <a:avLst/>
            </a:prstGeom>
          </p:spPr>
        </p:pic>
        <p:sp>
          <p:nvSpPr>
            <p:cNvPr id="13" name="TextBox 12"/>
            <p:cNvSpPr txBox="1"/>
            <p:nvPr/>
          </p:nvSpPr>
          <p:spPr>
            <a:xfrm>
              <a:off x="4860032" y="1196752"/>
              <a:ext cx="2880320" cy="1477328"/>
            </a:xfrm>
            <a:prstGeom prst="rect">
              <a:avLst/>
            </a:prstGeom>
            <a:noFill/>
          </p:spPr>
          <p:txBody>
            <a:bodyPr wrap="square" rtlCol="0">
              <a:spAutoFit/>
            </a:bodyPr>
            <a:lstStyle/>
            <a:p>
              <a:r>
                <a:rPr lang="en-IN" b="1" dirty="0" smtClean="0"/>
                <a:t>Enrique gets very frustrated by this major set-back in his career and decides that this is high time he learns to speak English fluently.</a:t>
              </a:r>
              <a:endParaRPr lang="en-IN" b="1" dirty="0"/>
            </a:p>
          </p:txBody>
        </p:sp>
      </p:grpSp>
      <p:grpSp>
        <p:nvGrpSpPr>
          <p:cNvPr id="14" name="Group 23"/>
          <p:cNvGrpSpPr/>
          <p:nvPr/>
        </p:nvGrpSpPr>
        <p:grpSpPr>
          <a:xfrm rot="20643272">
            <a:off x="4454489" y="892887"/>
            <a:ext cx="277162" cy="756000"/>
            <a:chOff x="5004047" y="2852936"/>
            <a:chExt cx="720081" cy="2088232"/>
          </a:xfrm>
          <a:solidFill>
            <a:schemeClr val="accent4">
              <a:lumMod val="50000"/>
            </a:schemeClr>
          </a:solidFill>
          <a:scene3d>
            <a:camera prst="orthographicFront">
              <a:rot lat="0" lon="0" rev="0"/>
            </a:camera>
            <a:lightRig rig="balanced" dir="t">
              <a:rot lat="0" lon="0" rev="8700000"/>
            </a:lightRig>
          </a:scene3d>
        </p:grpSpPr>
        <p:grpSp>
          <p:nvGrpSpPr>
            <p:cNvPr id="15" name="Group 28"/>
            <p:cNvGrpSpPr/>
            <p:nvPr/>
          </p:nvGrpSpPr>
          <p:grpSpPr>
            <a:xfrm>
              <a:off x="5004047" y="2852936"/>
              <a:ext cx="720080" cy="1728192"/>
              <a:chOff x="4932040" y="2852936"/>
              <a:chExt cx="720080" cy="1728192"/>
            </a:xfrm>
            <a:grpFill/>
          </p:grpSpPr>
          <p:sp>
            <p:nvSpPr>
              <p:cNvPr id="18" name="Block Arc 17"/>
              <p:cNvSpPr/>
              <p:nvPr/>
            </p:nvSpPr>
            <p:spPr>
              <a:xfrm>
                <a:off x="4932040" y="2852936"/>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9" name="Rectangle 18"/>
              <p:cNvSpPr/>
              <p:nvPr/>
            </p:nvSpPr>
            <p:spPr>
              <a:xfrm>
                <a:off x="4932041" y="3212976"/>
                <a:ext cx="144000" cy="1368152"/>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ectangle 19"/>
              <p:cNvSpPr/>
              <p:nvPr/>
            </p:nvSpPr>
            <p:spPr>
              <a:xfrm>
                <a:off x="5508104" y="3645128"/>
                <a:ext cx="144000" cy="936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7" name="Block Arc 16"/>
            <p:cNvSpPr/>
            <p:nvPr/>
          </p:nvSpPr>
          <p:spPr>
            <a:xfrm flipV="1">
              <a:off x="5004048" y="4149080"/>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200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par>
                          <p:cTn id="30" fill="hold">
                            <p:stCondLst>
                              <p:cond delay="5000"/>
                            </p:stCondLst>
                            <p:childTnLst>
                              <p:par>
                                <p:cTn id="31" presetID="47"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anim calcmode="lin" valueType="num">
                                      <p:cBhvr>
                                        <p:cTn id="34" dur="500" fill="hold"/>
                                        <p:tgtEl>
                                          <p:spTgt spid="3"/>
                                        </p:tgtEl>
                                        <p:attrNameLst>
                                          <p:attrName>ppt_x</p:attrName>
                                        </p:attrNameLst>
                                      </p:cBhvr>
                                      <p:tavLst>
                                        <p:tav tm="0">
                                          <p:val>
                                            <p:strVal val="#ppt_x"/>
                                          </p:val>
                                        </p:tav>
                                        <p:tav tm="100000">
                                          <p:val>
                                            <p:strVal val="#ppt_x"/>
                                          </p:val>
                                        </p:tav>
                                      </p:tavLst>
                                    </p:anim>
                                    <p:anim calcmode="lin" valueType="num">
                                      <p:cBhvr>
                                        <p:cTn id="3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908720"/>
            <a:chOff x="0" y="0"/>
            <a:chExt cx="9144000" cy="908720"/>
          </a:xfrm>
        </p:grpSpPr>
        <p:pic>
          <p:nvPicPr>
            <p:cNvPr id="8" name="Picture 7" descr="12244771_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9" name="Rectangle 8"/>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Parts of Speech</a:t>
              </a:r>
              <a:endParaRPr lang="en-IN" sz="3200" dirty="0"/>
            </a:p>
          </p:txBody>
        </p:sp>
      </p:grpSp>
      <p:pic>
        <p:nvPicPr>
          <p:cNvPr id="7" name="Picture 6" descr="11188550_l.jpg"/>
          <p:cNvPicPr>
            <a:picLocks noGrp="1" noSelect="1" noRot="1" noMove="1" noResize="1" noEditPoints="1" noAdjustHandles="1" noChangeArrowheads="1" noChangeShapeType="1"/>
          </p:cNvPicPr>
          <p:nvPr>
            <p:custDataLst>
              <p:tags r:id="rId2"/>
            </p:custDataLst>
          </p:nvPr>
        </p:nvPicPr>
        <p:blipFill>
          <a:blip r:embed="rId7" cstate="email">
            <a:extLst>
              <a:ext uri="{28A0092B-C50C-407E-A947-70E740481C1C}">
                <a14:useLocalDpi xmlns:a14="http://schemas.microsoft.com/office/drawing/2010/main"/>
              </a:ext>
            </a:extLst>
          </a:blip>
          <a:srcRect/>
          <a:stretch>
            <a:fillRect/>
          </a:stretch>
        </p:blipFill>
        <p:spPr>
          <a:xfrm>
            <a:off x="0" y="908719"/>
            <a:ext cx="9144000" cy="5760369"/>
          </a:xfrm>
          <a:prstGeom prst="rect">
            <a:avLst/>
          </a:prstGeom>
        </p:spPr>
      </p:pic>
      <p:pic>
        <p:nvPicPr>
          <p:cNvPr id="11" name="Picture 10" descr="11188550_l.jpg"/>
          <p:cNvPicPr>
            <a:picLocks noGrp="1" noSelect="1" noRot="1" noMove="1" noResize="1" noEditPoints="1" noAdjustHandles="1" noChangeArrowheads="1" noChangeShapeType="1"/>
          </p:cNvPicPr>
          <p:nvPr>
            <p:custDataLst>
              <p:tags r:id="rId3"/>
            </p:custDataLst>
          </p:nvPr>
        </p:nvPicPr>
        <p:blipFill>
          <a:blip r:embed="rId8" cstate="email">
            <a:extLst>
              <a:ext uri="{28A0092B-C50C-407E-A947-70E740481C1C}">
                <a14:useLocalDpi xmlns:a14="http://schemas.microsoft.com/office/drawing/2010/main"/>
              </a:ext>
            </a:extLst>
          </a:blip>
          <a:srcRect/>
          <a:stretch>
            <a:fillRect/>
          </a:stretch>
        </p:blipFill>
        <p:spPr>
          <a:xfrm>
            <a:off x="0" y="908720"/>
            <a:ext cx="4355976" cy="5760368"/>
          </a:xfrm>
          <a:prstGeom prst="rect">
            <a:avLst/>
          </a:prstGeom>
        </p:spPr>
      </p:pic>
      <p:sp>
        <p:nvSpPr>
          <p:cNvPr id="13" name="Rounded Rectangle 12"/>
          <p:cNvSpPr/>
          <p:nvPr/>
        </p:nvSpPr>
        <p:spPr>
          <a:xfrm>
            <a:off x="4427984" y="1268760"/>
            <a:ext cx="4248472" cy="4752528"/>
          </a:xfrm>
          <a:prstGeom prst="roundRect">
            <a:avLst>
              <a:gd name="adj" fmla="val 3111"/>
            </a:avLst>
          </a:prstGeom>
          <a:solidFill>
            <a:schemeClr val="bg1">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IN" sz="2000" dirty="0" smtClean="0">
                <a:solidFill>
                  <a:schemeClr val="tx1"/>
                </a:solidFill>
              </a:rPr>
              <a:t>Words in English Grammar are classified based on eight ‘Parts of Speech’. </a:t>
            </a:r>
          </a:p>
          <a:p>
            <a:pPr>
              <a:spcAft>
                <a:spcPts val="1200"/>
              </a:spcAft>
            </a:pPr>
            <a:r>
              <a:rPr lang="en-IN" sz="2000" dirty="0" smtClean="0">
                <a:solidFill>
                  <a:schemeClr val="tx1"/>
                </a:solidFill>
              </a:rPr>
              <a:t>A part of speech does not explain the meaning of the word. However, it does explain how the word has been used in a particular sentence. </a:t>
            </a:r>
          </a:p>
          <a:p>
            <a:pPr>
              <a:spcAft>
                <a:spcPts val="1200"/>
              </a:spcAft>
            </a:pPr>
            <a:r>
              <a:rPr lang="en-IN" sz="2000" dirty="0" smtClean="0">
                <a:solidFill>
                  <a:schemeClr val="tx1"/>
                </a:solidFill>
              </a:rPr>
              <a:t>Hence, a word may be used as a ‘noun’ in one sentence and may be used as an ‘adjective’ or a ‘verb’ in another sentence.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908720"/>
            <a:chOff x="0" y="0"/>
            <a:chExt cx="9144000" cy="908720"/>
          </a:xfrm>
        </p:grpSpPr>
        <p:pic>
          <p:nvPicPr>
            <p:cNvPr id="8" name="Picture 7" descr="12244771_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9" name="Rectangle 8"/>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Types of Nouns</a:t>
              </a:r>
              <a:endParaRPr lang="en-IN" sz="3200" dirty="0"/>
            </a:p>
          </p:txBody>
        </p:sp>
      </p:grpSp>
      <p:sp>
        <p:nvSpPr>
          <p:cNvPr id="20" name="Rectangle 19"/>
          <p:cNvSpPr/>
          <p:nvPr/>
        </p:nvSpPr>
        <p:spPr>
          <a:xfrm>
            <a:off x="0" y="908720"/>
            <a:ext cx="9144000" cy="5949280"/>
          </a:xfrm>
          <a:prstGeom prst="rect">
            <a:avLst/>
          </a:prstGeom>
          <a:solidFill>
            <a:srgbClr val="5EBDE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p:cNvSpPr>
            <a:spLocks noGrp="1" noSelect="1" noRot="1" noMove="1" noResize="1" noEditPoints="1" noAdjustHandles="1" noChangeArrowheads="1" noChangeShapeType="1" noTextEdit="1"/>
          </p:cNvSpPr>
          <p:nvPr>
            <p:custDataLst>
              <p:tags r:id="rId2"/>
            </p:custDataLst>
          </p:nvPr>
        </p:nvSpPr>
        <p:spPr>
          <a:xfrm rot="1227001">
            <a:off x="3274131" y="5428985"/>
            <a:ext cx="4312364" cy="1246381"/>
          </a:xfrm>
          <a:prstGeom prst="ellipse">
            <a:avLst/>
          </a:prstGeom>
          <a:solidFill>
            <a:schemeClr val="bg2">
              <a:lumMod val="2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2" name="Picture 2"/>
          <p:cNvPicPr>
            <a:picLocks noGrp="1" noSelect="1" noRot="1" noMove="1" noResize="1" noEditPoints="1" noAdjustHandles="1" noChangeArrowheads="1" noChangeShapeType="1"/>
          </p:cNvPicPr>
          <p:nvPr>
            <p:custDataLst>
              <p:tags r:id="rId3"/>
            </p:custDataLst>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27087" y="3149352"/>
            <a:ext cx="2465595" cy="3256582"/>
          </a:xfrm>
          <a:prstGeom prst="rect">
            <a:avLst/>
          </a:prstGeom>
          <a:noFill/>
          <a:ln w="9525">
            <a:noFill/>
            <a:miter lim="800000"/>
            <a:headEnd/>
            <a:tailEnd/>
          </a:ln>
        </p:spPr>
      </p:pic>
      <p:sp>
        <p:nvSpPr>
          <p:cNvPr id="23" name="TextBox 22"/>
          <p:cNvSpPr txBox="1"/>
          <p:nvPr/>
        </p:nvSpPr>
        <p:spPr>
          <a:xfrm>
            <a:off x="755576" y="980728"/>
            <a:ext cx="8208912" cy="1015663"/>
          </a:xfrm>
          <a:prstGeom prst="rect">
            <a:avLst/>
          </a:prstGeom>
          <a:noFill/>
        </p:spPr>
        <p:txBody>
          <a:bodyPr wrap="square" rtlCol="0">
            <a:spAutoFit/>
          </a:bodyPr>
          <a:lstStyle/>
          <a:p>
            <a:r>
              <a:rPr lang="en-IN" sz="2000" dirty="0" smtClean="0"/>
              <a:t>There are many different types of nouns. Also, you should keep in mind that a noun will belong to more than one type. </a:t>
            </a:r>
          </a:p>
          <a:p>
            <a:r>
              <a:rPr lang="en-IN" sz="2000" dirty="0" smtClean="0"/>
              <a:t>The types of nouns are:</a:t>
            </a:r>
            <a:endParaRPr lang="en-IN" sz="2000" dirty="0"/>
          </a:p>
        </p:txBody>
      </p:sp>
      <p:sp>
        <p:nvSpPr>
          <p:cNvPr id="24" name="Oval Callout 23"/>
          <p:cNvSpPr/>
          <p:nvPr/>
        </p:nvSpPr>
        <p:spPr>
          <a:xfrm>
            <a:off x="6592924" y="4869160"/>
            <a:ext cx="2443572" cy="1152128"/>
          </a:xfrm>
          <a:prstGeom prst="wedgeEllipseCallout">
            <a:avLst>
              <a:gd name="adj1" fmla="val -50008"/>
              <a:gd name="adj2" fmla="val -69660"/>
            </a:avLst>
          </a:prstGeom>
          <a:solidFill>
            <a:schemeClr val="bg1">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Proper Nouns</a:t>
            </a:r>
          </a:p>
        </p:txBody>
      </p:sp>
      <p:sp>
        <p:nvSpPr>
          <p:cNvPr id="25" name="Oval Callout 24"/>
          <p:cNvSpPr/>
          <p:nvPr/>
        </p:nvSpPr>
        <p:spPr>
          <a:xfrm>
            <a:off x="6660232" y="3356992"/>
            <a:ext cx="2443572" cy="1152128"/>
          </a:xfrm>
          <a:prstGeom prst="wedgeEllipseCallout">
            <a:avLst>
              <a:gd name="adj1" fmla="val -50008"/>
              <a:gd name="adj2" fmla="val 51221"/>
            </a:avLst>
          </a:prstGeom>
          <a:solidFill>
            <a:schemeClr val="bg1">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Common Nouns</a:t>
            </a:r>
          </a:p>
        </p:txBody>
      </p:sp>
      <p:sp>
        <p:nvSpPr>
          <p:cNvPr id="26" name="Oval Callout 25"/>
          <p:cNvSpPr/>
          <p:nvPr/>
        </p:nvSpPr>
        <p:spPr>
          <a:xfrm>
            <a:off x="6084168" y="2060848"/>
            <a:ext cx="2443572" cy="1152128"/>
          </a:xfrm>
          <a:prstGeom prst="wedgeEllipseCallout">
            <a:avLst>
              <a:gd name="adj1" fmla="val -28707"/>
              <a:gd name="adj2" fmla="val 65873"/>
            </a:avLst>
          </a:prstGeom>
          <a:solidFill>
            <a:schemeClr val="bg1">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Concrete Nouns</a:t>
            </a:r>
          </a:p>
        </p:txBody>
      </p:sp>
      <p:sp>
        <p:nvSpPr>
          <p:cNvPr id="27" name="Oval Callout 26"/>
          <p:cNvSpPr/>
          <p:nvPr/>
        </p:nvSpPr>
        <p:spPr>
          <a:xfrm>
            <a:off x="3491880" y="1988840"/>
            <a:ext cx="2443572" cy="1152128"/>
          </a:xfrm>
          <a:prstGeom prst="wedgeEllipseCallout">
            <a:avLst>
              <a:gd name="adj1" fmla="val 52468"/>
              <a:gd name="adj2" fmla="val 58546"/>
            </a:avLst>
          </a:prstGeom>
          <a:solidFill>
            <a:schemeClr val="bg1">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Collective Nouns</a:t>
            </a:r>
          </a:p>
        </p:txBody>
      </p:sp>
      <p:sp>
        <p:nvSpPr>
          <p:cNvPr id="28" name="Oval Callout 27"/>
          <p:cNvSpPr/>
          <p:nvPr/>
        </p:nvSpPr>
        <p:spPr>
          <a:xfrm>
            <a:off x="1763688" y="2924944"/>
            <a:ext cx="2443572" cy="1152128"/>
          </a:xfrm>
          <a:prstGeom prst="wedgeEllipseCallout">
            <a:avLst>
              <a:gd name="adj1" fmla="val 65710"/>
              <a:gd name="adj2" fmla="val 3600"/>
            </a:avLst>
          </a:prstGeom>
          <a:solidFill>
            <a:schemeClr val="bg1">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Abstract Nouns</a:t>
            </a:r>
          </a:p>
        </p:txBody>
      </p:sp>
      <p:sp>
        <p:nvSpPr>
          <p:cNvPr id="29" name="Oval Callout 28"/>
          <p:cNvSpPr/>
          <p:nvPr/>
        </p:nvSpPr>
        <p:spPr>
          <a:xfrm>
            <a:off x="323528" y="3933056"/>
            <a:ext cx="2443572" cy="1152128"/>
          </a:xfrm>
          <a:prstGeom prst="wedgeEllipseCallout">
            <a:avLst>
              <a:gd name="adj1" fmla="val 116371"/>
              <a:gd name="adj2" fmla="val -24483"/>
            </a:avLst>
          </a:prstGeom>
          <a:solidFill>
            <a:schemeClr val="bg1">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Countable Nouns</a:t>
            </a:r>
          </a:p>
        </p:txBody>
      </p:sp>
      <p:sp>
        <p:nvSpPr>
          <p:cNvPr id="30" name="Oval Callout 29"/>
          <p:cNvSpPr/>
          <p:nvPr/>
        </p:nvSpPr>
        <p:spPr>
          <a:xfrm>
            <a:off x="1907704" y="4869160"/>
            <a:ext cx="2443572" cy="1152128"/>
          </a:xfrm>
          <a:prstGeom prst="wedgeEllipseCallout">
            <a:avLst>
              <a:gd name="adj1" fmla="val 60528"/>
              <a:gd name="adj2" fmla="val -58671"/>
            </a:avLst>
          </a:prstGeom>
          <a:solidFill>
            <a:schemeClr val="bg1">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Non-Countable Nouns</a:t>
            </a:r>
          </a:p>
        </p:txBody>
      </p:sp>
      <p:sp>
        <p:nvSpPr>
          <p:cNvPr id="31" name="TextBox 30"/>
          <p:cNvSpPr txBox="1"/>
          <p:nvPr/>
        </p:nvSpPr>
        <p:spPr>
          <a:xfrm>
            <a:off x="0" y="5949280"/>
            <a:ext cx="8208912" cy="400110"/>
          </a:xfrm>
          <a:prstGeom prst="rect">
            <a:avLst/>
          </a:prstGeom>
          <a:noFill/>
        </p:spPr>
        <p:txBody>
          <a:bodyPr wrap="square" rtlCol="0">
            <a:spAutoFit/>
          </a:bodyPr>
          <a:lstStyle/>
          <a:p>
            <a:r>
              <a:rPr lang="en-IN" sz="2000" b="1" dirty="0" smtClean="0"/>
              <a:t>Let’s look at each in detail.</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e2a656a5d33cd37dcf2d651a97ff8298d188ed"/>
  <p:tag name="THINKCELLUNDODONOTDELETE" val="0"/>
  <p:tag name="ISPRING_PRESENTER_PHOTO_0" val="png|iVBORw0KGgoAAAANSUhEUgAAARYAAABECAYAAABEfBoHAAAACXBIWXMAAAsTAAALEwEAmpwYAAAK&#10;T2lDQ1BQaG90b3Nob3AgSUNDIHByb2ZpbGUAAHjanVNnVFPpFj333vRCS4iAlEtvUhUIIFJCi4AU&#10;kSYqIQkQSoghodkVUcERRUUEG8igiAOOjoCMFVEsDIoK2AfkIaKOg6OIisr74Xuja9a89+bN/rXX&#10;Pues852zzwfACAyWSDNRNYAMqUIeEeCDx8TG4eQuQIEKJHAAEAizZCFz/SMBAPh+PDwrIsAHvgAB&#10;eNMLCADATZvAMByH/w/qQplcAYCEAcB0kThLCIAUAEB6jkKmAEBGAYCdmCZTAKAEAGDLY2LjAFAt&#10;AGAnf+bTAICd+Jl7AQBblCEVAaCRACATZYhEAGg7AKzPVopFAFgwABRmS8Q5ANgtADBJV2ZIALC3&#10;AMDOEAuyAAgMADBRiIUpAAR7AGDIIyN4AISZABRG8lc88SuuEOcqAAB4mbI8uSQ5RYFbCC1xB1dX&#10;Lh4ozkkXKxQ2YQJhmkAuwnmZGTKBNA/g88wAAKCRFRHgg/P9eM4Ors7ONo62Dl8t6r8G/yJiYuP+&#10;5c+rcEAAAOF0ftH+LC+zGoA7BoBt/qIl7gRoXgugdfeLZrIPQLUAoOnaV/Nw+H48PEWhkLnZ2eXk&#10;5NhKxEJbYcpXff5nwl/AV/1s+X48/Pf14L7iJIEyXYFHBPjgwsz0TKUcz5IJhGLc5o9H/LcL//wd&#10;0yLESWK5WCoU41EScY5EmozzMqUiiUKSKcUl0v9k4t8s+wM+3zUAsGo+AXuRLahdYwP2SycQWHTA&#10;4vcAAPK7b8HUKAgDgGiD4c93/+8//UegJQCAZkmScQAAXkQkLlTKsz/HCAAARKCBKrBBG/TBGCzA&#10;BhzBBdzBC/xgNoRCJMTCQhBCCmSAHHJgKayCQiiGzbAdKmAv1EAdNMBRaIaTcA4uwlW4Dj1wD/ph&#10;CJ7BKLyBCQRByAgTYSHaiAFiilgjjggXmYX4IcFIBBKLJCDJiBRRIkuRNUgxUopUIFVIHfI9cgI5&#10;h1xGupE7yAAygvyGvEcxlIGyUT3UDLVDuag3GoRGogvQZHQxmo8WoJvQcrQaPYw2oefQq2gP2o8+&#10;Q8cwwOgYBzPEbDAuxsNCsTgsCZNjy7EirAyrxhqwVqwDu4n1Y8+xdwQSgUXACTYEd0IgYR5BSFhM&#10;WE7YSKggHCQ0EdoJNwkDhFHCJyKTqEu0JroR+cQYYjIxh1hILCPWEo8TLxB7iEPENyQSiUMyJ7mQ&#10;AkmxpFTSEtJG0m5SI+ksqZs0SBojk8naZGuyBzmULCAryIXkneTD5DPkG+Qh8lsKnWJAcaT4U+Io&#10;UspqShnlEOU05QZlmDJBVaOaUt2ooVQRNY9aQq2htlKvUYeoEzR1mjnNgxZJS6WtopXTGmgXaPdp&#10;r+h0uhHdlR5Ol9BX0svpR+iX6AP0dwwNhhWDx4hnKBmbGAcYZxl3GK+YTKYZ04sZx1QwNzHrmOeZ&#10;D5lvVVgqtip8FZHKCpVKlSaVGyovVKmqpqreqgtV81XLVI+pXlN9rkZVM1PjqQnUlqtVqp1Q61Mb&#10;U2epO6iHqmeob1Q/pH5Z/YkGWcNMw09DpFGgsV/jvMYgC2MZs3gsIWsNq4Z1gTXEJrHN2Xx2KruY&#10;/R27iz2qqaE5QzNKM1ezUvOUZj8H45hx+Jx0TgnnKKeX836K3hTvKeIpG6Y0TLkxZVxrqpaXllir&#10;SKtRq0frvTau7aedpr1Fu1n7gQ5Bx0onXCdHZ4/OBZ3nU9lT3acKpxZNPTr1ri6qa6UbobtEd79u&#10;p+6Ynr5egJ5Mb6feeb3n+hx9L/1U/W36p/VHDFgGswwkBtsMzhg8xTVxbzwdL8fb8VFDXcNAQ6Vh&#10;lWGX4YSRudE8o9VGjUYPjGnGXOMk423GbcajJgYmISZLTepN7ppSTbmmKaY7TDtMx83MzaLN1pk1&#10;mz0x1zLnm+eb15vft2BaeFostqi2uGVJsuRaplnutrxuhVo5WaVYVVpds0atna0l1rutu6cRp7lO&#10;k06rntZnw7Dxtsm2qbcZsOXYBtuutm22fWFnYhdnt8Wuw+6TvZN9un2N/T0HDYfZDqsdWh1+c7Ry&#10;FDpWOt6azpzuP33F9JbpL2dYzxDP2DPjthPLKcRpnVOb00dnF2e5c4PziIuJS4LLLpc+Lpsbxt3I&#10;veRKdPVxXeF60vWdm7Obwu2o26/uNu5p7ofcn8w0nymeWTNz0MPIQ+BR5dE/C5+VMGvfrH5PQ0+B&#10;Z7XnIy9jL5FXrdewt6V3qvdh7xc+9j5yn+M+4zw33jLeWV/MN8C3yLfLT8Nvnl+F30N/I/9k/3r/&#10;0QCngCUBZwOJgUGBWwL7+Hp8Ib+OPzrbZfay2e1BjKC5QRVBj4KtguXBrSFoyOyQrSH355jOkc5p&#10;DoVQfujW0Adh5mGLw34MJ4WHhVeGP45wiFga0TGXNXfR3ENz30T6RJZE3ptnMU85ry1KNSo+qi5q&#10;PNo3ujS6P8YuZlnM1VidWElsSxw5LiquNm5svt/87fOH4p3iC+N7F5gvyF1weaHOwvSFpxapLhIs&#10;OpZATIhOOJTwQRAqqBaMJfITdyWOCnnCHcJnIi/RNtGI2ENcKh5O8kgqTXqS7JG8NXkkxTOlLOW5&#10;hCepkLxMDUzdmzqeFpp2IG0yPTq9MYOSkZBxQqohTZO2Z+pn5mZ2y6xlhbL+xW6Lty8elQfJa7OQ&#10;rAVZLQq2QqboVFoo1yoHsmdlV2a/zYnKOZarnivN7cyzytuQN5zvn//tEsIS4ZK2pYZLVy0dWOa9&#10;rGo5sjxxedsK4xUFK4ZWBqw8uIq2Km3VT6vtV5eufr0mek1rgV7ByoLBtQFr6wtVCuWFfevc1+1d&#10;T1gvWd+1YfqGnRs+FYmKrhTbF5cVf9go3HjlG4dvyr+Z3JS0qavEuWTPZtJm6ebeLZ5bDpaql+aX&#10;Dm4N2dq0Dd9WtO319kXbL5fNKNu7g7ZDuaO/PLi8ZafJzs07P1SkVPRU+lQ27tLdtWHX+G7R7ht7&#10;vPY07NXbW7z3/T7JvttVAVVN1WbVZftJ+7P3P66Jqun4lvttXa1ObXHtxwPSA/0HIw6217nU1R3S&#10;PVRSj9Yr60cOxx++/p3vdy0NNg1VjZzG4iNwRHnk6fcJ3/ceDTradox7rOEH0x92HWcdL2pCmvKa&#10;RptTmvtbYlu6T8w+0dbq3nr8R9sfD5w0PFl5SvNUyWna6YLTk2fyz4ydlZ19fi753GDborZ752PO&#10;32oPb++6EHTh0kX/i+c7vDvOXPK4dPKy2+UTV7hXmq86X23qdOo8/pPTT8e7nLuarrlca7nuer21&#10;e2b36RueN87d9L158Rb/1tWeOT3dvfN6b/fF9/XfFt1+cif9zsu72Xcn7q28T7xf9EDtQdlD3YfV&#10;P1v+3Njv3H9qwHeg89HcR/cGhYPP/pH1jw9DBY+Zj8uGDYbrnjg+OTniP3L96fynQ89kzyaeF/6i&#10;/suuFxYvfvjV69fO0ZjRoZfyl5O/bXyl/erA6xmv28bCxh6+yXgzMV70VvvtwXfcdx3vo98PT+R8&#10;IH8o/2j5sfVT0Kf7kxmTk/8EA5jz/GMzLdsAAAAEZ0FNQQAAsY58+1GTAAAAIGNIUk0AAHolAACA&#10;gwAA+f8AAIDpAAB1MAAA6mAAADqYAAAXb5JfxUYAACgESURBVHja7H19fFTFuf/37PtuErKRAAm3&#10;yWajkI0SAouFIBgwEawiq1ZtAxX6E5L2d+VFraHVS7BeAbWKLS/qbSHhVmgD1qtCUBGUQAJoQBNY&#10;XmSDms0GJS/GZkPI5n3n/jFnz559P9ks4LXngfPJZs/MPHMmZ77zvM0zjNK0mkAkkUQSKYIkEYdA&#10;JJFEEoFFJJFEEoFFJJFE+tcjGfCvamIhHj98iPH5IJJIIgkHlsFMQNdnAWDEMO6JGXKSXmkeXu0T&#10;J0AItFFKjNcn8Mq461aeqXf/zjAsD4bHa7CAIxTIRDAT6QcPLIROBOJE9jgdssfpABAQAZOeYSfh&#10;9vKTsLVcAhgJwBA/k8abRzKLK8J5VJ6xofKMzQ8P4gEmuhHDYJpiwNyp6cgenypogGzNbexlxyt7&#10;qmC2tlAN0u+z+AMx4vHTkPxvXmVpG63tHWhtv8QDMPj5LIKOSD8UiYU4AWc/br0pCUW/yBk0A/tl&#10;B14pO0atOYzE/zwkA4BzAEXzZgie8Hxa/bePUHmqzosHO5mJE1q1HC8W3I2FsyYNum3dqDjoRsUB&#10;AOqbv4P5q4uAROb1LDwwIU6AOBEfGw3j2FQkjYpHcsIIJCeMFMyzoakFju4e9mcvahsuoqHlOzh6&#10;+ljwDB9gTFlpGJ8yivt9zc7KoOUz9QmYO2UsAKDd0YNNZccCj9VILUxZaQAQsJw2SoWlcydzv7+y&#10;5zjsnd0+5ZaZpiBWo4wIz0DPlJ2RwntPu3HK2oQ9x87DbG3y6Ucw4o9hJMd3sLyF/K3443+qvhll&#10;VbUAgKK8bMHvkO3bdmw/YB4CsLAThQz0QTciJqwXWRcfA+Lso9IFkXjNB3Y1dw4gVikJC1QAoOFi&#10;ixcPFlScAxivi8f+PxRAG60eOgwP9IMM9IFhJLxncQOYRiHH9PE3Ylpm+qCAxJtcdQ0pSR7fP7x6&#10;AwU1SIYkuBTNm8F95r9c/mjp3MlYkJspaOIW5WVjQW4mbC32gGXtnd2Ym5WGTFYFjY1SYUXJft8x&#10;GBGLZaYpEeHJn1Sbl5tgykqDrcWONTsrYWu2QzdKi5cWz+YAig8srn5Q9diGytP1HKC5xsUbPCI1&#10;voPlbWuxe/C2tdh9ePPH/2fP/8Onz2VVtThlbUJ2RgqroQDbD5hha7Fz9SrP2IQASzCVg0orGOiF&#10;bqQ2rJd4fGoC0N9LV1qJBJ6OKAKQAZCBPpiyMsKeKPXfNAIDfYBEStsniDyoAJTHQB8gZSc3YViJ&#10;bgCzJmfi3hlZ0KhUV0y8JP09YGRw8w+DXC+nix66bTzKqiwBpQHXCwwAh8/aAhqJtFEqrqxupBaZ&#10;+lEeE9SzDzYOWJaZpmDPsVrWpgUPXstMUyLGUxulwr61C5CpT4DZ2oQ7Vm5zS0pngFN1Tdj8qAne&#10;hjBXP1xjt2Znhfs5ztZjy/J7PMpHcnwHy9ve2QWztYkb283LTag8vdFHInSNP+0r4QBnRck+DjCK&#10;ADewlJtReYbyf2nxHchMHYVQTp/gbychIMQJDPTTCRQGzZiYBgz00na87SYEgNMJOPtwa0bqECY8&#10;VaWo5MBKQCop3ly1IHKgAiA2SkmB1unkVMTk+Fj8Z0Ee5t8x84qCCgCgvwfE2S/MsB1INfV6yUxZ&#10;hoCLxoKcTC+1tjtguwtyMz3A4SGvunxq9+rDlkdN0Eap/PKKFM+VeTO4Cfez5/7hMw4usDlV3yz4&#10;mbcfMKNg4+4rNr6D5e09ti4JLVAZfl/vWLktpBQCACtK9mFF8f6Q5SShjbdO96QNk7IzUtk2nDyk&#10;c7etVcux8M5bhiJK8OwcFAgX5GZCl3BdROd15phkwDkAQgaA/j5MvCEZv/vlg0hOGHV1LGIDfV5j&#10;GBlaOneK/+9NUwS38VBOJraXmzmJwaVWBCPXSq4bqfU7ASLFUzdSy638ZVUW2FrsAUE3kHQRbIJf&#10;jfEdDG+ztYl7RlOWgXv2YBRI0gu3rDB5mjiROVYXPrBkXk8NtIR4zQkCQgZgmnrjkAbY3uHgJCw4&#10;qU1o2X3ZEZ/XxOmkz9Hfh2kZaVied++Vl1I8+A+w0tLQgYX/UvLFcf532iiVoImTqU9Apj4Be6pq&#10;8bdyM081SQha71cby7hV05RlgCnLIBzkB8GTDzinrM2RW2jYPlzp8R0s7/bObhRsKPOQ1sI1ZYRL&#10;EoIQ/4gTBE5oY6LCZmK6dSKIsx+EDIDAybZLQJzUvjJ3WsaQHuLklxeoGZghIKQfsWoJdAnDhdto&#10;vm7Ehv9+A/c/8h/IXfAochc8isVPPodnN27F7g8Pw37pMgghSBp1HYizH2m6ROT/dA6uNsVrh7nH&#10;j/s5+H8AUN/Sxq3OLlsFv8zSuVNQVmVBfUsbfxnw+2/J3Mkoq7KgrbMLu3kr/pK5k4P2oa2zy0Oc&#10;37zchNgopUeZSPDM4HlpKs7UhzVe3n1ZapqCY+t/hWG8/l6J8Q2HN31OKzaVVXH8tzxq8ikXznML&#10;/ScLZWNxx2AMTYXQquVo72dXW8atBulGDIPpVuMQpxwb70GoBJSpHy245u4PD2PxyhfpyslzI1ec&#10;/IJzHUMiReaNYzFvzm2I1w7Dow/lhdVLm60O1dXHYan9HN+2tqL1u1YP6S097UYABIa0mzAifgTS&#10;08chfoTbuxR/XRxaL7ZGTBXaftDMSQlL507BtgMnqYQ5LgWZ+gQUFu/jDHjBPC2mLANWlOzjPBG2&#10;FjvrBjb4tQN4q0PbDpzEwtwJdAIsvwcPPv9GRHmmjIrMar1q3kysmjfzqo5vuLwBYM3OCmRnUF7Z&#10;41KwzJTFgc2VJgFxLCQiond25vUo+7QODHFSVy1xgjj7cc8txiG37QqUc6lCcA4Irrvx77vQ3kPA&#10;qGMBqYL1XIFzIdO2CE5Zm3H6tTfx5NKl0KgHZxCurj6Gd3b9D2zffE3BSyIFw0jAqIbxYvkILPUX&#10;QIgT5+rqKV/nAOJHjMTNN2fBYLiJBb3IBci57A0uFcLlMVmQQ923lWfqQ774piwDtFEqjE8ZhaK8&#10;GZytQscDgFB2ixUl+zAjI4UDhoW5E1DfbL+iPMOh1TsOcZ6ZZaYsrFt8xxUf33B5u8akYMNuHF//&#10;awBAUd4MH6/VFVOFghpuOYkjKWgjFVXVoYFl/Bie58btVVlwR1bggbnUIahtMLyQfuJEfeO3ggcg&#10;JTkJUMWAUceC0WjBaOJ8L3UsGIUGhrFjkX7DDYLbdjg6sX7jS1j/2kY0tLS6eURdB0QPBxM9HEwU&#10;e0UPB6KvAxN1HctXC0YTi+8ud2Nf5RFs+O/XYalviDi4bNpzzMPIqBupxcLcCR6uzWC0ICcTZmuT&#10;h4eB//LOnZwmaALkb3BLGS8tviOolDFYnnzvijba1yb24dpfomf379Gz+/doLv2dj4fK77iVVWHy&#10;Y3/x8XBFenyHwttlaF294xBPJbrneyCxsNKKNir0Cl3/dSNSfpQY8P6MiWMBZxlrxGUA5wAy9aOo&#10;pyWQmrK/ImibPuoQ+9PW2ArbxRboRocOUnt5RQEqPv8GDf/sAuQqMBIZbYoAgJMabAf6QPp7cN8d&#10;dwwKVJ77w2o0NDVTaUiuAiNTAjK5W+ViJB67DxgX4LokJZdrm2FoHZkSjETKC/OPgDp04CS3+pmy&#10;DGjv7BbsHdGN1CJ7XAoKNu7mxHy+VCFUHQLo3qxNZVVYZsqCNkqFlwKsyOHwNFubOJUk+yadz7Nt&#10;Lzcje1wKJ2XYBUxYod6RoYxvpLw4a3ZWwJRl4KSmq2HIlXDRrz6XS2px0hiUEJPa/Pn5EHYWHbQa&#10;OevZoEbbBbN+HFyU/OhwyElku9jiK7kwDF7fUy5oALQxUXjr+WXIHJMMRiqjE1+mAOQKOpHlCjBS&#10;OdKv18Nw/fWCB3b9K39EQ/O3rDQ0jIKLOgZQRoNRRtFLoQaj0LCXGoxSw92DKhpQDQPUwwBVDKCM&#10;AiNTsEGAPDQK63JLpfbOLm6CaqNUWGbKwvYDJ2Hv7PJjy/FsZ9ncKewkOedzj2+4pF4Z//z5V2HJ&#10;B9yEcUsNQ+e5vfykB/h416tvdhtQqZs20Hj5H3NtlPKKjO9QefOvB5/byQFmoLEdDN9QlyS04RbQ&#10;JcYHV4WOn0DlpycFqEM3UFBx9gPOftwzfULwdj87HVLsr7/Y4gYfhgEYKSCRYdMbH8DecVmwcfnD&#10;l5dhfMpIdyCgS6KABAQE0ydOEAwqH+x/HxarDVAPA6Om4ECBRANGrqLAJZW7f3KfKZhBpgIjV3sC&#10;j1zF2oAiK7EAwCt7qrzEd2EGvgW5EwKu8GXHLDzVRLgbuWDDrojztLXYuclNY1qyIjZ2RXkzQ7rJ&#10;wx3fSPDmj8GanYdwtShE5C21WYQMNGMkOPTpqdAT+PrRXFi8bsSwoIC1+6PDsHf2hJ5EDM8rBIaq&#10;ClI57F39eOCxtYIHQhutxqev/QYLbsugkcaugD7nADDQj/TUFMFt7dr7HpUwlNGAIgqMXE2Bg/M6&#10;MVyEsMflUoM45GdYgOP9HKJ9xRX7wI+BMFubOEnBO4CMXy4z1f3ZpbLsOW4JqNq4aGHuBA/x218f&#10;/NkEvGkoPFfwpKF1i38iGFz4z+ytkh1f//+xat5MD0NzpMY3HN4AMF6fwEsF4mub8d46Eeo9CdaP&#10;MG0sPNEmlFOIkcB83gb7pcvQDosOLLFMSAO2fQAQJ+65ZVxwNehgFV3JQ04kXmoBCbt/RyYHI1eh&#10;wvwlFhetQ8maQsEDUvxEHrIzrkfB+rdpu85+xA+LQvx1wqJ4q09Uw9EPMOooQKFmJQ2Z+zmIE8kj&#10;h2P+rGwfI7kQG1Lph5VoaPmOrglhSC5zp7C2howUaKNU3Mr/yp4qbFl+r8dqqo1SeewANk0xYFNZ&#10;FTL1CSjKm8lJBv7sBd4r6Zv/kYfZK//K8Xb1xZ+tYM3OQ5iRkcLZPVwverg87axdY/Jjf0ZR3kws&#10;zJ2AdYt/gqK8mThlbUIsz1jb7vAKyZ/ibjOQy5c/WSMxvuHyzh6Xwqk52eNS/ILIg8/tRO2Wx4Ia&#10;qEP1S9DbqjA97f/NJk6grwek5zKKn/g5Fs6ZEbCR3IdXoOKzM3hrfRHuyZ0W2Prf0YmRdy0DGAk+&#10;LVmFzDGBXW3xtzyA9s5u9JnfDa4uVZ/FrN+sB1TDwChYI3N/L0ivA6T7EtB1CQvvvAUla387qIE5&#10;+eXXmL3iv2DvuAxD0ig89esCQfW2vF6Cw+az1AOkjPJ0YTupJywtKRFP/b95YUkcT//lr2j4to1V&#10;icTMouGSbqTWQ6JxxcKIdKVVIV5wnC5xRAiBRQZGKkdl9ZmQhtLkkbGIVUmDgkrFp2a0O3rZlV7g&#10;as64pSdIZYBcCUYRBSijsO39o5j001/Dfumy4IEZnzoaJ/78GNJHD4MhJVlwPVtjE+v98WcPYXeL&#10;9/eG/QezXWhgN4WKp7YMhVxxJK5LBJXIUtCZS4g7jWNQkkoBmRwV1Z+HZDghdTRiY6KDq0GHjlE1&#10;KBxzAsPQADSpAkRBwLDByaesTch9+Am8tfEZpPybMBd2tEqBrU/8DJv3fy6YfUNjM5goLesW5gEL&#10;67onA/3UzhQu9feCSBVghggs2eNSYJpiQGaqeyzMdY0oO2bhROiFuRORPCJWcJsu4+Ay01SPBEWv&#10;7KnyMbbyy/Dve9fl06n6JpjrmvyCgHdfaaKjT3zsBi5Vpd3Rg+0HTgh2LYsUQWBx2VhSQsWDMFJA&#10;KoP5ywuwd1yGNghwjL/+R0gZHXw38O6Kz1hpJczJw0gAiQyMzJ38kTAMTllbcPMDS3Bg6x+QmT4m&#10;aBNOpxNOpxNRSjmmpAmXWCCVsUZaP94bQthsef3h/8V8dokPnrYsvxcLcydi24ETWL3jIFJGxeGl&#10;xT9B9rgU2Du7OWBZkDMB2eNSYLY2oazqHBvcNZHT7StOW5GpT+RsGy5g0Y2IxTLTVM5w6c8b4Srj&#10;fZ9f18XDpbosM02FNkqFyjP1yN/wjgfAlFWdQ+2WxznbweodB/0aho+v/3dqa3h+hwgqV1YVCuSL&#10;dnJRsqFUIfOXDXQySWUw11qDlp0x6SaYbpscuC3LV7A1/5NOUAE2BHtHp//+S1jJRaYAFBowqmhA&#10;HY32XoLcRb/D7o8Oh2ybEAKn0zm4nC6cFwfuDHOcEZx6fQyD8DDx6dz5Wi+v0eCvhbkTsDB3IirP&#10;WFGw8R1UnrFi24EazF65lWdIdZffVPYJJj/2GtbsPOgRD1Jx2oo1Ow/iwedLUbDxHXaS0jqVZ91G&#10;w8rTVr/9cJXxvs+v6+KxZudBFGx8B2kFf0TlGSuyx6Xg+Pp/R6Z+FFfP3tmFB5/b4X7PMlJ8eLqM&#10;wat3HPQbByNekbskQYUVgRsQuQ18UjkqQthZMg2pQSWabe8eZA2eMjYYLDiZz9cHzgErofYWRq6k&#10;bl8lDVZr72Nw/+Nr8frbe4VhhbNH8OQfMfy6K7sU8JNrh0Gu+I4Krz0jZmsTZq/cilP1bi9NYfFe&#10;FJaEHqNtB05g9sqt7veBF0IfSCrgEjl1Ck9uZO/sxoPPUUmDhqf/1ON+5RkrKs9YWVVPD1NWusf9&#10;VfNmshLSQVGkuGbGW5fhdpSA9AMSKRipFIxUhsqacyEMuMHtK7srqwGpnEbBSgR4PUIllmYknOTC&#10;KDU08lU9DIwqGouf2YjX3wk9cSRO4cZWQ+r1IYHhSHUNnl//Mp57aQ2ee/5pHK78SLCNmnOvhxnO&#10;4torY8pK983axkW0usFGKA2m7FCI38dMfYIPeORveIf7vG7xnTybkh7Z4/QoLN4rzvprCywUXFKE&#10;ZGFjJFzEq/mrb8LujNnyFWwtdjBSuTt/rZDZxjDsDufgNhdIFWAULLiohoFRRmPx0xtgPveFn/nP&#10;QCKRQCqVQkUcgp/BeNONboO3t7THRga3tl/GuXobLHVWnPvqK6riCEWWIQbJmeuauEm5f+2iq54A&#10;KBLEl6qyb/JUK20tds6+ohupRVHebZy0su3ACU6iEela2VhYe4Dg830kVDKwO7phrq0LqzMV1Weo&#10;bUUqBSQSxMVoBlGbPepDI2c3OnpFsTKsaiRjVSOlBowqCoxSg90HP/H7TFKpFDKZDAqFAgOXWwX1&#10;YlJGBuKHRQOkn/bDy+7DSGWAQkljXNQxYFTRaLW3C2q74esL7LMQH1uI0GvTno859SNTn4Dj6x9h&#10;jaWD32c09HIIq665rtGtWqcm+Nx/hfeMy0xTYcoyYLw+EStK3hftH9fUxsKLYckcGyJlwmenORcv&#10;JFIwktAG3IC6+nuVrLRCDbfBdj77SAIskGxZ/lO8+dR8mCaPZXcH93umc2SkbGSuEpCrALkKMyZP&#10;CAgsCoUCSqUS6BKeiuHRh+ZBLZd65gp2heVLZWBkKnfIvzKKxr0IIEdX15AlFluLHbNXbvXYkLZu&#10;8Z04vv4RZOoTfxCrJc04/z73fG8+NR9rdh4UvUDfC1WIFeVjQ6ZM4O1jkVB1qKLm80F3pP5iM8xf&#10;fU3jVySDjCjlJWUyf3kBpqk34c2ihWje+XtsWX4flt09Gdk3JrmP73AOIDZKCdP0Cfjo1VWYcfN4&#10;v81KpVLI5XKoVCooe78T3J3k0aPx1MMPYXiM2gvY2DGSKWiov1zFhvxLhQNoKLVPkD2kEWkFL3uo&#10;BZn6ROxfu+gHAy7bDpyA2eqWbDaVfSzO9qtIAc4VcuUFEZCdnx/xyjCAVIKKE+cG3ZGyg1VsrhIp&#10;Z5wkgoPAWLWtv9cjRkQbrcbCWZPDGhiXjUWhUECtViNao8Kp2hNITpsoDFwSE/HyY0tw+IQZR0+d&#10;haXhG5604VbPkkcnwpgxbpC9C7S9fTCrehdmrSzBMtMtKMrLgTZKBW2UCkV5t+HB5/8ehG+w3wdT&#10;jgj47L+uNlrJsxk1BuyHZyIkMVL5KgNLsL85CRp67wEuLlFfIoOtpS1koJyvGnSIqkGsfQXOQb4M&#10;xAk4Sdj2nUASi0KhgEajQUxMDP5rzYtYtXojNBrhicVvnZiJWyfSLO0NTU1wdFPXtUalRHJCQjiI&#10;54XoQ6NNZR+j8rQV+9cuZvOYpH/vX9rxKW6pqvKsaIz9P6QKuW0s2ujgBlSaaIkV0VkDLiQyNpeK&#10;QDXoG74aRPPBDnqVYdUh+6WOiA0OwzCQy+VQq9XYc/gzfN3ahs1bNoXdXnJCAgwpOhhSdGGBiuWr&#10;L3nqZ3h9WJhr9KsabT9Q83/mpXVF/9pa2jzc4yJ9n4DF5Rb1uojTCTidSBkdPOqW5pdlPC6GkdDA&#10;NcFq0CeAxAtUCBGOK66yEUr87S21fNlwEVt2lYNRRqH69Gm8vesf1+jPxcscR8K7tiz/KRbmTPS9&#10;x1ctAtX3VlkClDtVd5ErZZqS7reMKwr2lLVxUDyWzZ0K3cg4AED+hrdCPK+vzVC8rs4lCe42ckKX&#10;KOBwc4bn+ZBIAKkUlYMw4G57/xAYmdwrjJ+EzFznIdUwLqBriajEcrr2K5iWP4uOfoammVRFY9fe&#10;d/H3HX/9HqwL4aWl3PLo/eyqT7/LTE3AAlaSWbPzQMC6fMMu/ey/nL2zC5vKjtJyqYkevACC7Aw9&#10;lpmm0U2PVWcD8uA/ozZKiaJ5OViXP4fNPv8/qDxdF/RZx/M2WPpzS4vXlbtkfld4VlrRalSCV1KG&#10;fWkZMCCMFBUnhCULrv+mGeYvvgajiWWlFYZDPV1C/ODmGAPYmr6LyJS1X+rAxtffxLOb32Bz0caA&#10;SGVgiBNEKsW+Qwdha6jHrxY94nH2z9XDlPAks8rTdcjOSMWWRx/A0rnT0N7ZheyMVNha2lCw/k2U&#10;VQVeEExT3PaX7IxUaDXKgC7cwi3vwn65C8vumY4tjz6Aonm5sDW3ITZKDd2oOJRVncWKLe/6PAef&#10;x6p5uVg1L9ej75t2H8WmsqOw8Q768kfZGakekcVzJ6fD/NVFUUe5WrK14u4nfd/QgX6Qvm5kJl+H&#10;dY88yKZO9NpRy+aE3fbBUWwvP8EmNZIDzn6Q3i6QrksoefJhCg6BknEzEpRVfoqNbx+iYfYKNY1h&#10;cfaD9DiwIGcCFv5kGm9Hr2ddSCTYtpflL1NQ9a2nEwtunwTdiFjMuDkDmeljoB0WI3hAzOfOY9s7&#10;H+D1XR+ivbufBtIp2WxwEhlNLN7XDdLrAHo6QXq7cOvUabh12kykp2dc0T/W869uguXit3ScpIoh&#10;5b7NTE3kQglszW0hJ+pQiM+rvbPLI8BNpB8qsMz5nS+wOPtB+nqAHjYLW48DpL/H7cplJNSDo1DT&#10;IC9VtBsUiJOt2wnS3QH0uup6HSImkdHAMKUGjCqG/pQpqfF3oB+krwvovgzSfRno66KuZF6iax/+&#10;MjkFlr5uyrfHQdsY6AeIEzMmZwIEmJB+g08+GLPlS9g7OlHxqZn2SyqnSa0VNKk1FGq2b1RzJAO9&#10;QG83SJ8D6O2iPPt7ER8Xh5uNP4Yh7SbodHrEjxjaYfHnPj8NR1cnbF9fwHftl1Bz/is4iJyNfZFH&#10;PKm2SCJFEFh+6wdYBuhZOn3dFBj6etjAMqfbliKVgZEqAIVr4ik4YAlalwMWmvSaC6+Xqdw2Fmc/&#10;BZLeLjeo8LOm+eMvlVGjc38vy7ebZmpz8fbYosAz7DGgKhi3n4geAUKzwNGLs/9AQuuyx5egv4em&#10;7+zroZ/7e+n3XFCcE+mGG6lap9NDrY6Cr0WaQUODFQ5HJwDA4XDAdqHenXRb6gXACg0dM4ksIsBi&#10;TLsBBl0Skke51blWezta2y9h//FqD/f47MmTuDKO7h7sP+55mBy/DP9+sLre97zJYruAhuYWrh/+&#10;+s/vuz86cuqs4G0TIkWGZAF1dVYqIHINncBOr2A5iYRLlcC4zroh7szyNIMb/Nd11XeF10vlntnr&#10;wVC1Q66ibcmUfoDJm78EYAjts0JD2xxwh/QTFlgYV5Su20LLqXUM6yqnR3LIKFhJ2aRN4GXJd50z&#10;xkhAJDIKqv0qYIAFQA5cBmCpqweIE+fq6nipKPhOHob9z3B9YVQx7uNHJDIuOTikCvdYD8HOAgDJ&#10;CSORP/dOJCeMhMV2AfuPVcPR3Q2DLgn3zqB5iy31DbDYLlAw6OqGcewNSE6gk3j/sWof/vwy/PvB&#10;6nrfO2I+w4FAcsJI3Jt9C1dnV+VRX4Ah4Mq02ttxxHyGBSwVpmeOg0alhKW+Aa1tdnG2X3NgIewL&#10;L5GBkUkAInev9DyPiSslgc+xn64MbgwDSHzruia0W1LwzjjPuNUdRuJ3M6QPf5c3ScLQSSqRgUjd&#10;0cNuQPF2azK8ScwHGF67jPdEdp1fxD6DRAYiVQBOJRj2uBCaKc5JD2gjxH3Koa/rCeCBintceM/n&#10;ku44AB46qDy5IA8alRJHzGdQvPt9t4RQ34CG5hbkm+7y4WOxNXAAYLE1+O2Dq4z3/WB1+feOmM/Q&#10;o2R5fV3+s/swe8okGHRJeGHbDg9wsdTbPCStXRVH3ZKK+TSeXDhvyOMlUljAEuSUQ0YCSBmASALH&#10;YzFesRUekgCdnEEFdv6mOh8DLbu3BlJh/PlqFiRgJAQgMk8w8fuCeU5sj8keLNkVw1BJRuoCGCkF&#10;QZnrmFRWQoIzeIyND09/QOMFwCFPpwxM+aY7oVEp0WpvR/Eu31MQas7V4gXXCs/j4+jq5n3u8tsH&#10;Vxnv+8Hq8u/BC4AbGptQvPs9PPnL+ZwEU7rvgGdbHouiZ90XXi8d8niJFA6wBIpCY7wmXUgifuoz&#10;g7ADRKh+oH4T4p8Pv5IPLwGrnKufUilAqA2GId5A5gUqhPjy8gAWt4rkk4OFYTCUfS/TJ4xHcsIo&#10;Vr34NGBbDU1NIf5GgfYqkQD3g9UN3q6l3oZWezvitbGYnfVj7Ko4Akd3t6D3yP9ziHTtbCw/XHt1&#10;EGwikWmfn+EtKKAJAbfI9tGYNoa3ojeH3x4J0Zdg98O419DUjHgtzcJv0CWhxnLef2VeXY1KBUNK&#10;coCyIonA8kMHtIiDWzD7itsFbrHWDxJMvKQuv/Y54v9+sLoC2m1obILRMJY+w6iRqDlXG7SPhhQd&#10;ls97APs/OR64rEjXBljy77oFrz72cxh++Sysjd9d1Y7pE4ejtOhhGMfQRFNvVZ7EkvVvoO2y45oM&#10;lOX1p1H8/sdY94Y7P21ctAafvFoIfeJwrCzZ43HPRTnGNOx94REAwJL1b6D4/Y+x94VHUNf0HZas&#10;f+OqP4dr1R86iIXalxXsfrj3ggOwIUWHv/7nyqsO1iINWmIhwVenK0Rx0RrsfWEJrI2tUM5aDuOY&#10;JJSuWoTCn+diZXHZtRstr3FYfNdUCirFZSjMux3rdn7oU2Xt4rkofu9j2C87MHFMEm9F/x688IPl&#10;fw0lFiFlLFYbXti6jYKMXofl83921d9dkYQAC/HVe/e+uBQ5xjQAwMriMm4yub5v63AgLkbDAcDa&#10;fBNdrf+0E68+ngdrYyv0ifEofu8olvxpp1+2i+fcAm20GvNXbwUIQc35BsxfXYKa8zSmIn/ONLz6&#10;eB4AcO3kGNOw98WlPu0X5s1C4c9vp4AVo8GSP+1E8XtHkWNMQ+mqRYiL0aDm/AXMX70V1sZWGMcm&#10;4dXH5sE4NgltHQ7MX70VxrHJ0CcOx9p8E2rON6C8horW1kaaB7fw57fDevE7BHLd3589AXf97hWu&#10;/wCQaxyLng83oq3Dwd0rzJvFjVdbhwMnvriAl3Z+iL0vLuXGsK6x1W+/hZKjuxsaFd1Do1EqPYyg&#10;GpUK6wqXc/ct1nq8ULLte2FjcfUpuG3IDSKWunoUrtsIgz5FBJZrQBJhSZHp58K82zFxTBIMC57B&#10;nb/dhLX5JuQYx6Iw73bkGNMw9ZEXUVS826MOACTc91vUNX7LAcHK4t3InzMNxrFJfnkaxyThxBcX&#10;0MY7jKzmfAMAAn3icLz6eB5WFu/G1EdeRP6cacifcwvHy1/7cTEazF9dgrcqTmBNvglxMWqUrlqE&#10;kveOQnn7UtgvO/Da43kACEpXLaKS0u1LUV5Ti/tnTMS6nfthbWzFyuLdKK+xcH16q6KGA9Il63f4&#10;fZaS944gLkaD9/+wlPe8gDZag4T7fssC0ywYxyZhbb6Jey5vdJ+/ugRvVdYE7LfQq6HR7SUx6HUe&#10;9xzdXaj53L159MgJM65ekuzg7SYn8m1DVgTOouf1POfEg8mu0e5mpwBViMYW5BrTEBejgWX7M1wJ&#10;45gkGMckobzGgpraetTU1mNN/j3cKmFtbEXbpcvc7+XV57jkUdooVYD4At5JAV50f/YEAMC6Hfto&#10;ezUW5BjTUPfutwHaJ2jrcKC8+hyMY5Jw/4yJmHjDjxAXo6HSTN4s3rP8CPrEeDzyx1KAODH/2S1+&#10;VCF3nwrzZnMnCWijVDCO+RELgG4qfvcw9InDUZg3G6WrFsHw0NMACMprLGi7dBknvmhAXIwaORPH&#10;+jxXXIyGG7eaWlvAfg8mRuNIzUm6igMwpo9Fzeeeu5lb29ybEVv/+U/Ptj3UkQABf4T4vx+sboh2&#10;4+O0XJ+P1JyAoyuInc1PnzQqVRD3tEjXQBXy0pcJUF5twZ0rNngUK/19gR8R1luHpr+3XerkHVnq&#10;X/+tOW9DYd4diItWo63DEdju48EmQPsgsF92eEXb0p93rtiA8mr3Cm0cmxzCgOj5fWHebJRXW6CN&#10;0eC138yHPjEehl+s8lFNVm5+B/rEeNw/wwh9wnCAUFXHMxkR8TPJvL/33+/B0JHqGtybMxPxcVpM&#10;N07E/qOfeEgxwWwb/HLGdAMsdb5pIV0A0HCxEYLeLQH35t/1E06NK313bxA1yvfvZrwxHQZ9Ckrf&#10;Ew8qu7qqkJAMXOzvB6rPIWeSgV35jdj70nLERatRU2vjvs+fM51daeFV399n4P4ZRqwtuNeDb8ke&#10;eq5y6dP5AKGqkeXvq7G24F68dbCam9TGMUnImWRA+WfnArbv7/sTtTa0dTiQP2c6QAj2vrQc+XOm&#10;o6bWBmtjK/d96dP5ePU3830NrrwXuOa8DSV7DkOfGI+2Dgc9S5q9Hxetxid/fgqFebNRU0tDzz3O&#10;miZu0bH8s3Oez2U0wGNfESEB+z3Y7F4bt5dyK/iTBYvcdgh/RlXeVXP2czQ00pQH0ydNpOk1efdn&#10;3zIVhlQ99h/9mI2udd9LTnSn4vSux7/H/z5eG4vlD82D8cZ0tLbZ8cLmrb7teqf4ZL/XKJXIv/8+&#10;LH9onk8d8brylyCvkKV0DawXW2GYvxK5kwz45C//QcX20n1ou9SJdaUfcN+7JQw/k9F71ScEOUYD&#10;7K7Vm6W2S52464n1eLXwF+g5+GdOxVlX+gHaOhxY8vLf8OoTDwG4D8V7DqN4TyVyJqX7bZ+bnF5S&#10;0/xnNqP0mV+h5+CfUXPeRic+IZj/e/f3bR0OzH9mMw+UPCde0ea32X7Q/uVMSsfiu6djXek+js9b&#10;hz7D2l/RM4aXvPw3tF3q9GukrKm1YeXmt9my97nHkTduwfo9GGq4eBGFf1iH+XffBeONN+LJgkVo&#10;bWtDa5sd8XFat6HXNSF59MLmEsy/+y5Mn2TEs8sfQcPFRji6u7l6uz4qx66Pyj1VEbUKBr2eJ0UY&#10;sP/IUb/3nixYxOPfjYbGRpS++z6OVNd4hv7z2uKkpVQ9/vr8al9vUZ1VNOBeZWIU2QXXdMQtO9bi&#10;zifWw3rxW/GvcY0oeXSil9el0e8k9lF7UvU824zdwz4j0r86sNyaL0K5SCKJFGHjrXiQk0giiRRx&#10;YBF1T5FEEinSwEJEYBFJJJFEiUUkkUT6/gOLaGMRSSSRRIlFJJFEEoFFJJFEElUhkUQSSaQISCzi&#10;IIgkkkiixCKSSCJ9z+l/BwBo+WKO3FaVHgAAAABJRU5ErkJggg=="/>
  <p:tag name="ISPRING_PRESENTERDATA_0" val="TWFuYWdlbWVudCBTdHVkeSBHdWlkZQ==|TWFuYWdlbWVudCBTdHVkeSBHdWlkZQ==|||e0U4NkFBNTc5LUUxRjQtNDRCMi04MUEyLTk0QUVFNEIyNkRDN30=|||MQ==||SVNQUklOR19QUkVTRU5URVJfUEhPVE9fMA==|"/>
  <p:tag name="ISPRING_ULTRA_SCORM_COURSE_ID" val="46F21EBE-33F9-472C-AD43-D82234AB4187"/>
  <p:tag name="ISPRING_SCORM_RATE_SLIDES" val="1"/>
  <p:tag name="ISPRING_SCORM_RATE_QUIZZES" val="0"/>
  <p:tag name="ISPRING_SCORM_PASSING_SCORE" val="100.0000000000"/>
  <p:tag name="ISPRINGONLINEFOLDERID" val="0"/>
  <p:tag name="ISPRINGONLINEFOLDERPATH" val="Content List"/>
  <p:tag name="ISPRING_RESOURCE_PATHS_HASH_PRESENTER" val="b3f06f14cbd42cbdfd2cc03f6c163d8ec849d72"/>
  <p:tag name="ISPRING_PLAYERS_CUSTOMIZATION" val="UEsDBBQAAgAIACKCmUWBnid7CwQAALMOAAAdAAAAdW5pdmVyc2FsL2NvbW1vbl9tZXNzYWdlcy5sbmetV91u2zYUvi/QdyAEFNgumrYDWhSD44C2GFuILLmSHCcbBoGRaJsIRbr6cZtd9Wn6YHuSHVJ2YrsdJMW7sGHS+r7z951DqnfxNRNow/KCK3luvTt7ayEmE5VyuTy3ZtHl648WKkoqUyqUZOeWVBa66L980RNULiu6ZPD75QuEehkrClgWfb16WiOenlvTQTz0J1Ps3cauP/LjgTOy+kOVral8QK5aql9++/Dx67v3H37tvdni2tCEE+y6h0TIML1/24LIiwLfjYGNuLFHbiKrr5/Tv8zznfD+LHIdj1j9brBpQK6tvv52/FnYiJ0FAfGiOHQdm8ROGHt+ZBLikojYVv9WVWhFNwyVCm04+4LKFYNiljxnqBA8NX8kCjZkxZqM2QGeO94ojnzfDWPi2bsdq09kiuycfgGJdGQJcEgCIMhpwfJnYGNTbwNHWIhuDGNnNHbhE2kXxny5EvApu/oxJR5UjMkm1ISEIR6ReODfQJ2svud3QfhXVt+/6oK4JSEogDSKyMPXzghHju9pBQUkjAJn+CifhEqkpHhANEkAh9Y523BVFbCjFcXSWkhFNysh+TQD4TrY/YlIa0LEpZHrkm8YuJCnzXWBthkSW1fm08z5I77EjkvsGEpl+/M4Mg2tjVFQv1QlokIoHQDYpemGyoShO5bQCqT0AI+lPDWPrSmErT35XPG/ES23nfNq23SeTW5enZ3mmhO5MCnmNJctOuiI6qDlfww2qwqItCxZti6botjLxNn/4sWpcU1xGP5nUG3qcmJER/a7hhOCxEkAZxt0+4Cr9ggyAX3AWMsoF+1RjncJhqY5K2DEsxw5ctHBpudvCTyFnstxDZk/cOEaKtIBPyeD0Il0jtldwcvGI8kUqq73zzWSwEVAsJI96eSOLRT0v2B0A0WEfV7Uwjl7hrFOgthNVj0C9+f0lsUDh5a0hEsXApcEzyD+tAXnbEJ2GazH60Em5qoSqRlngt+bEQu1qbI6Ieu6TrXRRa4ysytoseulesJfnOJFHVxQG53uGWwiDQkOhuN4iL0h0Vc63cOiJQi0rH1yozB28UDDQdQZLZMVnCsLVcm0JVF9KbPJJQaybUpDRvNk9c+37y05jjypd9F29/dOJNChei6RR7I/PVWy4q8mkggPDnEG1ga1vcbucANa8KRAaoGIXAperFC4ZvRed9JrZLOssdeNHrZpxVGEh+MJSAYuKhMq4bEM1BGWVfowqnRLQvt2IZzg4AqmiLmWacb8HkZQpJQourCYRLVN0R7u8cbvV6XgknXBHg/x0/MMOYicaYxt27wZQQMJntzX52GKqJmM+hVJwCtSW7LhGHswtI74WMrLjoTmnNiNCGjWev3Uqpsfj43HVWFeL3tv9t42/wVQSwMEFAACAAgAIoKZRT4m7oYRBAAAoQ4AAC4AAAB1bml2ZXJzYWwvY3VzdG9tX3ByZXNldHMvMC9jb21tb25fbWVzc2FnZXMubG5nrVfdbts2FL7PUxACCmwXTdsBLYohUUBbjC1EllyJjpMNg8BIjE2EIj2Jcptd7Wn2YHuSHUp2fpwOkpYFcGDS/L5zeM53DsmTs2+FRFteVkKrU+fD8XsHcZXpXKjVqbOg528/O6gyTOVMasVPHaUddOYenUimVjVbcffoCKGTglcVDCoXBo9DJPJTZz5Kx9FsjsPrNIgmUTryJ4471sWGqXsU6JX+4adPn799+Pjpx5N3O1wPlmSGg+A5D2qIPr7v5glpHAUpkJEgDckVdVxYZr/Y1UPA0YIGfkga/MEfZTeSI32LxloZrsyLBYMMzWNy6bj2vx8tki7oIo5JSNMk8D2S+kkaRrSJXkAo8Rz3WtdozbYcGY22gn9FZs0h6UaUHFVS5M0PGbgtVM07bHkxXvrhJKVRFCQpCb39jOMSlSOvZF9BScNIYpyQGPAlq3g5HJo2ymjQCEs5iGDqT6YBfKh1YCpWawkfM9CLOQkhV1x1gGYkSfCEpKPoCjLkuGE0ABBdOG50MQBwTRLIPOnSTogv/QmmfhRa4cQkobE/flBNxhTSSt4jlmWAQ5uSb4WuK5ixQuJ5q59qkJGEfFmAXH0cfEeaLR8SqhHpSmw5eFDmnRmBUhkTz+bky8L/JT3HfkC8FJLkRcuUNjVvbTGQvNIGMSm1dR/MsnzLVMbRDc9YDRK6h2W5yJtlGwabto78Xos/EDO7cnmzq7TQI1dvjl/lmU8DaCdLVqrusjlgelblL7da1BXs0xhebEzXHp7E4fj/cOKVu5rjJPnXLfXJyev2c2B+4GYS0DaJ4diDEh8J3RtAZqAM6GMFE7I3yA/Pwcy85BX0c14iX932txhGO3yo0X+kuISYP3PgEnLRH74ko8SnNrr8phKm6/BpMtTm+fvayOB6ILnhj/q44bcaal5ytoXswbyoWsEcD7c1RAj7Tmp73tO2vCMJwZ0VM3AHQ+CQFAVsPu+mXMzIPnptO30WhqWuZd70LynumpYKaamLNhqbNkWtzdtSF82sZNW+gNqGfvYKJ9qtxa3N+RN7HZwJwfF4mo5xOCb2jmfLVvbDgIStRwFN0gCPLBq0XDCTreEQudW1yvvxtLcuj5xj4NqFM+GszNZ///lXP4oDP9pZtJv9eQgHVKXtQ+SB69dQG1791sFB8eg5rEH1AO1utXvYiFUiq+xVNrHpq4wdvUUeL7oKu1HALpaYUjyezkAkcA+ZMQXLCtBDYur8flLbAoRiHcA3w/EFdIzmxmUJyzvoNlRrWQ0gacLTMzBPYA/X/qg2Uig+AHrYql8RXNg59ecp9rzmSQSFIkV21x51OWJN87NvIwlvo55c4ykOoTEd0PFcmGF8zTGw7wNQk+34sSK3L06FhwE8IY9O3j2+Lv8BUEsDBBQAAgAIACKCmUXEfqNeEQQAAKMOAAAuAAAAdW5pdmVyc2FsL2N1c3RvbV9wcmVzZXRzLzEvY29tbW9uX21lc3NhZ2VzLmxuZ61X4W7bNhD+n6cgBBTYfjRtB7QohkQBbTG2EFlyJTpONgwCI9E2EYrMJMpt9mtPswfbk+wo2UmcdJC0LIADk+b33fHuuyN5cvatkGjLy0podep8OH7vIK4ynQu1PnUW9PztZwdVhqmcSa34qaO0g87coxPJ1Lpma+4eHSF0UvCqgkHlwuBxiER+6sxH6TiazXF4nQbRJEpH/sRxx7q4Y+oeBXqtf/jp0+dvHz5++vHk3Q7XgyWZ4SA45EEN0cf33TwhjaMgBTISpCG5oo5r19lvzfoh8GhBAz8kLcPhH2U3kiO9QmOtDFfmxYJBhuYxuXRc+9+PFkkXdBHHJKRpEvgeSf0kDSPaxC8glHiOe61rtGFbjoxGW8G/IrPhkHYjSo4qKfLmhwzcFqrmHba8GC/9cJLSKAqSlITefsZxicqRV7KvoKVhJDFOSAz4klW8HA5NG200aISlHEQw9SfTAD7UOjAV642EjxnoxZyEkCuuOkAzkiR4QtJRdAUZctwwGgCILhw3uhgAuCYJZJ50aSfEl/4EUz8KrXBiktDYHz+oJmMKaSXvEcsywKG7km+FriuYsULieaufapCRhHxZgFx9HHxHmi0fEqoR6VpsOXhQ5p0ZgVIZE8/m5MvC/yU9x35AvBSS5EXLlDZVb20xkLzSBjEptXUfzLJ8y1TG0Q3PWA0SuodlucibZXcMNm0d+b0WfyBmduXyZldpoUeu3hy/yjOfBtBOlqxU3WXzjOmgyl9utagr2KcxvLgzXXt4Eofj/8OJV+5qjpPkX7fUJyev288z8wM3k4C2SQwHH5T4SOjeADIDZUAfK5iQvUF+eA5m5iWvoJ/zEvlq1d9iGO3woUb/keISYn7gwCXkoj98SUaJT210+U0lTNfh02SozfP3tZHBBUFywx/1ccNXGmpecraF7MG8qFrBHA+3NUQI+05qe97TtrwjCcGdNTNwC0PgkBQFbD7vplzMyD56bTs9CMNS1zJv+pcUt01LhbTURRuNuzZFrc1VqYtmVrJqX0BtQz97hRPt1uLW5vyJvQ7OhOB4PE3HOBwTe8uzZSv7YUDC1qOAJmmARxYNWi6YyTZwiKx0rfJ+PO2tyyPnGLh24Uw4K7PN33/+1Y/imR/tLNrN/jyEA6rS9iHywPVrqA2vfuvgoHh0CGtQPUC7W+0eNmKVyCp7lU1s+ipjR2+Rx4uuwm4UsIslphSPpzMQCdxDZkzBsgL0kJg6v5/UtgChWAfwzXB8AR2juXFZwvIWug3VWlYDSJrw9AzME9jDtT+qjRSKD4A+b9WvCC7snPrzFHte8yiCQpEiu22PuhyxpvnZ15GE11FPrvEUh9CYntHxXJhhfM0xsO8DUJPt+LEity9OhYcBPCKPTt49vi//AVBLAwQUAAIACAAigplFONXSq9YEAADwFgAAJwAAAHVuaXZlcnNhbC9mbGFzaF9wdWJsaXNoaW5nX3NldHRpbmdzLnhtbM1Y21LjOBB95ytU3ppHCDDchkpChcRZUpPbxmYZamuLUuxOrEWWPJIMk3nar9kP2y/ZVgwhIRCUnYLhCSL3OX2R1H3s8sm3lJMbUJpJUfF2trY9AiKSMRPjinceNjePPKINFTHlUkDFE9IjJ9WNcpYPOdNJAMagqSZII/RxZipeYkx2XCrd3t5uMZ0p+1Ty3CC/3opkWsoUaBAGVCnjdIJ/zCQD7VU3NggpF0sdGeccCIsxBMFsdJQ3OdWJVyrMhjS6HiuZi7guuVREjYcV75fD7cPa0c69TUHVYCkIm5yu4qJdNsc0jpmNh/KAfQeSABsnGPjO9p5Hbllskor3cXvX8qB9aZlnyl5kQS1PXWI6wtw5SMHQmBpa/Cw8KhiBwrqCrhqVA5IurM1ZGvhmZgvFUjwRNGVRiE+IrVXFa4RXA7/pD/xu3b86H7SLUJ0RYSts+06YoN1q+FfdXugHV2dhp702KPS/hGuA1o3Mmb4/8AO/G/qDq9NWb02Ee1APGL9Ta7XXxFz4p0ErXNdTt9ZZF9I/63XdMPVep1/rXq4V2tll3x+0W93PV2Gv1w5b/QfU9NzPnfByafGylPFSyVwtXIn7btFPpJGPboYGg92KUzWGUDYZ3uER5Ro88lcG499yypmZ2HuNTe0aIKvpDCIzsHe24tl76D3QFYQYGjqb6wj7s47waW8h+1Lhfi6zpwMtY8vLqJi05fjNo98/mEW/e3C0OvynwixTY2iUYOMz931rfuXeaiTFQsuyv8lQ8niWEKRDiLs0hbl+Hlwz0UTLHY+M8BBxTLWmGOUeYQZTj2ZgnQ+1YWY6QZrzlgS5cFIB6QRLpYgSqjA/Pb9+V3Xbs6PqH11pQP9ZFKJYes7UFzFpKHqLk8zFvA/CxewMN4nbjQLlFISieg1LUuPcxbhDBR2D3c/A5PHk15zFYKe0G1ZdgyKhlFy72J9SzSJN5Ij4YmzFAwkyoHgMxmSTNCCVTtmllDlldgFDzQw4BcacXF/InMdkInPC2TUQIwle+TzF/xIg83qAjJRMp6uoWQzRHItKbhjcQnzi4ugSXaQ5Iu2l5GAKD19z9p0MYSQV8gK9sXUzCdMF/9ZaxBnV+oGU3sf4oZiqrW7D//LBJkjjG4oKZT1y7BGQZuY1+CnmLiS64FxiNecosDIRzfHg2/2JWTw1c0nT2XdCb6abbjdySorbzTCeghMfRNjNmMjBlTCigkjBJ4RGOPG0PUI3TOYaV4rDUlDr/xVgASVMTEMdY9NFZyp2ayHbO7sf9/YPDo8+HW+V/v37n82VoDsV0OfUeitkQH2l3nRGPtK2L+Ce0ZBuqEdK8gXQs3rSGbdumCu0pTPyCRn3AnaFAHwBuUIGLmGbUqW2a8RL2/L0W8SdgFke8uWSFR9Pa5GpZHqPUiTwa4P6GcFdOm+HwbHLBe1KggWLErzhI/sW/Gbjd6qanFTQwP+91TsPnEhxe52anO9G13Ox6n12sRoUE74/N92dpAJVwlEu/nTTLkqJcaFbUExwlqJqit9sSvxIz36uObxmu3/8uu0MXHrp/hk98Ifex4oG+ko9EKiKEjxEr3bw3v2Mec3yvqeKFb9mX4AWPvnMPqMsfle1T1ImWIp1tLp29jG2ur+3XS49/WhjA9kWv1JXN/4DUEsDBBQAAgAIACKCmUXxdsWAyQIAAFEKAAAhAAAAdW5pdmVyc2FsL2ZsYXNoX3NraW5fc2V0dGluZ3MueG1slVbbbuIwEH3fr0Dse9NSllApReIqVWK3VVv13UmGxMKxke3Q5e/Xju3GgaRkiZDwzDme+4RI7DGd/RgMooQRxt9ASkwzoSVONsDp4zAupWT0JmFUApU3lPECkeHs56b6REGFvMZiR+B9OTuUQG3mNhzfTR76UKyN0WY6Wsy7CAkrDoietixjNzFK9hlnJU2vupafDsAJpnttYDKfdiMJFvJJQtHwaXm7mq/v+1EOHIQA7dJoNN6E46ssgmIgztJ4pZ+enNrU99Gf0Y5YYFnRwsn07uGui3ZAGTSTHN6G8+k3eKpu/4+qGIKEv1I3SvXphBJ0At68fLlejVa/OhnsUB7OvJlvpptuAmeZTmiTs9jo5yqHMJSq8etP0AFpQ7pP7sfrMOxidKXH/vTnPtLjyhl50Xk9Wwi66DGBmeQlRIE7GZ3I2edzKdV8wGyHiFAAX1SDXpTTL6gU7pqmrMa9wiemqQeyghrxwUhZwNL46xttKmrCcrmodoWP/ZJ5HnI4WqHnYi2skX9UXi+QnrBGvhGcwjMlpwv4ucZwXI0XyFbz+/QrLVCkji5h7uS02tJWT67wTFuBwxQshZnQ7rzjAnTZoqCSGZeCC58iio44QxIz+lvj4lMVjIiCM4VttfbGiiSWBNr6rfJRbWm/XtX5ejual0IdmzkPpNrhj0MkJUryQr2UxHBgeWpI1DXDoJ2ht6SCA3+iO9aTQ5kE//4qiC4wM3PSF14gvgf+zhjpiiAKvBREQXuOI2u2Lfm0LGLga1UzDMJVoCk0wBxnOVFf+YHhE1KnNFXpUBqmzNV1FGHydb8nsS0AiCe561lzMJqiJBITOAKxWk9QhdwVWyRUj3a121xuYSe9GbGCs4b0ZqjuR7sm6kbx+7apaCF8KK/aGUZzveclikUVV2Pq3QauXW7sZLfJdLP61o3AtlLjZqW/TKAS6r+S/wBQSwMEFAACAAgAIoKZRaqccG2pBAAAARYAACYAAAB1bml2ZXJzYWwvaHRtbF9wdWJsaXNoaW5nX3NldHRpbmdzLnhtbM1Y3XLiNhS+z1No3NnLQJLN32aADAGnMMtfwWk20+kwwhZYjSx5JRmWverT9MH6JD1CCYGQELndJL1KOD7f+ZPOOZ9dOv+WMDQlUlHBy95+Yc9DhIcionxS9q6Cy91TDymNeYSZ4KTsceGh88pOKc1GjKp4QLQGVYXADFdnqS57sdbpWbE4m80KVKXSPBUs02BfFUKRFFNJFOGayGLK8Bz+6HlKlFfZ2UGoZEVtEWWMIBpBCJya6DBr6IR5Ras1wuHtRIqMRzXBhERyMip7P53snVRP9+91rKU6TQg3uakKCI1Yn+EooiYczAb0O0ExoZMY4t7fO/TQjEY6Lnsf9w6MHdAvbtpZWLdJYGOnJiAbru8cJETjCGtsf1qPkoyJhLISVdEyI2B0Tbaiqck3vRRYUTTnOKFhAE+QKVXZqwfDvn/p9/1OzR9e9Vs2VGdE0AxavhNm0GrW/WGnG/iDYSNot3KDAv9LkAOUNzJn872+P/A7gd8fXjS7ORHuQT1g/Ha12cqJufYvBs0gr6dOtZ0X0mt0O26YWrfdq3ZucoXWuOn5/Vaz83kYdLutoNl7QC3u/coNLxXXm6UETSUyudYS98OiFwstHnWGIhqGFcNyQgJxSaGHx5gp4qE/UjL5JcOM6rnpa5hpt4SkVZWSUPdNz5Y904fegzlrEEIDZysT4Wg5ET4drmVftO5XMns60BJMvBTzeUtM3jz6o+Nl9AfHp9vDfyrMEtYahzEMPn0/t1Yl91pjwddGlvmNRoJFy4TGcEsY5FKVFDMPUQ25hcun2lRAX1IG98dg9wtjrjeSC2MsIWK1Kr+ro5nCYeW3jtBE/W5Ts6LnVH0eobrEM1hNLuo9wl3UGlB2ZkpPpFMQEqscmqjKmItyG3M8IeaEBjqL5j9nNCJm7bph5S2RKBCCKRf9C6xoqJAYI59PDBtAg5TgWygr2kV1kgin7BJMnTK7JiNFNXEKjDq5vhYZi9BcZIjRW4K0QNDEWQL/xQStbng0liJZSBlWGikGRUVTSmYkOndxdAMukgyQps0Y0dbD14x+RyMyFhLsEjw1ddMxVdZ+IZfhFCv1YBTfx/jB7slmp+5/+WASxNEUA+fIZxy6niSpfg37GHLnAlwwJqCaKyagMiHO4OKb84lotFBzSdPZd4yni0M3B7kwCsdNIR5rEx6EMI0oz4irwRBzJDibIxzCDlPmCk2pyBRI7GWxptW/CtBCEeWLUCfAisGZjNxGyN7+wcfDo+OT009nheLff/61uxV0t9d7DBtvdrHXtjJIZ+QjtvoC7hlW6IZ6xA1fAD3LEJ1xecPcwhadkU8QsxewWyjdC8gtxG4DeylkYqZGtHEsT78X3FGSzSVfKhpK8DS7WJCgtyEXA7/arzUQ1P2qFQzOXFquIxCUIIyhZ8fmTfXNFuqCBznxmr7/a7N7NXAyCgfmNLZ8N3NdF63uZxetvt3ZvZV97bT8seSOBPDdVTtADiaWiQA9YDQBHhS92dz/L1P4uXZ/zQH++JXYGbjxYvweU237O5OdeT9qqhEswxiuxatdpfffAz+0YP+nGthfyy8pa59Olp8j1r9P7oB8/bNtZecfUEsDBBQAAgAIACKCmUUruSqnsAEAAC0GAAAfAAAAdW5pdmVyc2FsL2h0bWxfc2tpbl9zZXR0aW5ncy5qc42UUU+DMBDH3/cpFnw1y8ZwoG+4jcTEBxN9Mz4UdmNkpUfagk7jd5cy3GgpzvJC//z6P+6au6/RuF5O4ozvxl/Ne7N/0veNBkqTvIRrXacDeq50R9BsAy9ZDjRj4BhI9Xv0JH+fCZuxwxrT+PCsbEXHz0H1ZUuo6OKFxYJbNGHRKov2bgvyYRM/tdTatI4pdeocl1IimyTIJDA5Ychz0jDOVdSsboYGjBXwC+iWJKCZTn1vtrgdIs+ObhS492GXSzAvCDs8YoqTmCT7lGPJNkPxd4cCeH3j+9ZuEQY6QDMhHyTkZuDldBWu58NkwUEIaOO6rhf5nhWmJAba8fVW6vkD1Yz7CRl0lYlM/tL+Ipjdzrp0QVLoVcmf+mFgYKz2ulzNIyfhQ7a32CyNoOQAvGe1XK/c1Y0GYlEW/ZBhFEQ6xzFVFemh95F6rChFsslYepFTP6ts20uce2vf74K9RLUWQqOFdpY2zYcmh9mltr6XJ1CLK4y4j5aj9L9x0QIWNrCyjhFpjhG1fx07REqS7PJ6OtSjUVUcRP0O/IFtUQk54XvgL4i0zubN/PELsUffP1BLAwQUAAIACAAigplFKNC6MOEAAAD3AQAAGgAAAHVuaXZlcnNhbC9pMThuX3ByZXNldHMueG1snZExb8MgEIV3fgW6PRBvkQXOVqlbh3S2XIe6SHBYPhz35xd0SZQOlaIOSNzxvvfuhDl+xyAvbiGf0EKj9iAdjunscbLwfnrZHUBSHvA8hITOAiaQx04Y3xzwbXHkMsligWThK+e51XrbNuVpXooDpbDmYkxqTFGXExPqSuqZUWC29f+irz3ohJDSfKw+5Ffsyr1ULJG0jBYq0ztUHj8T6Cow+q6u1bhSTvE3iUMs60aadtwAfi4C33IumzPb30baX4fqoyMaJkcq4MShNZZlfyQ9GdE8G2H0bTFh9MOHdeIHUEsDBBQAAgAIACKCmUWnxCQyfQAAAIsAAAAcAAAAdW5pdmVyc2FsL2xvY2FsX3NldHRpbmdzLnhtbC3Nuw7CMAyF4b1PYXmCIVw2hqbd2GChPICVuFUkx4mSCNG3JwPb0a9POuP8jQIfLjUktXg9XRBYXfJBN4vv5W5uCLWRepKkbFETwjwNoyRH8uLWOqyQhXYuC8c+Gj8pdhnrZtagJKb9uwk1l+7h4FLej2Dg0Y/WwB7P0/ADUEsDBBQAAgAIALeZlUT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CKCmUUO1CpeYQgAAGk4AAApAAAAdW5pdmVyc2FsL3NraW5fY3VzdG9taXphdGlvbl9zZXR0aW5ncy54bWztW1tv4kgWft9fUWI10sxDh4u5rmhWvhSJ1QQY7CTdu1qhAleCFV9Yu6A7Ix7m18wP21+yp8p2sB2g7fTMm4NA8qnznTp1blXlowzDZ9tTdyHzXfs3wmzfMyhjtvcUjv6G0HDtO34wD2hIWVg/Uh5sz/K/6t6jz2lADRnxLBJYKh8NRw00Fn+o35P7Wh+e2kq7hXpt3MJ9pOGOCmMDSRtIKoxpraY6rOdERHIDuqYeOy11WM+MvgXoXkgDpnsW/TaSstzpoewKrgNi2cAXjrpt/jkksx60Nv+gdrPT6+BDS5YkqYvUjtbUGodeb9CTmwg32p2GdFD6LakloWan0xx0D81eqyPB03jQBSltPOiidq/dbmmHFm4BGsmyorXUQ08aNJsyzIb7A/UwHiu9RgM1m02prR06XWmsNBBwSyBDlvrcgJImKVL3ICtysy+hsTpWxu0D1nBX7aB+C3cbjUNbUaRG42jc4+rS5jpSCy8nMed3BJ50wclRHlv1E8E1XO+CAJhN6m4dwihakZBOiUs/1tzw6cOj7RHnA4sHP9jhNoDgRT+v/e3LL7U4ZEV4JwISTbPUiAhkD0SPzkse1gVDwi0UTmdMmo5s62NttWPM967WvsdgFVeeH7jEqY3+HgVVvOQiSH9PgzK4R7Kmx+kavXazOygKi+dqjfstRb4EWvvulngvE//Jv1qR9fNT4O88q5Cam5ctDRzbe+YTdeX+ZW7HDpkOzsjopzY0GUvFYVsoZCHl6rVa7XGvXQjpkBV1khlFCdBK4I5Tft8iOejeDm0moL1uvzloXoJuyRPNOqDXgCL5HYwHs5T0WgRi9BvjQSX+LrI75IUG2UlUrLW0zkWUv91tc5rJ4/74Mijwn7ixszhlzD+FcI4PZcl7KgfiC+QT8piS2rjXu4S6ZLb4MV9Lhi7MAs5NF5eYJETOlaU6u53L0y/Lyex6tlT069pIjbIS8bT8udXtf2t2ur8M6zGuoCTjVp5MsrKQENZpFJM1NRezyRIE4slyij+btRH/LQ2d3ZkTfYprI5OsHIr8R6RGFbG0pPkC39dG/Fef3RlF4HeLBZ6aS2Oia3ipG8vpzBRGmmATa7XRF3+HNmRPEfPR3qZfEdtQBJrZAUWhY1tigNdv29vRAvNpC/lBn14vzdlsYizxVEsotRH2LKQF5KvYgsoKWsgGXoCMALbO4H3wpQgGIQHJjlNayI1+fTOBr8kVubGfNg582Tu0meMp+JB6BYC32DDka7xUZp/BcxB+s5Kg2afaaPapJOgLNiAycJH4msr3+rVs6rMpD64FNsyFrr5G1pp4yPecF0TWa8Ah2Er2tr8LgcKDjVpRjIWlJzLwr3cQ1ro8ORHCkUxkeyKYn+w9BS0Cq5CnILWguHNf/Xqn/2s5lvUJ1pbgPG32sDRFCeDzEUgPz2eIOI7PlwFTE2tPvDUc7uia7CDEXoDNsi3BtiWweK7Mf3f2b4iwOLV+irNyquHPP139sHa6OYEa80ACr1iK5aRlKsPbJbtw2ATV+WmSfW8tKXtc/VmK/Amrm8uGcXZpRXz04+vKqfCORRkQ93gBuySUA8X2S4HwLUQM1ECX2E4poD4dw3TiFg0bV4D41aaUgHswYkbCPRi3nIgHrBi6yc1FV/xYWQAszB458LTT+eHfoXAle3X8ij76kNwOJXt+C2MbO4wi4ep985X1cFJCeaFL1+RY0BTUehIvORAo5tguP18XE3t3ixNrRnU0Y5IHf+dYomg59rOopeCqnRtZZhu5LZr3MfBdQXVImGRJVM3/+YOKREtcRPPOU3MWkGtgeaHeQI6JGSamsZzICoZgn/rIJWy9gR3hkZ+oi8uKjlwaHssgLzaTQUmw3vzv9z+Ki8npE1FRTP1HWTmQiryQ4Fd5/576jIb/KSDHlJUsVCALAuMzbAIdkzVPD53nsth0IWuQsRPbfBGJ3NWxgWXTlNWbW4gGOHXcEg/YXHC8wXbWy/WOZx5kaUmZt/LiE5QMcd7iQoNnKDmm7ztllRP2KmGpFPT11D/bMcf2aEl4vvj+qMXBFKY+X8qaJi5HcC1y7PVztKNZiKD4PQhy4JZUQp56I0+hROVEUstm5WWKTSKpBpDJ0fMxj/cn94xXwvHGCTdaf8cyF1iPBb4z51f/t++6gIG/qYC72YgF/JqTPKU5wo3/Nfbk6JE4IbClSXnWOegw5wfBWGSWludeULgWWSnWmJDnu/cdqI1qtJq0GtmBPExVFfFqLI14pb3RHA7p8VBK9SMxzz+l39gb/hQxz2/wHWMGt4I3oPxIGpm8rlBIkKYXcR3wUI/fvBMDJ09ZHq7BhL+2ClMqxYQsp+tbdCQ2PtN2aZzbnJZWuH5G46H3uoXfcszqxYjvQLmBY/TWL4fvkNnMoedjW6wDMjDtffFcLgGit6t5W0RUxF629GMNrgdkveHVO6yhWMbHGhcZvcc+h9smx0J+riyF9HhhTiHEEi9D/Chjy4FcsYWIHeSifsP6GzMN65f8M4zVOe8+b+euaIAhAmwocbEPs8Q0+yZ5M3EvzmQJS+TXM4NpPNuAaA8uCK9zpSiZsBJHoSRXoof0uLtzmO3QPXVinhQhZZzL6x+GkBuXQ1tmE/rIUjkbE06mQCqz8xkQl7ljIKbzJTtwFiZuNSdx0Ui5jGNkFYq1n6hUyb5zXNCJnSip0DxJ0lpFhEzYnpgLeM8Zf1hPb7FQoE50ot7ZnoobX1WXqupSVV2qqktVdamqLlXVpaq6VFWXqupSVV2qqktVdamqLlXVpaq6VIW6VAoJ7XXIj7IGd1HI+NMHpFHXr5pUf0WT6gcNXvWoqh5V1aOqelRVj6rqUVU9qqpH9Rf3qPI0gIK8s/9N+H9QSwMEFAACAAgAI4KZRfGiM64DPgAAilMAABcAAAB1bml2ZXJzYWwvdW5pdmVyc2FsLnBuZ+28Czib6dc3SrU6bamOaaeliHb0oFqKcQxSPaFViraqCB2nKUJRIUhCTacnxKGoOnbaUlVSVIKQ6BzEMek4ViKiDVKHJEgl4pHkix50/u+7r+/d3/6+fe397f3PdRGe3Pd61lq/tdb9W/fz5Ll91slOeaP6Rjk5OWUH++OucnJrN8jJrUn5RlF25Pazt69lb/JRrnZH5aooGpOyf9YG2Z6xlZOrxmxavrxO9v+Gq/YeUXJym/9Y+ZEnhz/1l5NzAzkctz0XC+Uwwp/XhUC3C9jePkUxyEkH2mPTK2M6JqnhG8l7aWaaVoY9W3/sLS//S71uve0xl64tl5606vaq79/48qbq7pNXSivPfLMjqke15ELPo0QlhcfkNOMT/qMtSizfkBow8y8+2ItdxKSFYJuxC+xLVHZ+Qs1go9RLWFwnqBtc8BReAoYKb316tbEf2Wvv/vQi7Ff9clT/ztrPB2vu7k76fHTmt//O0Mie5TcY8Ru+5+7Iu3NglKeLzpZvv/02I6tV7ugYjhWzjPs4OfL3hNlkUFM8K9WsiBkfboRkNm034TXxKdyCbEzC2A9UtpW1xWA4SSzgxwv3AXMT+eHEIB8jzq5205plokYtCJ/ppqI9fzEbPxIXEoOCCBuo1sXA4uPmmzZc526qdJlKileij90PHhlwyzKNTFkogNyzJKl0x3plAGUUIjLhvSHFERZ1T0yoK1iKsUJO6UpyShlD4gjBE0lYqDUconeFpYGGbN1w/Phxp/tB1CJO6Hr1huJJLHFpiq9rEAhFicZjfF6ybzhzSZKlaR6xpEPUTj3VHe/YcwE2TRyrRoxnu8ODIdB4Th2DaD32FzKngReBfI8adnWyTlz8NXzxV29bXbaJwe+Q5bcqvFA0L+0MzZJcYioa4YlHGIJG9snSwabKsr1sfVK8BSWUdVbA8cvFoD48IgjI4m5W5mRZ12crKJzYzTXiOFSR34uYKpkxy+fQp2vDhF6IU/M7Bplpy4ynJL+5PjZTV4D/CGHbhizIe7XQMJ8dY6jm2NgMY+Jo+92JXGjclRiCq4Hc9I3LzW/iHLUszams7N9aTM/vjw3WagTh70Vt3dAq7161e7E0fKn0CSVq6RdkMrsL3F8dSmU81Kg10E34874GC4+k461JMQ8K5hM08w+ohvIfQZYeEdjvK8c0Tlx3Wz5kvVAC6KJrGwvi0HofA2afo6QkaJaAlM8CEO4JBUXbVT1sjC5Wbf8eYZt+Re3xwLJKwqgCAeEw0kC5W/Yg13Rak6dURV6o8YIZG0D5755NBOTXQXHewEU+34lTn9B81qLPaSIVcDeY70GdOe2ZVxSN520NgJamsvfhQ0Bkf+gTqFXgJRyortARlMVXG+IdJDFu6pA9yAlMXG3XMcEPahjdVnJ0PodVwD6fiWTESKYNn7OP5FTwvTrhZEswW19VR+1WoPaFdgtqpOH3WyKXPXATqaAINfqZt7sURi5VKZKElaTuelQf60enCrF6Fvl5PrS9yQrUKn6KyxqmLDtSq9lwTffScfgYPGB48KUniNlGTKE7eAI2tIyojHGy/xANDotKCG3lmzkxKZ3n5Vkof3B0PzmWaHSIXBB1WIvlRhkyHCoaNLyCR0m54IFhalSDYB+fKAVIUkYAOapgPDjuUHxawSP7dBZTQOgnp/aSUSZIL+4+C7JH1dLfL3OLF7zaEcOC4n6nPgSXNpR70J0OMpZ4a9GdgkkdizG7hCFoPJoeJBj/DJHYlroJM3cjQjFk4egP7ZzlDOzYiVMDZ4wM8NM3Tnbv9GlLMVjL//1hTuV2Z1ZNXXfT7A6fphSDl0bNAuv2GotfaU64CEdwHRS6/Liwoz61qaU9Ls+H/AKZlC+qq1x+zjnXA82MKoAHD1neFOVx/KGFWcPUpmGqoJV82YdLh8P0GsIhwdDmFxXitiZYIzyYUSCdidKk1odH24TsRIwEDL3MvdLgAysyYu9X9X+Ru52WwfZADYyakPNF2UoatU6Z5ISEooCGOKUaR5nS1grsl2oNPtQ85DSmvUZt60D/mitmwhBQLamuEjZV38N9qsUfphAv0FmEPkRBlE2NYyYshXweHxKXCScnOSs+HkJlFrNQZYy5RfKYVVlhm5EHTnHeARZlhTW5mhYBFllwYwR+TfO7YX2GAw3POBh2U5ohPwowZM/cT6EP7wXyopDvL0YRKOicbnEBdbiKHZlTiahjRtuAapnkCVmeaLgv1VoWLSd0MXuWU59FneNMLF9g3u8Tn6LELDzxBgOZYpqg+goY1s87Q3uKqxW/9J72vzQRDeT7YVPQMUFjZpT7sopcoLOw3lqhIe7vwuKFdz8Bds3QxOMDZ1rp2U2x7R8MEYb3rrBKrA129wTuMTgVnI9462Lwyw8GljWFL7MWjEmZAIuYJlSpM67KRaph9uBrKfdn/JQTjCF4vSsVaTA63BUWBIpMI6ewQ63sPHBQJW5I1L1hPCf0URgTD7IIiiY87t5qj1MTVrsm3w0NSUgJuTRR1oxkGwyNQM5TXHTa+KUUv+ZOy827s5QezO+2MoK01yAORhJx5a/clWnBW3LHrMgr+PjVM4q3bp0KvtmFle8wzdvOitoTnN9QKMqmMXU6/WX5TKirtGydK/AvVNLv5cZ2OeDckvN1plPp3EyB0S0qosM0mBSSzzKtwQ6FUU5zgtrhPZT7SpnGWC3p4xz65vQoQtqcLjvUEQZpXWMfMDxhOiQ5lmYyPcjXaRcfdCsHroQQmA0k66CytoY7ayep81an5vmG6NPTotwxFO25bdwe8dVS952Gkko6rtbAG5R/hcU7mymxhgUNcZgpw1jSpmit+eU2ib8oghQ0/g9cDL4JTs8tRkRkTC78vhc9xt+t3Tl4986w09S69vsHs2Q8gHL3xta1878FJrjUeIcPB04E+ESi7yE7l+q8IpliP5pDK7KDY5m2PEx8016d2vm40hIH0ChNl6oyA8iwflbGpMnFp9uh3jWUNxIiLDyXjgflFcHGJT8Dawwnce7lsNT2l6E/TKfQIdek5yzsMnw1ftxjIYnzMpbrOqLbGXBpYhy+Rxgily9asHoO9/NC5a9g8YFjM0Ds43CWO+q9crs6jfyC0cbhBG59JZJ8n8lU8jI+RL6wLo1D9G/m4LIK+NzYmrDmECIjMFOEeB7c8NL6me1VWZmqDZ/cZ4QV6OFDGBGHTcMMOgMl9yOgdefbaxhz/nEDd2HxDjEp2ZbYmzIYMPSRGBKdN8wThMAp53Xui/E/CnudJKg0tu504CVUWo3jIIXoXwiT+f2Kn+Mh99Yx1MS+obDKfGQ7MeiSIDqhCmKiAraUERDEuVbI+4ZCyDuRX5F/nPgtiKlrP3+0DPrLNQP7qRMnD+VuP5X98ryBUU3l3F/+0HN9psZHGMSnT03J2/e0I4WYK/s+JkFoJrxRPnIAuz28wZsM96F7oBLWW7ffLaddyIzKAvxctNkHhOTxA3kXOEw8J6IBEPyg8MuwVhYHgwl44mkKG5RgMBHW+4xgVj7tD4Gyjj131qol9I+GAmFTi1URI+Jui9M9Jykh1sUVjMbH4OnzRtaY/hXHC/AYmOJbk0PTMMxDV8wC0R+ao+ZGzhXggSy2G6wizTC4UMNZ0y3NgG2Q/MafYBDdRe+zoEOtM/zjaFhYGtuEfgpY4C7df54Fn57r5JyqzO2zCWyYieH8EZvibBFE9h+euB+HmrgvW0t0OlNlPodwQoVg9pN4GwpFFvbRYPKPrPArdTv9fB6Y4tCY+aa25apC5OTSm5fNSO4TNPWlFRWHNq4BmVQKzAAX4IG4w4jFrCmbuGy3T7Z8YE6JbZ3nf9dG/ymL8vYPcZezEKxNycOURkRSb7O2bCko2r4+z4x4sc106q8z0ILHnKaSjnnELld6l2kkhG5fE6p8PIqQc5pLQDuC22MPRtvUhAks+JEQQL2hMOAZJ1Qvsin6OaspGMw3xkJvjQdNPOk+JThkYIQ3WFsbWukJZPBz/Z5tfyKEgTsh/hDZmhUCpXXULFy36exr4tTUiR2ZRdJhbFRRsQWlYwUVCxkq2uMJx8OCrl5kGyl8aCwcgw+0axvxf6P4TAT4ZqckV1ttr0h97q6wDAyAsgJqnU1mKwCTIxQ/TzptL78nTJO5fxpDzT4lW/yWZ+ILi5c1MBVhdpVubGyaLvDANDN0H71iJUf0LOxM7LGwMa/++bpuS6yFWXRaDaerE5elYVeXLcpzB9yn+xEgYYQVlWVoM16gmUULROXQymSZnmYyFBbPFMPA0dDWAOfsqO83BEoOMXCenLGGDFhfQxd1KooAFzyZ9sPDBsUzfjRn+sLwc86AzYBk4k0IOvOgD7o4cOwLOlDtvk1JTVso4qVHRZMmR7o5y0nUTYnLb2W/mnzb7yZ1VWzXz37uzhkYtazxGtD00QlAybhpsJ6BfU1qBGNuHdk8lsiTGHJ06sQ6BkWRJMUNQyRLlYxX4d2npzQCGx5D5VpjQx2af34GrwktrH0MTeknprUjqJb98DC2eWuAEBYPxDJka0aR1UieOyY+IJ6L6wxE1VhLh06W7vEg5ZzezICcl7HmNsPQccMuX712X122qcJTpQdG7zt9TTBBlPM51Ka2FtxA54fn+WNBE/2RJtrN4WJYjXOdl6CM5tQzEot2nOiPgAUUWhXjbtzuqvDPu0SkqaPtjEk55f4NtMGCWhreEYTGGCEJnFOUP944jSG8YAGg4EuoiYIUWFB6ASwIah2WXc2YiZl4UvjADJc1aSH8jEl1YaZYVhsaeBdrnQprx4iAH9iw6KbbRB+JNek2fTFSEknSwjhiiUZ4jMjTEpfPHB/Gsl0kNudJD0xDGmRpNDRI5oaA2wUVWEyEOALdCz+UNU42LVI/sUbWNu10gnqlGIROr8tanrjrYIGUuSFd3N4SBI5t047U8IceOK9Tj/PiWxAGFjVJlR+bseGrrlvawJ2Iwd3zYcdGXBB/Z0W5sE84gRRude5RoCv9yQ+LRQnJnWKDwpBDqv9x6nzaxW3fvDPM7Rz5KVI/8vyNgn2KW3LP6NtSffH6DcScMdY3g7R93tP/nHSrzcFPblck/Wuzt9LveX9snVZe/ttXLPn4GjqRceTzUfh/NXR8SCpiSUc3yxroIxmyX3JvXHRW3uBbZd23XKLmiTWyN1+7/7GPCh/dXQsS5xUTgD4DUpRwkrpMK7xlv3T9w4bJnY02CnJyF8kuJ66TpFmgZmABLaAWqSgfP44yntzZY3cNuV5O7sWvj+6s5S13YG1Am2/dSrj8z8O7d9/sWdCUk2tRLzqnEyuYGYLujgRPosidpt5MeTm557Yy2zeXApoG9M9zdGXGIuZ+s5cphreTfai1bUXxemuZqPmn+1VlkjgyJ2XYnVgxJAwj692sDtxZKyd3NV52gi3fDpVOg2UmmchAaOv7JFJRJjHvQRVPNn6gRNZmu/V+UkjmYP/gRuKKfckyMY5nBmNkQ0LOyqSXTy7JXOyrLDupkclXRUv/dxWuVWA2Esvi1g1CCfGi8VxekXU8LosOErXZFRns+uhrPTed9Hi+gB7ObJZ17jEGzR96CDeSnDZ+s9vhi/B0gzYwr6l25wfS0lQFzNZXxkCPryrRlI8fiZvmKoAWW15VKApEo+shi017EBmrGkNn+84rYJvmT4FnISeJxUcef7G2qQTB7zaLcVe+liwua+v/Zv6nstWPjrSfVwBJZm8y+cwNgaff2kJnvjjm+nZt0fYbosEbjBIULqE4qenNquFmD5bLkhIyRnWx6m/IpGMJ1as6hB1UKymefpaErBGfIj7S/utOwvrr6IzFn1Z1GT5itIgSLwyCxNhNzg83rhFp/cJpWt53Y6uqq1Wb3S7XI+n0VXdc/NFYGv3Wz58g9K5LX3Nk/KG76dijb1e2QsIYLytjXwR+8c2rn9rHAZHKmtz6YG16F46MjrpPZ9SozbpH1h3Bdx0LIOhqjQXfXo5RBHnXc1ftW+cqbZx1dVf2T0Qxc7/lApF/zp1KdEMm/SQ4dGMTM/6q9aq97gVKccZyXEVyWY4tUnFERe1aWeLfdRlI7NiBxLA8t7nm9bmnvyhdX+N/tshWWD6CgOgoTCs9wzgIGkL0QN+1nd8iPBQVZoFdaF5P1iqzOvgldEZPZcpPHyONhuOUCtzuP5UX+9WEM8kYXa8plqqwvRrDrNZ2dl6V7jvPjRv5m/jneYWFPb/U6v/hbFhCd9qokI3s9KLF/pVsZb0qdk07eLBhrHnni6JL4unf3ZTuGL/h4jyYIekwrudET+SeG12rjjaPmqeIG9Z3DEGJ5i8Up8s6iAYeXTi93KXdrcfmIzbkZX1JkKsTBfxH69QWR4TYTUH73O2vARl+VY/tew5FXWmoOTaxinKBIXuHdtARyWu0d+ydGb3rKVIHbfauv+56XU5/JTJJWHu5iWZblLMqtbWgxv4w//Q3xZkJODRTwshN8LEVQNalHYznSn+5StHTD/tqVspQjIXEL0Bb3If2NgcP5Yb5sAxlnW1OxRZZAJ1fX7ZU32qy9WLYntUJXYipJwseEN5LH75UQI3ZdQ2w4UO+8T9bLAhE+ttOPFnV2QJh17TzsVZm0my5JPrtzFihlLsjcvwP3Sze5aeYg4/Pzr3GHEzxeb7/KxrmUUbpHMVnhUpQ6pwsnDOQvBmfdxtvhRqvy0GuU5cO+YatRui6TNsrZhcPIbYnLIfL6e39K5X7Rl/ks1aw7WdXq3TEaqRttx/p5ypWNET6/lWh2DgDZLZ6Xb5aPvboG4aNiKoYtZpn+vdCGjWk54aEhXK56vd4QH2SNPSw2arNR2VOQkmiXlXqSJEl4NaEgneqQzGUgK/q3IhMzWVRnSTfHYtJibiNOX+NuS7iNBu41LN6gvshBA3pVll1YBhOHEiOKgNu3ZSdArJ6iutDwnW/4n+82o2+8j7N0KcnljJDePY2Uwp7e+GrlveVvITIpLeVy7nJY+rExxFMtGn9n9uU8UWr0L8du7uR8Gr6UPMfzTzSxgL+aXVZsr+F7Oz6GvJXBc1/IE/7PMXzdrC8htyftvVrGH01dWMmlR2j8CahSPp9DS9+wzsv3hhAVWR/zcfrY1FzdPnQMYjC84IE7NE0GDNG9U9Zd8FAZ84WKzt9je117b5x4MRDeqikyzZSEs8HFFZYYf8aBhQwb8/uXg0TLweB8jO+x9K2TOm5dAPPJt6zpMoob24xchpH6mjwPvQ1rWt4UYCIeD3kDPGDAWjfe/1xiM6661HiTX8ifQpiqyp2QF+uliK9jgM+vvfFiPfkDThXjbYACXt5x19EaeiLd3YWF+xXTfltLFIcdjheWTZWfqEatG/H+Ok1fO91ufZ3VBk27VdWwavav+L1PZJiNC4vSexn47SlwWg3753PkibAZYKWqIpl/yhX1xRobUFSanZCgS+TwFPJiMZO/qDK6FeR1L6a/CrxIIKNApekuqGTLo9wqAQJQNz+Nt0Llo4k/blNRbgH6OVgpaFXG79adFqxDrARQgD64jRrLVAFNdcB8ni65oNo3VhHgTgoOQQwavM8tarG7zOEPvTAnnk187JKMmrDZaL9nKvP0djQecNU7o6qhhfVcauxu22vwpsw352Y5gIIaF9bokjmCPMPe36hC9wS27ZtbOjR7nW7X/+n3bcCMXDMwnt1WnYgE73VXKC5fLA4RkLAae121xgWGt70o2Pf2dK65WxgxfMk0DXQk7aG7N6vaF8ReO+VpsuHVR2P7SBv2IzccJlG3bYGA0MXu21VadTb59qX/s/RRkeYm8NOCxFLB6X3MN/5txQnSYlJiDoSb+NNN9r3KlpLyDUA5TIt4x9zIowOcxUb1H50nz8kdhaZ2w4g28zEQVeLKjYZtVAsc/d/HxoAqjEYKtP4Axf7GtmnvRyU3Fv6z9k8xQbn7ArlyPMtKZ2i3pMCY4WFrSZGh4vFhr8MacXtuW6lvxqTHfw3GJXQgNEi2wTFD2x7/QUQ1sZ+zneg2iq7wPTrqCx5uNlr5NNjMgBujxUue81DoMjXHEA3BdSf3rta5L0QkRbS6lweWxMAiL/MXnIDectW8Bpp2eL7oxu/i6R9XWjnX1ds0Fra84te4PL73/1I5obrboY0/vbua6H43kGxldGCl0k5obk88WiTiujdn478GzfYX7nA/gWnuDGcLU/St33f9+5bCgz+NyKNb8Yq8SON8SskLBI4YZ+2UBgzgkDxjESzNyEJc8gdK6wQ/Urif8na7FSptc4gPKHM8cvcHfO0ECzDOl4wY23EGchidSUKXdtxZH6B/MLijqb5Dj2emu8KXeTlkZApHy8PsWXM8nTMR+pJRVx01eiIo0fNJ6kkjFrTU1VQs8lU9gjJx6I0YsjT6ctJYouU5Izbdma9ClC8iyVJlvi6+Dylnw08dHbclYumkH87wmXPOcj4bSpDMnBeC7EPIqzYki5CaExrSpS63H6M/TkYYFi0owJfMMdfo/awUIzI1bRju/G8YnKTg0YuWrW1GCpQjTYvGZ3tEittNTYQhsThE7hB+SbhwNyvESNwlOCHVlyINGTJ1KN052O4wjtDjzLct/QAY9KILpW6A2/M9ZtIZVvwjRarxiS4/VnAwo4xtmxWGS5XNOS0hx+Z4KA4MyS5PwzapKS7xf9SjBMX7HxToNeOOl/NylkFyabY63tJeky+sT31SLXib2qzAc3qHwLj/F/nF6tdnQgaaK8xac6czMvhBKG4g6M2sEBxF1YePuH+sITrTr/ySJGudj9wCX6YyNtRO0N8FU5ri8uABWoXiJ+Jn4rqMEM3q5vVrwaBjCFkCPRXH3KMT42jckstR+M0rRKW9leWJSUUUlNpyfaoGnCej7LKOejDDo13qnEsDSD0B6aVR/5Mytz6Q09r5SpFT7BRm4Ux13F7lH+uDTtD35xofKsrsU6xSO1aWvKf6tcuGJEUl9TOhgmvDF9ABfpegrHZ5i/OgE12OLVG49UG6XuB9Gjy48IHOSxNeuWrazQ61y3zyhDvQY6ItUdEP5fxcCSDyjmg7k8YksSm1YpnPHPudu2kO8fXiZc1qNL7z8FcGXEo7Z87yR20oHAAgd4khXyo9KtyC/rCh9cUmp67K0xwjiQU5PozXrqohbsbwTQuBha+/E7t2gWAjsuKkBrFVl4/pjxMhpNTpmG11qX+VmkRLT7tlnmm+maltOd6Wjhevft8vb/k4kybuHpLll9HRODQMMWiQxxsTG+3ZFUHiWFgur8k1mtokBNRytFARzJRqQ3YwxF6q4lb7KwIo8vH7EnuVtcJX5/mMNHfSJdfMDcY2vyATM+mnVR8ouZ/shlcSO+X4Dj+wyQl1ygIx7+kUfN5msxTgfGO7bEajEaPfb2t463n8oGJfWpXg440H9L2F3EkfQ1PBTggi28KPZM+ToC3XuOEGnOlSMCkFFyMX6Wys6JhYRpccVDNfy8iNy7BHay2fpQuPwpPr9fcyobjvMvFbXIQWBhz0mbi1HUdWEruIK8T3myoe7Zv7nzk5hoDB0q3oMAfStu5aZvflNVEQpDEdAhK02SKsWMFodTTOZjgcEJzdb0r5tVDfo31Pg8I+6euWC0uHWuI6PJykOngpXfiOrtd7nByq9KykXmK0oTRxefvbBXvqF0d0P6xM0Whm7x1g9GtLt/6jQomT7sSa+9850DrmDc5y8AVhq7HIYRWyW+qC/XrQFei7rGGtfxKU5O5y13LoXqd/iSyuM1mwHCviTkW8KM70NqXrgQN5x443res/nNQHO0peT9wgX24ndNFRQXlN3gDREauIT0qj+N/yTsjnZMK06RhT+UMORHqVteFXWqJQWcLk7z8Wxo0XwecNadgX4VkLpCBBmsiUIBrTULS2rThoVjF5yY7sIgr+xT+VpcLpzv1CODoaW8AyFyw7L+Ay5cPF/zAgeHzkyIqs2ABDeq+7NhnV7f4ERzSgkIN8BWVf9c7Krf5gbcww8ITlPhvUtf9oiMMKYHspQ8Xdc4cK7z59PqRcaL4lBGpyqp+fFW1TXuT2+cYU0PtiRb0p3ogp4yt61r9nsLC1rcBmcj4bxUpDhtVb240xaevssdXsh4mPYY87b3otpdeXrEt8qDaNyDwe+edeJvYqp/svXUjO7+yfEdZKxmXS9q4VgVpJ9VV26Sqq6oR77jwbZKnE+VvWVfdUPr/440V5wOqVvGCULvj0KYZQMxbPeN/sTklkzzmsrLrlkg3fmL/+tsMuoMQDMV91TjyMIMX+2X3yqpcplTN57ObP7OfXdmT419OvNW2fS/y+NfDfxeLGghSXrGUz/5D/tsMpuPSrx++/WT526e7bZfH7NAT3FrphyjqzXW7d8cQbHYhjw0GyWZPmzeu7PrIDe/9v7Rj+H/4UZq+6nIfGSXgbke93c4dEY37NAJotLi2ZZM+0nbplw/K3sUrirGe7n7FBNoxI2JaEKpOc7+cAe6D8uQPn7z+h8uJ687Iqe30V/JHHmPef/KO3bYNjbbyLU+/wCjnFv0FRd9nX0CUc+z/gmFi+RcI5Q+f/+wsRMZouHhUiE4iATGol96CatSEH6QuxAxCELHPAlukYyD0vDU/kjQRjeuEnKBw3gTC/AheZQL+G3KQlcBcyDpLZ8Zo4dljqjj2+0wgMvizl8dOXA+iFtURx04TY2lHJqkocfFIXV4xY9mtU/uaFY6jbZH8e4TkwgRmRer0F6nGsGt8sMWAwdJvTAEX3hGDIvtcyYXciFsWFpI5Fg2/0MiVQpJUxesayenhJ6sLKu3TbV3LbQMU7RmW5A5tPQ40+MXCQ9Lidq7mbMClCdLyfDiCithvzEQwN98K2Ukft6wrllXTSEcZS8mKSgdWdvT6WI3OOLAW/8LG7z0mvIDecmRXQ2XUebY+eyqn6uBnbwfpqab0GmnTnKiEOZPYO0pN5PGQEndJq480hEehjh7ubbX96cx0DjNMb7NyT6ugxqAuoXSwxQpCiHld69jNpOxMTR6iDdQzDbl2FBcGldqFRZYDdaGVxYLgSylsxDA1AgxQzhwqfsU1FwsTJgE4rI/8/bNKjcFYLtkWiO1yAXxaxbfnmsYksV3RKdGh9N22YUG0N4GckPLo3RwY3fzCQLfNBNu8+c4BFutwGLiXzPeR/ZwHigKiINOD8wFWA12QDwnoO58i4yput62i7h6FbEeAhZ7BEAlezRWWz0RqfaHsccbgy2xRPxQ1gVI8A+RQR58SrGwU6LTcymD0OQUJp6lqSzonEIrzZJekJPeqjwb5kE2n62t4DIR6brlpD5w7uDxMweFgdsoHailw6Ex8Gbj3WfOMu2AXLHR9T3RaMLPjolebCMQ+sW1NzwhcJgjw5gTRPcomBhs4FIcYrWCUcFm3rqs6GDQdcaCOtLA8jStknzlEKtxukcMRVURtr+O4CK0KP3djXjPgDUZHnicFKZ5Ue9lHVmm1vcwNX49QkwsYdRPiFV5cInIxCtXPs+gm9h02/g2X4BU51COHknuGsQJ8ct8x2LVgyE9M1KBRXaGGDJk+X/xAuenU8Bg8ZXqwxoLX0HxINUVh5sDTc/GeHlV6jefyXejdkR6og/pjO0IIeT7kbOD8cXtPi6q5jsQuZlFuFxZO5vDA+6LR8dBgUaMP5o96SjWOvj96Zog3jIUNVg9kK0ZbNVjj3P5KstxuQWKJ54ZLU2WfpLB/Lv0MTQZP52lS98X9t5Q2G5s/S3LxjxsoB9Qcx1GK5nVh3VRqRH4/92eNkpOCPdP9JbF67sb+DRFXLypg1W/B8CSTzX2R8T+G4RXD86C9rZxr/GmvARy+cww+Bi/tF7dVjyewmzD8kHgXsmlYbZYIMdx63bayt86wqLaxkDMgtjIzgllBPCD8qR0hkBBxZpTr9J9Ito6RtbDXyQwyZWGsdazdJnDnk50JgzYDpqdgBJw7vtarj3dU060bSw6lh9W5syd2UZlDnwvXCWKWdvCWi8lida/AUVeF4ohmpUBjbKkdUuMy+OwzUR33gmK0WkK/zXHFJJNZ9X5T3k5/mRELr2098JURzWESOJ0eEAkOFjXpFfmBNu2xEOYNcoLqIGG1/pcmyroj4pQdawuHebQdQkIYe64NZ4d4/pvADDbQ0iCoHcCazkcd1PdvcKTHOE3Vr+iPg6UEi105KcEgPH++ifLBMif4B6HdghdWVCfBMWi5wQaQKPQwj2NU+6mU/np3+wajludJrsq/uP64Y7CzZK+RtYJIfUe/dpBMe1yI772FmtCR1O6lPGhyWyhp49a65aeKTf3wPoFgmy6uJ2wCpH4vWqFRZohPMDOEhksdThumGAbFUWxlXORHk0XKchhk+k0r8gArYPEKtnSQ5cFDxbDLFJc8TIEM+vlzt0KxOI/OAfCHOgaNGgyB9Ruee/sDF7zPZbpPAitWYfGrSzUrwOsRGsGe0aELw5XXz1v7TKM4dnXVMHzaOJHtWOn2FYq/VqDQdk/uUEo3Siw//f4Hfkh67mSej0Kx+rmBkjLFo9GQmjDlphqo8m9G5pRIF4U69VuprTHVvU6c06X983ROeL+psHwBlzzUJlafDYivMxhiPwUAWhunjUOjPs+lR0PI2SK6/EQ9pd75kWVMdFgw4OK+49zODHKJFqnNMGCLjZZdN1b8lH2MG4SC1U6EC6sFu6gVc6gYp9/SwJwxycXltkYLHI2EZL9Nn9MIHY/FdcIw0Uzi4HwdL/pgdJjW/HJh5efC3yQr/A77FJbnMmcjRu8jGorHjRJTIlD+oxd5ULb3m4OevNZW+NmchRCooqva4f6mYa1BRgcq7cZdpeFW+Qt4scsAlsXti4vuYiHaxRFMMs4ICbYfxrl0DiypmWPIRX7lARWciPjoUJZN6vyOPrDYL/+89i0aOYKu9jit87FYveskzoNtDgl5URDQA51gG7Yvc2wm5jTZIMt90cMsljts4MNylwDkqbODvnO8oI9fn8I2Jnv+lfZ0YQpV5wlAyTVIyrDwnwa1WKmVBCZabVY33tHVEl4Ah8mozBt5QUNASyFSS4i/s/X8z76kLwv7i3ROwGwGHYFHAGEfTDwq7c/yxthNExruSSVVjqOoLzzP11B3q/+LSyeuK/3sjJhcVIpe92cdj73fPbDPIm1GarL9p6rV3Rq50qkvtKvl3Jf5cvef/U/wi/9bhN6/oLM4E4Qa5xYvs5xHxL9T0e+434HQO+sNRQwKLxY1SLAp+XzV9MqJ61L2d1IhI8hGXBFDkjRQGbfbOHtIdJEmlRc3uP7epzMelrGIGPUTY4Is5kKVyv6vHDntzm7Zn8P6Ml5s8YmxElYY62dO6yrjtI8+XZI9/S+DM7bvJ0mmSSghCyJhxaD54ZLuGHGLynILg2wjqGaf1kj7OLKqQk81YT6rOGFwTxYn6MieSD3RhzIIUujNXPCOYUo4zJElIg8gsk+PgD5e7PV2d9Fp8122Q43ZwRWylX4yuthObWIhbvsfzka2O2d42qPI8/HZ7AWM+A2muUwuh42o2tvWZMZM4Iv6xJ9IdvS2E9e3KhjZq2UlOSoeyq3/bZSDZ45s0z0etmcBeIn95vD3324WU3Q/mtd4Z7etzfZCvQ249g9ztT1qTf4vvqNTz7IZrx9sZx3Zx69JqPThGx0+lfQTHcoNohcv9ZXRBMcvdPqIK9DR7ovqWO03e6lzN73OlHx00XRwlU7bqA5EqPyT6/G2I2WKHA+b5MVTI+tSuyoC9K6YKRQrZRotOv+trfDbMPVDsIH7Fh2PvbB+QSTk+IUzRUwVxGaIv8VnP/D/usGKUQ29u06tKWhkUVPeg2jzW3qFHA7k3iZHGhE779IWhohfFnLOuWg77Iw2OTbRz3k8cnmbh8kKhi3HvM5kaJd3So1LqGBR9JOWxSpU+5FAjS5/bQiF6lt2Z60Hetlcxq4u5W5VreHGZh+l0fFNbRvb+WbUacAm7Oxf9dVHBj71MoN/3V2rlohx/+bc1CM5B0X9herEv2OfHFG0zctJckIm7Gov+Rls3jEPKB71gKy7bah7UkPd/LZX1DzBhWTnPQ+43PjlX0Xd8z9LOqN40KRkCPWjtsIDpThXr/eKC3nu7mqP09MXyP7QnPLHhY4VcLxC+QyrHpmxze1EYlyVu+vWNt7ZiRM5O9nhjz45+50s49uMb1Ht5IxKMI2qJVVb24TKfS17WtcczeleWpAV4EDGgTUp65JPVW18+vvRbd88a4bJP6TtXH9maLCqO6L5YHHA5mY9vciqMYs85pMDisNs4tGkT1G7siZuKT/6yvzIENTi8Oaw1lexmStldlpXo69/gwd82eb6Y8XZOidalbxLmHvE7nbUOfmHmab43p6ReuoVP0/7LQ2/jiEesAPboyxIP7B4vjN6Wz8lVOMzA/2tGZ173JtTblyf21ho+DXlGOce+vokaX+K4ieyNvBzM5krayY1Pt0L4b3SLp5b6cRG4bqyptblvzu4985a0iy/uB7oKkMviA4fPR5m+J+KwuwQdbmDsU/6N2S4ufOb4dLlNHZM87TCqdU6JHfr/8E6+A+hbnfXkj50kq4Jc0m89TzJbLE0nAcFHoQTAU3pKzO5u528SFQZn1DInOPGoPs+ySzdtmFEsriPCxXdwZKAXCiQ1ZLa8Z/KJ1Y0wbuyflsLrP1fXTN6YE2s4di/euO94nctsKmlxNULUImPopFHVnv5lr8bv0iWWTn6szfo7Gdm4nF3LWTpO4hwnYQgFaHjY0bgomPEd9RlM84HZE0lml1BRMTEMwWSMbR4EN6IAJrmAZKEAScvkBYhS1Fg+uSLxtWy/fb5ies6CoCLchVGc9au5wxz340kGoXIEbszAQUwownZGt36e0t9M/nlpsFnq9qbx2eU5GuxtMG8eulbiLQ1LNGb1zOoDRbWeuU4NCbF5LQvd50GmyDBP2MnhwJLMfRyRF4Oos7ApNmf8dIThpH8bbDcwxCKOVI/fBeOEdFQbX3RdtVfV+f0NgSPFo4FlQZc1VSLDUoUV5AEzjEKMwle2njjQ8lCnU4M/ZZSF3oULb3NsJSOSpf+jLfpOdu5T5THGfS1yVTvQrNiJBgCJ0AcXFGVsN+DNKB5V76hcLz3ZE75pMc+IAc28HKYu3HL1cpVH/9au33DlLfQNZmrAzG+5Rz8usAWrtjff9L94puOFiKt8vrRsBhZkegh8za2+ZIU+WpN4ewTDAOTN8wRLbx7by3EATWwROe01E2vIlo1wVI0MUieUqoKiWt2K05Cl2KSJy8F6YEM2wiL0TeOKLcRdr8yP9Rqi8qNYDZGt9L96CbWQkKf5YvrX/GZurv2UVfnKGnjujqKje7msVO/bN0USdJTfXzrMCr8lXkbNmCz2qBaOE9PdQZsc/HEVycuyLR957bjKSB6b6soaSjs027qG182maXaKUdu+2jMkvkxb1j69aPK89PxylMs5SHMEirZJadc7/tnO9Inh6DCwrVDxTRS1+nWo+u8CP8SMsCILRah1odRmFP6zdgc69+g/jJoC2TEoKGnJFMe4Y1Ih5N5+56OGzfndPuScpwJQyef6G05rrh4xWBd0nPP6bL96ZN5ECeqTZ9hKrC+4v2qyyiXdOTCjq0aIctpjcrVqJNlcNrAgvzqZUU5u6++lqWnLDOFKIT21fx5wsjqKEcZZ+g2QzuDS+TCTv+HZMVDJBvcv2tJ7fxPabwIQMRRMT6SaGbPZv3EuvEYMInF4Ek+7x05HlKVu/a/mtsV1NnPmkmWfAiAtc8SkWAgyjQYEa3sNeA6C3uZYjAkrg+V0skO4obn3tbwMRPboKfXk9DCKIIzUPqHyWfJQYdUE/7eLsYxtM2SR9o4W5UbA6h7gIiuRJSXTbIAPY+BiNZ1/lkbRKVNAimc0u4DNim9GIZ7/S+ruxyvqAkzZXAF9rJGGSZ5RCnNeEsaB/zBI5zZ9MAGJw4iSZxJBCdGFYIF/4nZAqa3N7r8lRgh4i2nkeaL4BXNB8Hfb2hFgnJBzVIxepQ7novuJMAm2PClek6sPeFq2OcImnFX9U/Px2iGsgN8C19dnQg6awMNOMs38qU05ULjJhlJqLDBDwf5KxtT8Gn/9CJOQBytvYl2AZcRXZP6HLK56bQiI88dyKSb7MeO842FUeDOfkFN5QHVx6/T6XUYjzJBxL0rHhBZmXhjJn7I+b3hc39a+/0GoxfYV9cU69UcZeWKdw+jIFJqq3VEBRbGBVm7+rdpWyiMRcTROnxt8LVhOHd+JCmnPc7EenqwJf6evHDR5dZz9xu3L9lAQqQEJJUTGkJojhgywgHpdBXYdkrlKpIvsmPeG9+njJrdSBweeZYUITOHVxpUOMeGx+G+M0FqxGJct7RpN1X9+PSnP+sTYKSQR7jcyYZmE/2dfjtVGsSv4W+HP9f6oTtr1fxjfFwv5r4PX897pHTL+EgV0ODtLpcC8m5rQTVllpRihFE3jtz5KJaXFVBTPDQBLykCGiK1+eTo4Hg6khkUKtyFB9H0Czw/V2/PjBLF2YW0BP9En+IFKnl9ZEMCKozd/0TaUIhQ0y4reVFYFCOpkHuBtT9LL4+uQSk32V0J0VgMaggNZx6xBi6tu6vBunhvh9AQwB/af5zW/mGGWZ+K7P3nKabJykYl3UdMFd63aePvrHG5kdS1c5Nihm18pRl0w2En5/gF67X0JGksJHnxpQ8slZP90pgbMkB9OeN2qLi4DiPygAVCWjlPSqphZRPZBfldFVGuMiyttXpWT1H/PkZVDl/2/7Z2699C/y3030L/LfTfQv8t9N9C/y3030L/Pyt05TaDGJQol2b7r7cZoKb8IPHCBiqqVFPjP92XsHi7eOkNAyvpAHO05WMNnzjbM18vqMkEW6bpq67cAYF3+F/3laygmM/PEtldjPk/94iR/4GnkfyHofNPd78CF4tmGGiBt7RT1i0/CycC7sRl6rB4k3QA1GA5hJ3xERgDeh9nuqqRf2TEXr/ZLrqLFeWQUH31ep2BhZdIIflQyqAuucFu+wbJWyp6iuuTwHTHg+Mra0hD4Z++00YS1oJINDOwe06EO4Xz0D+vv/Xe4H7q25sFPL+oaxmjKuLtUiQheVAfQN5pmmvdCVZpX28zm0TAM1GAqJnZlR9ORAhfqaCusv8ASWb55ZFpTQsDnrwi4OPDUcokJ1vJezo5p7VqL3FX7mG1WTBz7QUt1XPj07retD4ch6LFC/EYfrlaxYKxZD9EEPwwZEhFpleD4/zE25RBuQ/EmWkSR5Q3Unywt7Jzbt6rSPzr4t8nrp/XsxniDbX7Tg/VBhGSBo/NT1VgbUgL+Q5Ju3qNtVNzfVAIoRslqwDYuj6S4hPPqYvZtE7t1qDft9im+Y6RNc4DndTn+eMHEFD/0UJENHC2kd2WAhvGe6WZcNgNBaKytnLskVN0lUkNbADk+PHjY0YOtlLm4jF0lRhMsbrZU/kHa9zCmt/97NHdtQynyp8CjZ52+B6CGL+3vKd0mCDvNWKhtT7wyvQuTntvFt9mcz1fP26jQjtcu/D6Wa0KnRuFcV3P2s628x9WHWwviU8YlD7JhQZvUs5GUjPIYT+Qz+J5nvpkLyrbbdsGSsS6nmNV3zfmiLfI0OrUcZdEo0l502cbo2MfWOGDTmSMZpR31oAsn1K1ozTec+7qbaDkWu2lk/WTJ/09m9o5cbkQBZH646AX1qVFKmqJ4diNbWJAi/7pTHi+lfVLr22bWq/URnXE8E7jIvYP1oBWno0jGaulM5hhE+B7YZpFe7G2QUhI0u5X37kp4I61g+tY4AZvo8OVMRXjHya1CAdUQ9d3NTRr/ryvLuEJbSYH8uM3TKEGYspUq3H4oTj+VCOT7GZ+L6zQbcWC6VP6fwms17Kj9jMsrbxt4Id/uLPW2VH5zeYAsP3OrKTLE3pbCswYfjHtu20HUb/Zz169Gdll6Sz6+bosK7zcE1xGEJqn8JujxpinbEw+zeSe1t/FxDtuXCs6GCv0uGYBm89Iqj5sjNpnWzpotzFzDryh1V/U6AUp521qexlcEcmMUR3+ot6Tu2tFLDFE/JpJAHyYS28erX9/c/51dNESY92KF6xFXJ40Q8AzKVtRtytrsM+5/a87a+lW10bcCnar6Ko+lnvB8+kMGPXw2eGOSzazOBNZZHyxirwXc2LbGqNvqKzM3U7bIp/9nF5scl9r0AHMGgUr8CMKOUeQXQ/ZbX64DPa4IRBZvttW/y4NhZqq9jlwbb+KR1DrdvXbssoQPdYnHbo18vDa9GHnIr6zCOO5YrCil8kiLZfzZCR76f6rgYcCf2hkVZQF+pxLSWYSoruTIMyeu7upIvFsZyrGW/m9sTWEtzORHcHMlcENu/D27S4g0ufhu/JJFMiPnjQOj9ljq5/f0eRI4qmIH1r5F6pJ1R1k8V71g7Mov8hsM64Vc2gMvLkVgWieJ5Cm8km++SyjR01V5aaNFTt6L0yMB02wBcSA3XQmind0EF5prJ/PegYPLizb6r75iSf73FQsgfyE0i2o1ggQF9xthBTlvsy7YoFe2BGNw7yy8Gdq7Vy5uomQRYi9bUnm5peee3G5juM1r7gYycPQXNCgQ3721o1OopsuK083KlZ6QCD1qtQZ9IcpYoDMQf2btPbpki6sNJyE5Li4XwqU88TmBUOh6znAXmDG/VBuH/wUNGpPnZdivXeR0QvrlRAsZzGKbkbQkJiA5pOVg49YIQNxSjUo65PeOLpNrpU76Lsv+iy/LddYej5KDN206aaRPrjKDb2WjDxVJn1zdKVGe5kaKwbQ4cEtdZoX07B2RiXYCp3pwqUxorjc7EDrbycHzszH6QhrUa78aRRqYuG04AmUnBIO16HDBksa7qwdaq13goHVBsGtMnALTmmGu2JFu8ujeq1zPC0g51+3WzyDEwarszkfTj9ldxiu3L6YVQYgnweHStJHzHYwL+B7LcrcqiBNj44N6YNYoLv2ATb0W9zgGzc/1ojA5Ystfnvo8vDmqAI6oJiDngxf5jA+qP+yjw4/Ge0Ru23tbxtVFyyfKMY1eGNTG01D6HXQGu8qRXwd2mS2+0PcmRyEidTwM35ZGiHuR4aEF8NS2TZq9J3ncb0Gl5nZu4UrX5B2KgJQID75eb5PK0ZehwV6XXlscmByDLPgt2ntLln+5J4RCkUXHaAxfYkNiqNqOwJRygeNfbtGjXCd58DerfJXvJFnsZBnO1wUXqvfm4ArxxHkOfAX+RoHVPu2feMgAHeyzbnx37HTZVItsi1H4kKn6oJc2aUUz1xL54DlHTOC7lLXyQnv36tddOr3gaSL5BgfVeFDFeR7a6ND/ONjlxt4wmpAwaxj+dyRimTnxvF3sqqp9YwQeRm0ssKENpKoZFpu46mHijkmLc5GbRTtyATGWdnyoZmq0BUh55kLYHKrg0Q6+GkTF6H6lOGJ622ciNn8YWFr1y7ZEhB1gDU3gHheYTY1nIIJKE3FhWucj2+P3WyXHTayR2Pniet7deUe75jdhp7FDIvzpSPuDLHAAJgSLhb6SJYYgPQPaSw+5aektrfDQuBi//CxKUxQTzdGZivi1nIGBSTkgG4j3XeuUISAKMcIdLF/U6YvWPt5UoByW8hsPRKW1ed7rVj95cTCSWRfyZ1vMxayhqtEjKC3088Sb6KGtd03jbFjiZGEKv/YGYTVSuyrYfAbD0fbTA+HgjqRUxHPfn9NxHRfkAH6ME10f79q6PwQFSXgThO50/AbiWiRMIEDJS3UQeo893YGan47VMwVVluyr1UxliuX/KJ9zssWzejN5RD19ov726jDTP2P68aQ1YcztwAdurzg6c6LA9PZTXo+vZkATZe1bQN90G6hURdPtmUu/npCsaL/pLKXHitywYUyg845jcNemXp23VNPNUWY5XdnrYX7wmKgyNLOu7q0phC1gbUTppK6+9Ve5lIlM05IFEqrcYdft9d42B0XyPJCAyKFPw0Go952LHaTPGXI8LewiBOYn7nsoJ5DBitx6Ky8EaRngbM/vHk0BHCAmj2urLxkMLUxyd9zrK3GgQFaj+q/0GyqNlgpH3FnfZ2X0ffrgi8ptrCMRB6dGitLrdMTyqvFhKevUJp+1jksxAGZEwsGxdX7jaEL32ZH0Pb0RWjK8N4FEfdCmoEdtu5K9VSSmMiMFzKYYkZMOFG0d7hg5bvYovA2Vq/Y5mT083biUVtLxtKj3OLzajyNU3jKsdQb1w0ZNSs+FGnEMa62mR+ZGWOIDrrlCnKVBMbNUHqfb61xVe6aY2eYxORi8Rv9Yk5fyONTwsBTypl6atoYDlujv39d9jAIa2M+8LGsaBUXEOZijWIpL+MSpqtn/PPmqtWK3fopseP2fTWsl1GdqLBi0Ipf0xN2XSYm+3quXeyVju+MQYsI0puFwyMU6SDpgx6PKAgh4TR9Xx2KDV6p0zet4FDRo2yIfwCwzpJ+gLNyLg0/wM50Mue7lfW97cn6YINnsjC+XMWZfu8XWb371R6NjmksCSXEikcgoqI1LYC0l/RhnUKp485ckTvpg/OwzFdCgOhrUb/N+YwsGVzzKk8TBXtu/DKnWo1cqUMPcetST+GfrxReZ9cxngQaZbnCwayAqkTkz1s3/Jow7o4aj1eU/q18/yfCMDAiJMIt6tetyDLvGD/bYBW2vGibCUTfdsePrKhr9Sdxje2n0BjMnnONcuLJML7/AzYfBBgm39n9asuJNe+tTRg8lu4KMrorKRi9J9zKahzYYE5ZWY7JD/WugVRliDPIyvOaa+nyvYL4DQnDiZ7CvgIWJvIfNCqU5JXWa7FCosKAdfcwK85e1vuDe3eTlB8uKopZf7qhubDYQN8x6bLGuVeHEME45lL8RhXRTH/dzM0Vc/eyYw8lyjzYlaAcdy3Dt7/zmtY8Fyrpp7svv4LMrzuReAw1CBBnuGAiC0x7te059ybq/c0i6a9WNmXEPw1g4SRqSednUfoqIiN/LYPi25B7N1HMrSpZ7A9dGt46F+uWBK87OsxQLLMRMcUA3XxI8VpN6MC3GUAW1a7wHSaSZjVR6/7ZnrxF1PXeuLb6zm2a/IJ3Z1bor57EVTPqHWpuOzpC+HcScwGQZuH2n0VNh6CD8Y453ZafWpuTrm/c99/nPWTp33hgEbnZeW5vv4zFj53j/Vn4u98Io7MEwnSejZeKIXFCOmmmglRyZBYsYUCqgYtHc1y0Pz6Aw8NAL/XKhasz9Z0i9ANyShTogaw7hN5bnlWRzjJu2nx4yCCd1Ai4NHH7Uws17Po/+2CP/2LoGL+BAEjleRNZey2jTZJXOkWHE07Hq476Xv9vUEsDBBQAAgAIACOCmUWCUBhLUAAAAGsAAAAbAAAAdW5pdmVyc2FsL3VuaXZlcnNhbC5wbmcueG1ss7GvyM1RKEstKs7Mz7NVMtQzULK34+WyKShKLctMLVeosFUysrDUM4AAJYVKWyUTIwS3PDOlJMNWydzYECGWkZqZnlFiq2RqYgEX1AeaCQBQSwECAAAUAAIACAAigplFgZ4newsEAACzDgAAHQAAAAAAAAABAAAAAAAAAAAAdW5pdmVyc2FsL2NvbW1vbl9tZXNzYWdlcy5sbmdQSwECAAAUAAIACAAigplFPibuhhEEAAChDgAALgAAAAAAAAABAAAAAABGBAAAdW5pdmVyc2FsL2N1c3RvbV9wcmVzZXRzLzAvY29tbW9uX21lc3NhZ2VzLmxuZ1BLAQIAABQAAgAIACKCmUXEfqNeEQQAAKMOAAAuAAAAAAAAAAEAAAAAAKMIAAB1bml2ZXJzYWwvY3VzdG9tX3ByZXNldHMvMS9jb21tb25fbWVzc2FnZXMubG5nUEsBAgAAFAACAAgAIoKZRTjV0qvWBAAA8BYAACcAAAAAAAAAAQAAAAAAAA0AAHVuaXZlcnNhbC9mbGFzaF9wdWJsaXNoaW5nX3NldHRpbmdzLnhtbFBLAQIAABQAAgAIACKCmUXxdsWAyQIAAFEKAAAhAAAAAAAAAAEAAAAAABsSAAB1bml2ZXJzYWwvZmxhc2hfc2tpbl9zZXR0aW5ncy54bWxQSwECAAAUAAIACAAigplFqpxwbakEAAABFgAAJgAAAAAAAAABAAAAAAAjFQAAdW5pdmVyc2FsL2h0bWxfcHVibGlzaGluZ19zZXR0aW5ncy54bWxQSwECAAAUAAIACAAigplFK7kqp7ABAAAtBgAAHwAAAAAAAAABAAAAAAAQGgAAdW5pdmVyc2FsL2h0bWxfc2tpbl9zZXR0aW5ncy5qc1BLAQIAABQAAgAIACKCmUUo0Low4QAAAPcBAAAaAAAAAAAAAAEAAAAAAP0bAAB1bml2ZXJzYWwvaTE4bl9wcmVzZXRzLnhtbFBLAQIAABQAAgAIACKCmUWnxCQyfQAAAIsAAAAcAAAAAAAAAAEAAAAAABYdAAB1bml2ZXJzYWwvbG9jYWxfc2V0dGluZ3MueG1sUEsBAgAAFAACAAgAt5mVRM6CCTfsAgAAiAgAABQAAAAAAAAAAQAAAAAAzR0AAHVuaXZlcnNhbC9wbGF5ZXIueG1sUEsBAgAAFAACAAgAIoKZRQ7UKl5hCAAAaTgAACkAAAAAAAAAAQAAAAAA6yAAAHVuaXZlcnNhbC9za2luX2N1c3RvbWl6YXRpb25fc2V0dGluZ3MueG1sUEsBAgAAFAACAAgAI4KZRfGiM64DPgAAilMAABcAAAAAAAAAAAAAAAAAkykAAHVuaXZlcnNhbC91bml2ZXJzYWwucG5nUEsBAgAAFAACAAgAI4KZRYJQGEtQAAAAawAAABsAAAAAAAAAAQAAAAAAy2cAAHVuaXZlcnNhbC91bml2ZXJzYWwucG5nLnhtbFBLBQYAAAAADQANAAEEAABUaAAAAAA="/>
  <p:tag name="ISPRINGCLOUDFOLDERID" val="0"/>
  <p:tag name="ISPRINGCLOUDFOLDERPATH" val="Content List"/>
  <p:tag name="ISPRING_OUTPUT_FOLDER" val="C:\data\managementstudyguide\html\contacts\DEMOS-FINAL"/>
  <p:tag name="ISPRING_PRESENTATION_TITLE" val="Basics-of-English-Speaking-for-Workplace-Demo"/>
  <p:tag name="ARTICULATE_PROJECT_OPEN" val="0"/>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GENSWF_SLIDE_TITLE" val="Introduction - 1/5"/>
  <p:tag name="GENSWF_ADVANCE_TIME" val="0.00"/>
  <p:tag name="ISPRING_SLIDE_INDENT_LEVEL" val="0"/>
  <p:tag name="ISPRING_CUSTOM_TIMING_USED" val="0"/>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GENSWF_SLIDE_TITLE" val="Introduction - 2/5"/>
  <p:tag name="GENSWF_ADVANCE_TIME" val="0.00"/>
  <p:tag name="ISPRING_SLIDE_INDENT_LEVEL" val="0"/>
  <p:tag name="ISPRING_CUSTOM_TIMING_USED" val="0"/>
</p:tagLst>
</file>

<file path=ppt/tags/tag16.xml><?xml version="1.0" encoding="utf-8"?>
<p:tagLst xmlns:a="http://schemas.openxmlformats.org/drawingml/2006/main" xmlns:r="http://schemas.openxmlformats.org/officeDocument/2006/relationships" xmlns:p="http://schemas.openxmlformats.org/presentationml/2006/main">
  <p:tag name="SHAPE_LOCKS" val="1983"/>
</p:tagLst>
</file>

<file path=ppt/tags/tag17.xml><?xml version="1.0" encoding="utf-8"?>
<p:tagLst xmlns:a="http://schemas.openxmlformats.org/drawingml/2006/main" xmlns:r="http://schemas.openxmlformats.org/officeDocument/2006/relationships" xmlns:p="http://schemas.openxmlformats.org/presentationml/2006/main">
  <p:tag name="GENSWF_SLIDE_TITLE" val="Introduction - 3/5"/>
  <p:tag name="GENSWF_ADVANCE_TIME" val="0.00"/>
  <p:tag name="ISPRING_SLIDE_INDENT_LEVEL" val="0"/>
  <p:tag name="ISPRING_CUSTOM_TIMING_USED" val="0"/>
</p:tagLst>
</file>

<file path=ppt/tags/tag18.xml><?xml version="1.0" encoding="utf-8"?>
<p:tagLst xmlns:a="http://schemas.openxmlformats.org/drawingml/2006/main" xmlns:r="http://schemas.openxmlformats.org/officeDocument/2006/relationships" xmlns:p="http://schemas.openxmlformats.org/presentationml/2006/main">
  <p:tag name="SHAPE_LOCKS" val="1983"/>
</p:tagLst>
</file>

<file path=ppt/tags/tag19.xml><?xml version="1.0" encoding="utf-8"?>
<p:tagLst xmlns:a="http://schemas.openxmlformats.org/drawingml/2006/main" xmlns:r="http://schemas.openxmlformats.org/officeDocument/2006/relationships" xmlns:p="http://schemas.openxmlformats.org/presentationml/2006/main">
  <p:tag name="GENSWF_SLIDE_TITLE" val="Introduction - 4/5"/>
  <p:tag name="GENSWF_ADVANCE_TIME" val="0.00"/>
  <p:tag name="ISPRING_SLIDE_INDENT_LEVEL" val="0"/>
  <p:tag name="ISPRING_CUSTOM_TIMING_USED" val="0"/>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ags/tag20.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GENSWF_SLIDE_TITLE" val="Introduction - 5/5"/>
  <p:tag name="GENSWF_ADVANCE_TIME" val="0.00"/>
  <p:tag name="ISPRING_SLIDE_INDENT_LEVEL" val="0"/>
  <p:tag name="ISPRING_CUSTOM_TIMING_USED" val="0"/>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GENSWF_SLIDE_TITLE" val="Parts of Speech"/>
  <p:tag name="GENSWF_ADVANCE_TIME" val="0.00"/>
  <p:tag name="ISPRING_CUSTOM_TIMING_USED" val="0"/>
  <p:tag name="ISPRING_SLIDE_INDENT_LEVEL" val="0"/>
</p:tagLst>
</file>

<file path=ppt/tags/tag24.xml><?xml version="1.0" encoding="utf-8"?>
<p:tagLst xmlns:a="http://schemas.openxmlformats.org/drawingml/2006/main" xmlns:r="http://schemas.openxmlformats.org/officeDocument/2006/relationships" xmlns:p="http://schemas.openxmlformats.org/presentationml/2006/main">
  <p:tag name="SHAPE_LOCKS" val="1983"/>
</p:tagLst>
</file>

<file path=ppt/tags/tag25.xml><?xml version="1.0" encoding="utf-8"?>
<p:tagLst xmlns:a="http://schemas.openxmlformats.org/drawingml/2006/main" xmlns:r="http://schemas.openxmlformats.org/officeDocument/2006/relationships" xmlns:p="http://schemas.openxmlformats.org/presentationml/2006/main">
  <p:tag name="SHAPE_LOCKS" val="1983"/>
</p:tagLst>
</file>

<file path=ppt/tags/tag26.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Types of Nouns"/>
  <p:tag name="ISPRING_SLIDE_INDENT_LEVEL" val="0"/>
</p:tagLst>
</file>

<file path=ppt/tags/tag27.xml><?xml version="1.0" encoding="utf-8"?>
<p:tagLst xmlns:a="http://schemas.openxmlformats.org/drawingml/2006/main" xmlns:r="http://schemas.openxmlformats.org/officeDocument/2006/relationships" xmlns:p="http://schemas.openxmlformats.org/presentationml/2006/main">
  <p:tag name="SHAPE_LOCKS" val="1983"/>
</p:tagLst>
</file>

<file path=ppt/tags/tag28.xml><?xml version="1.0" encoding="utf-8"?>
<p:tagLst xmlns:a="http://schemas.openxmlformats.org/drawingml/2006/main" xmlns:r="http://schemas.openxmlformats.org/officeDocument/2006/relationships" xmlns:p="http://schemas.openxmlformats.org/presentationml/2006/main">
  <p:tag name="SHAPE_LOCKS" val="1983"/>
</p:tagLst>
</file>

<file path=ppt/tags/tag29.xml><?xml version="1.0" encoding="utf-8"?>
<p:tagLst xmlns:a="http://schemas.openxmlformats.org/drawingml/2006/main" xmlns:r="http://schemas.openxmlformats.org/officeDocument/2006/relationships" xmlns:p="http://schemas.openxmlformats.org/presentationml/2006/main">
  <p:tag name="GENSWF_SLIDE_TITLE" val="Preposition"/>
  <p:tag name="GENSWF_ADVANCE_TIME" val="0.00"/>
  <p:tag name="ISPRING_CUSTOM_TIMING_USED" val="0"/>
  <p:tag name="ISPRING_SLIDE_INDENT_LEVEL" val="0"/>
</p:tagLst>
</file>

<file path=ppt/tags/tag3.xml><?xml version="1.0" encoding="utf-8"?>
<p:tagLst xmlns:a="http://schemas.openxmlformats.org/drawingml/2006/main" xmlns:r="http://schemas.openxmlformats.org/officeDocument/2006/relationships" xmlns:p="http://schemas.openxmlformats.org/presentationml/2006/main">
  <p:tag name="GENSWF_SLIDE_TITLE" val="Basics of English Speaking for Workplace"/>
  <p:tag name="GENSWF_ADVANCE_TIME" val="0.00"/>
  <p:tag name="ISPRING_SLIDE_INDENT_LEVEL" val="0"/>
  <p:tag name="ISPRING_CUSTOM_TIMING_USED" val="0"/>
</p:tagLst>
</file>

<file path=ppt/tags/tag30.xml><?xml version="1.0" encoding="utf-8"?>
<p:tagLst xmlns:a="http://schemas.openxmlformats.org/drawingml/2006/main" xmlns:r="http://schemas.openxmlformats.org/officeDocument/2006/relationships" xmlns:p="http://schemas.openxmlformats.org/presentationml/2006/main">
  <p:tag name="SHAPE_LOCKS" val="1983"/>
</p:tagLst>
</file>

<file path=ppt/tags/tag31.xml><?xml version="1.0" encoding="utf-8"?>
<p:tagLst xmlns:a="http://schemas.openxmlformats.org/drawingml/2006/main" xmlns:r="http://schemas.openxmlformats.org/officeDocument/2006/relationships" xmlns:p="http://schemas.openxmlformats.org/presentationml/2006/main">
  <p:tag name="SHAPE_LOCKS" val="1983"/>
</p:tagLst>
</file>

<file path=ppt/tags/tag32.xml><?xml version="1.0" encoding="utf-8"?>
<p:tagLst xmlns:a="http://schemas.openxmlformats.org/drawingml/2006/main" xmlns:r="http://schemas.openxmlformats.org/officeDocument/2006/relationships" xmlns:p="http://schemas.openxmlformats.org/presentationml/2006/main">
  <p:tag name="SHAPE_LOCKS" val="1983"/>
</p:tagLst>
</file>

<file path=ppt/tags/tag33.xml><?xml version="1.0" encoding="utf-8"?>
<p:tagLst xmlns:a="http://schemas.openxmlformats.org/drawingml/2006/main" xmlns:r="http://schemas.openxmlformats.org/officeDocument/2006/relationships" xmlns:p="http://schemas.openxmlformats.org/presentationml/2006/main">
  <p:tag name="GENSWF_SLIDE_TITLE" val="Rule I"/>
  <p:tag name="GENSWF_ADVANCE_TIME" val="0.00"/>
  <p:tag name="ISPRING_CUSTOM_TIMING_USED" val="0"/>
  <p:tag name="ISPRING_SLIDE_INDENT_LEVEL" val="0"/>
</p:tagLst>
</file>

<file path=ppt/tags/tag34.xml><?xml version="1.0" encoding="utf-8"?>
<p:tagLst xmlns:a="http://schemas.openxmlformats.org/drawingml/2006/main" xmlns:r="http://schemas.openxmlformats.org/officeDocument/2006/relationships" xmlns:p="http://schemas.openxmlformats.org/presentationml/2006/main">
  <p:tag name="SHAPE_LOCKS" val="1983"/>
</p:tagLst>
</file>

<file path=ppt/tags/tag35.xml><?xml version="1.0" encoding="utf-8"?>
<p:tagLst xmlns:a="http://schemas.openxmlformats.org/drawingml/2006/main" xmlns:r="http://schemas.openxmlformats.org/officeDocument/2006/relationships" xmlns:p="http://schemas.openxmlformats.org/presentationml/2006/main">
  <p:tag name="GENSWF_SLIDE_TITLE" val="Rule VII"/>
  <p:tag name="GENSWF_ADVANCE_TIME" val="0.00"/>
  <p:tag name="ISPRING_CUSTOM_TIMING_USED" val="0"/>
  <p:tag name="ISPRING_SLIDE_INDENT_LEVEL" val="0"/>
</p:tagLst>
</file>

<file path=ppt/tags/tag36.xml><?xml version="1.0" encoding="utf-8"?>
<p:tagLst xmlns:a="http://schemas.openxmlformats.org/drawingml/2006/main" xmlns:r="http://schemas.openxmlformats.org/officeDocument/2006/relationships" xmlns:p="http://schemas.openxmlformats.org/presentationml/2006/main">
  <p:tag name="SHAPE_LOCKS" val="1983"/>
</p:tagLst>
</file>

<file path=ppt/tags/tag37.xml><?xml version="1.0" encoding="utf-8"?>
<p:tagLst xmlns:a="http://schemas.openxmlformats.org/drawingml/2006/main" xmlns:r="http://schemas.openxmlformats.org/officeDocument/2006/relationships" xmlns:p="http://schemas.openxmlformats.org/presentationml/2006/main">
  <p:tag name="GENSWF_SLIDE_TITLE" val="Voice"/>
  <p:tag name="GENSWF_ADVANCE_TIME" val="0.00"/>
  <p:tag name="ISPRING_CUSTOM_TIMING_USED" val="0"/>
  <p:tag name="ISPRING_SLIDE_INDENT_LEVEL" val="0"/>
</p:tagLst>
</file>

<file path=ppt/tags/tag38.xml><?xml version="1.0" encoding="utf-8"?>
<p:tagLst xmlns:a="http://schemas.openxmlformats.org/drawingml/2006/main" xmlns:r="http://schemas.openxmlformats.org/officeDocument/2006/relationships" xmlns:p="http://schemas.openxmlformats.org/presentationml/2006/main">
  <p:tag name="SHAPE_LOCKS" val="1983"/>
</p:tagLst>
</file>

<file path=ppt/tags/tag39.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40.xml><?xml version="1.0" encoding="utf-8"?>
<p:tagLst xmlns:a="http://schemas.openxmlformats.org/drawingml/2006/main" xmlns:r="http://schemas.openxmlformats.org/officeDocument/2006/relationships" xmlns:p="http://schemas.openxmlformats.org/presentationml/2006/main">
  <p:tag name="GENSWF_SLIDE_TITLE" val="Open Question"/>
  <p:tag name="GENSWF_ADVANCE_TIME" val="0.00"/>
  <p:tag name="ISPRING_CUSTOM_TIMING_USED" val="0"/>
  <p:tag name="ISPRING_SLIDE_INDENT_LEVEL" val="0"/>
</p:tagLst>
</file>

<file path=ppt/tags/tag41.xml><?xml version="1.0" encoding="utf-8"?>
<p:tagLst xmlns:a="http://schemas.openxmlformats.org/drawingml/2006/main" xmlns:r="http://schemas.openxmlformats.org/officeDocument/2006/relationships" xmlns:p="http://schemas.openxmlformats.org/presentationml/2006/main">
  <p:tag name="SHAPE_LOCKS" val="1983"/>
</p:tagLst>
</file>

<file path=ppt/tags/tag42.xml><?xml version="1.0" encoding="utf-8"?>
<p:tagLst xmlns:a="http://schemas.openxmlformats.org/drawingml/2006/main" xmlns:r="http://schemas.openxmlformats.org/officeDocument/2006/relationships" xmlns:p="http://schemas.openxmlformats.org/presentationml/2006/main">
  <p:tag name="SHAPE_LOCKS" val="1983"/>
</p:tagLst>
</file>

<file path=ppt/tags/tag43.xml><?xml version="1.0" encoding="utf-8"?>
<p:tagLst xmlns:a="http://schemas.openxmlformats.org/drawingml/2006/main" xmlns:r="http://schemas.openxmlformats.org/officeDocument/2006/relationships" xmlns:p="http://schemas.openxmlformats.org/presentationml/2006/main">
  <p:tag name="GENSWF_SLIDE_TITLE" val="Provide feedback"/>
  <p:tag name="GENSWF_ADVANCE_TIME" val="0.00"/>
  <p:tag name="ISPRING_CUSTOM_TIMING_USED" val="0"/>
  <p:tag name="ISPRING_SLIDE_INDENT_LEVEL" val="0"/>
</p:tagLst>
</file>

<file path=ppt/tags/tag44.xml><?xml version="1.0" encoding="utf-8"?>
<p:tagLst xmlns:a="http://schemas.openxmlformats.org/drawingml/2006/main" xmlns:r="http://schemas.openxmlformats.org/officeDocument/2006/relationships" xmlns:p="http://schemas.openxmlformats.org/presentationml/2006/main">
  <p:tag name="GENSWF_SLIDE_TITLE" val="Interrupting Phrases"/>
  <p:tag name="GENSWF_ADVANCE_TIME" val="0.00"/>
  <p:tag name="ISPRING_CUSTOM_TIMING_USED" val="0"/>
  <p:tag name="ISPRING_SLIDE_INDENT_LEVEL" val="0"/>
</p:tagLst>
</file>

<file path=ppt/tags/tag45.xml><?xml version="1.0" encoding="utf-8"?>
<p:tagLst xmlns:a="http://schemas.openxmlformats.org/drawingml/2006/main" xmlns:r="http://schemas.openxmlformats.org/officeDocument/2006/relationships" xmlns:p="http://schemas.openxmlformats.org/presentationml/2006/main">
  <p:tag name="SHAPE_LOCKS" val="1983"/>
</p:tagLst>
</file>

<file path=ppt/tags/tag46.xml><?xml version="1.0" encoding="utf-8"?>
<p:tagLst xmlns:a="http://schemas.openxmlformats.org/drawingml/2006/main" xmlns:r="http://schemas.openxmlformats.org/officeDocument/2006/relationships" xmlns:p="http://schemas.openxmlformats.org/presentationml/2006/main">
  <p:tag name="SHAPE_LOCKS" val="1983"/>
</p:tagLst>
</file>

<file path=ppt/tags/tag47.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Fillers"/>
  <p:tag name="ISPRING_SLIDE_INDENT_LEVEL" val="0"/>
</p:tagLst>
</file>

<file path=ppt/tags/tag48.xml><?xml version="1.0" encoding="utf-8"?>
<p:tagLst xmlns:a="http://schemas.openxmlformats.org/drawingml/2006/main" xmlns:r="http://schemas.openxmlformats.org/officeDocument/2006/relationships" xmlns:p="http://schemas.openxmlformats.org/presentationml/2006/main">
  <p:tag name="SHAPE_LOCKS" val="1983"/>
</p:tagLst>
</file>

<file path=ppt/tags/tag49.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50.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Real Life Example"/>
  <p:tag name="ISPRING_SLIDE_INDENT_LEVEL" val="0"/>
</p:tagLst>
</file>

<file path=ppt/tags/tag51.xml><?xml version="1.0" encoding="utf-8"?>
<p:tagLst xmlns:a="http://schemas.openxmlformats.org/drawingml/2006/main" xmlns:r="http://schemas.openxmlformats.org/officeDocument/2006/relationships" xmlns:p="http://schemas.openxmlformats.org/presentationml/2006/main">
  <p:tag name="SHAPE_LOCKS" val="1983"/>
</p:tagLst>
</file>

<file path=ppt/tags/tag52.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Telephone Handling"/>
  <p:tag name="ISPRING_SLIDE_INDENT_LEVEL" val="0"/>
</p:tagLst>
</file>

<file path=ppt/tags/tag53.xml><?xml version="1.0" encoding="utf-8"?>
<p:tagLst xmlns:a="http://schemas.openxmlformats.org/drawingml/2006/main" xmlns:r="http://schemas.openxmlformats.org/officeDocument/2006/relationships" xmlns:p="http://schemas.openxmlformats.org/presentationml/2006/main">
  <p:tag name="SHAPE_LOCKS" val="1983"/>
</p:tagLst>
</file>

<file path=ppt/tags/tag54.xml><?xml version="1.0" encoding="utf-8"?>
<p:tagLst xmlns:a="http://schemas.openxmlformats.org/drawingml/2006/main" xmlns:r="http://schemas.openxmlformats.org/officeDocument/2006/relationships" xmlns:p="http://schemas.openxmlformats.org/presentationml/2006/main">
  <p:tag name="GENSWF_SLIDE_TITLE" val="Speaking to an Audience"/>
  <p:tag name="GENSWF_ADVANCE_TIME" val="0.00"/>
  <p:tag name="ISPRING_CUSTOM_TIMING_USED" val="0"/>
  <p:tag name="ISPRING_SLIDE_INDENT_LEVEL" val="0"/>
</p:tagLst>
</file>

<file path=ppt/tags/tag55.xml><?xml version="1.0" encoding="utf-8"?>
<p:tagLst xmlns:a="http://schemas.openxmlformats.org/drawingml/2006/main" xmlns:r="http://schemas.openxmlformats.org/officeDocument/2006/relationships" xmlns:p="http://schemas.openxmlformats.org/presentationml/2006/main">
  <p:tag name="SHAPE_LOCKS" val="1983"/>
</p:tagLst>
</file>

<file path=ppt/tags/tag5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ManagementStudyGuide.com"/>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Course Objectives"/>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1660</TotalTime>
  <Words>1454</Words>
  <Application>Microsoft Office PowerPoint</Application>
  <PresentationFormat>On-screen Show (4:3)</PresentationFormat>
  <Paragraphs>163</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Basics-of-English-Speaking-for-Workplace-Demo</dc:title>
  <dc:creator>MSG</dc:creator>
  <cp:lastModifiedBy>User</cp:lastModifiedBy>
  <cp:revision>582</cp:revision>
  <dcterms:created xsi:type="dcterms:W3CDTF">2013-07-23T03:40:37Z</dcterms:created>
  <dcterms:modified xsi:type="dcterms:W3CDTF">2014-12-25T10:52:48Z</dcterms:modified>
</cp:coreProperties>
</file>