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0" r:id="rId4"/>
    <p:sldId id="257" r:id="rId5"/>
    <p:sldId id="259" r:id="rId6"/>
    <p:sldId id="258" r:id="rId7"/>
    <p:sldId id="261" r:id="rId8"/>
    <p:sldId id="264" r:id="rId9"/>
    <p:sldId id="267" r:id="rId10"/>
    <p:sldId id="282" r:id="rId11"/>
    <p:sldId id="284" r:id="rId12"/>
    <p:sldId id="290" r:id="rId13"/>
    <p:sldId id="291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9"/>
    <a:srgbClr val="FFB19F"/>
    <a:srgbClr val="FF8181"/>
    <a:srgbClr val="B469FF"/>
    <a:srgbClr val="FF7DB2"/>
    <a:srgbClr val="FF967D"/>
    <a:srgbClr val="E1C2A3"/>
    <a:srgbClr val="FF9B9B"/>
    <a:srgbClr val="FF3737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656" y="-72"/>
      </p:cViewPr>
      <p:guideLst>
        <p:guide orient="horz" pos="2160"/>
        <p:guide orient="horz" pos="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F2E33-F319-496B-9737-254900D72735}" type="datetimeFigureOut">
              <a:rPr lang="en-IN" smtClean="0"/>
              <a:t>08-10-2014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0801B-2458-41CE-A293-825591C2A4C0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428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79FDD-73DA-4947-A8C4-E7A4BAC9578E}" type="slidenum">
              <a:rPr lang="en-IN" smtClean="0">
                <a:solidFill>
                  <a:prstClr val="black"/>
                </a:solidFill>
              </a:rPr>
              <a:pPr/>
              <a:t>12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7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2E32-1A92-47AD-BB3E-2219E9E47AD4}" type="datetime1">
              <a:rPr lang="en-IN" smtClean="0"/>
              <a:t>08-10-2014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ManagementStudyGuide.com.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336F-A95E-4E73-A717-5891A4B4B47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E6C3-8B3B-4C2F-94C4-7944477B1317}" type="datetime1">
              <a:rPr lang="en-IN" smtClean="0"/>
              <a:t>08-10-2014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ManagementStudyGuide.com.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336F-A95E-4E73-A717-5891A4B4B47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B4D91-D161-48DE-9F8D-108B6E4A94C6}" type="datetime1">
              <a:rPr lang="en-IN" smtClean="0"/>
              <a:t>08-10-2014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ManagementStudyGuide.com.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336F-A95E-4E73-A717-5891A4B4B47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3872-D555-4B4D-88A2-1228A32BC9D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08-10-2014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A7C6-BEEC-4115-B167-C546B859929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96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3872-D555-4B4D-88A2-1228A32BC9D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08-10-2014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A7C6-BEEC-4115-B167-C546B859929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7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3872-D555-4B4D-88A2-1228A32BC9D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08-10-2014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A7C6-BEEC-4115-B167-C546B859929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29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3872-D555-4B4D-88A2-1228A32BC9D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08-10-2014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A7C6-BEEC-4115-B167-C546B859929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96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3872-D555-4B4D-88A2-1228A32BC9D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08-10-2014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A7C6-BEEC-4115-B167-C546B859929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37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3872-D555-4B4D-88A2-1228A32BC9D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08-10-2014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A7C6-BEEC-4115-B167-C546B859929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578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3872-D555-4B4D-88A2-1228A32BC9D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08-10-2014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A7C6-BEEC-4115-B167-C546B859929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966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3872-D555-4B4D-88A2-1228A32BC9D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08-10-2014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A7C6-BEEC-4115-B167-C546B859929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3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3833-2BB3-448C-A642-FF96CCA39DB2}" type="datetime1">
              <a:rPr lang="en-IN" smtClean="0"/>
              <a:t>08-10-2014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ManagementStudyGuide.com.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336F-A95E-4E73-A717-5891A4B4B47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3872-D555-4B4D-88A2-1228A32BC9D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08-10-2014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A7C6-BEEC-4115-B167-C546B859929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3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3872-D555-4B4D-88A2-1228A32BC9D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08-10-2014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A7C6-BEEC-4115-B167-C546B859929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05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3872-D555-4B4D-88A2-1228A32BC9D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08-10-2014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2A7C6-BEEC-4115-B167-C546B859929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5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4BCA7-F453-4513-B822-95BBD5E02189}" type="datetime1">
              <a:rPr lang="en-IN" smtClean="0"/>
              <a:t>08-10-2014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ManagementStudyGuide.com.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336F-A95E-4E73-A717-5891A4B4B47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2D7F-8EB3-4E83-B1E4-B744DD63E7F7}" type="datetime1">
              <a:rPr lang="en-IN" smtClean="0"/>
              <a:t>08-10-2014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ManagementStudyGuide.com. All rights reserved.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336F-A95E-4E73-A717-5891A4B4B47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4610-F7E3-4C25-95BE-FF182293446D}" type="datetime1">
              <a:rPr lang="en-IN" smtClean="0"/>
              <a:t>08-10-2014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ManagementStudyGuide.com. All rights reserved.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336F-A95E-4E73-A717-5891A4B4B47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B9835-7F88-4AB5-B7DB-BF17F5FCB288}" type="datetime1">
              <a:rPr lang="en-IN" smtClean="0"/>
              <a:t>08-10-2014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ManagementStudyGuide.com. All rights reserved.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336F-A95E-4E73-A717-5891A4B4B47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92267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4D7574D-59FF-44F5-B237-76E5164183EB}" type="datetime1">
              <a:rPr lang="en-IN" smtClean="0"/>
              <a:pPr/>
              <a:t>08-10-2014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43808" y="6592267"/>
            <a:ext cx="3456384" cy="365125"/>
          </a:xfr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N" dirty="0" smtClean="0"/>
              <a:t>© ManagementStudyGuide.com. All rights reserved.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92267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E778-1F50-4D31-8ECD-5BEFFDA4EF78}" type="datetime1">
              <a:rPr lang="en-IN" smtClean="0"/>
              <a:t>08-10-2014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ManagementStudyGuide.com. All rights reserved.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2CEDB-BF19-464C-8199-E9A6C90E528C}" type="datetime1">
              <a:rPr lang="en-IN" smtClean="0"/>
              <a:t>08-10-2014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© ManagementStudyGuide.com. All rights reserved.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5A336F-A95E-4E73-A717-5891A4B4B47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B7A5E-7087-414A-9387-1262089B480D}" type="datetime1">
              <a:rPr lang="en-IN" smtClean="0"/>
              <a:t>08-10-2014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 smtClean="0"/>
              <a:t>© ManagementStudyGuide.com.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A336F-A95E-4E73-A717-5891A4B4B47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E3872-D555-4B4D-88A2-1228A32BC9D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08-10-2014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2A7C6-BEEC-4115-B167-C546B8599294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5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image" Target="../media/image19.jpeg"/><Relationship Id="rId5" Type="http://schemas.openxmlformats.org/officeDocument/2006/relationships/slide" Target="slide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4.xml"/><Relationship Id="rId7" Type="http://schemas.openxmlformats.org/officeDocument/2006/relationships/image" Target="../media/image2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formance appraisal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2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6804248" cy="5112906"/>
          </a:xfrm>
          <a:prstGeom prst="rect">
            <a:avLst/>
          </a:prstGeom>
        </p:spPr>
      </p:pic>
      <p:pic>
        <p:nvPicPr>
          <p:cNvPr id="5" name="Picture 4" descr="grey_bk.jpg"/>
          <p:cNvPicPr>
            <a:picLocks noChangeAspect="1"/>
          </p:cNvPicPr>
          <p:nvPr/>
        </p:nvPicPr>
        <p:blipFill>
          <a:blip r:embed="rId3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200"/>
          <a:stretch>
            <a:fillRect/>
          </a:stretch>
        </p:blipFill>
        <p:spPr>
          <a:xfrm>
            <a:off x="0" y="4896544"/>
            <a:ext cx="9144000" cy="1988840"/>
          </a:xfrm>
          <a:prstGeom prst="rect">
            <a:avLst/>
          </a:prstGeom>
        </p:spPr>
      </p:pic>
      <p:pic>
        <p:nvPicPr>
          <p:cNvPr id="4" name="Picture 3" descr="01.jpg"/>
          <p:cNvPicPr>
            <a:picLocks noChangeAspect="1"/>
          </p:cNvPicPr>
          <p:nvPr/>
        </p:nvPicPr>
        <p:blipFill>
          <a:blip r:embed="rId4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200"/>
          <a:stretch>
            <a:fillRect/>
          </a:stretch>
        </p:blipFill>
        <p:spPr>
          <a:xfrm rot="5400000">
            <a:off x="4328753" y="2043247"/>
            <a:ext cx="6858495" cy="2772000"/>
          </a:xfrm>
          <a:prstGeom prst="flowChartDocumen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5589240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Performance Appraisals</a:t>
            </a:r>
            <a:endParaRPr lang="en-IN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y_bk.jpg"/>
          <p:cNvPicPr>
            <a:picLocks noChangeAspect="1"/>
          </p:cNvPicPr>
          <p:nvPr/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200" b="15264"/>
          <a:stretch>
            <a:fillRect/>
          </a:stretch>
        </p:blipFill>
        <p:spPr>
          <a:xfrm flipH="1" flipV="1">
            <a:off x="0" y="0"/>
            <a:ext cx="9144000" cy="764704"/>
          </a:xfrm>
          <a:prstGeom prst="rect">
            <a:avLst/>
          </a:prstGeom>
        </p:spPr>
      </p:pic>
      <p:pic>
        <p:nvPicPr>
          <p:cNvPr id="2" name="Picture 1" descr="01.jpg"/>
          <p:cNvPicPr>
            <a:picLocks noChangeAspect="1"/>
          </p:cNvPicPr>
          <p:nvPr/>
        </p:nvPicPr>
        <p:blipFill>
          <a:blip r:embed="rId3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402"/>
          <a:stretch>
            <a:fillRect/>
          </a:stretch>
        </p:blipFill>
        <p:spPr>
          <a:xfrm rot="5400000" flipH="1" flipV="1">
            <a:off x="-2817786" y="2781078"/>
            <a:ext cx="6858495" cy="1296340"/>
          </a:xfrm>
          <a:prstGeom prst="flowChartDocumen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44624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Steps in Appraisal Process </a:t>
            </a:r>
            <a:endParaRPr lang="en-IN" sz="4000" dirty="0"/>
          </a:p>
        </p:txBody>
      </p:sp>
      <p:sp>
        <p:nvSpPr>
          <p:cNvPr id="9" name="Rectangle 8"/>
          <p:cNvSpPr/>
          <p:nvPr/>
        </p:nvSpPr>
        <p:spPr>
          <a:xfrm>
            <a:off x="3491880" y="1844823"/>
            <a:ext cx="3096344" cy="897037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9550" tIns="209550" rIns="209550" bIns="209550" numCol="1" spcCol="1270" anchor="ctr" anchorCtr="0">
            <a:noAutofit/>
          </a:bodyPr>
          <a:lstStyle/>
          <a:p>
            <a:pPr lvl="0" algn="ctr" defTabSz="2444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IN" sz="5500" kern="1200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31640" y="1124744"/>
            <a:ext cx="1800200" cy="1224136"/>
          </a:xfrm>
          <a:prstGeom prst="rect">
            <a:avLst/>
          </a:prstGeom>
          <a:solidFill>
            <a:srgbClr val="FF818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Setting &amp; Communicating Performance Standards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331640" y="2708920"/>
            <a:ext cx="1800200" cy="720080"/>
          </a:xfrm>
          <a:prstGeom prst="rect">
            <a:avLst/>
          </a:prstGeom>
          <a:solidFill>
            <a:srgbClr val="E1C2A3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Measuring Standards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331640" y="3861048"/>
            <a:ext cx="1800200" cy="720080"/>
          </a:xfrm>
          <a:prstGeom prst="rect">
            <a:avLst/>
          </a:prstGeom>
          <a:solidFill>
            <a:srgbClr val="FF967D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Comparing Standards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331640" y="4797152"/>
            <a:ext cx="1800200" cy="720080"/>
          </a:xfrm>
          <a:prstGeom prst="rect">
            <a:avLst/>
          </a:prstGeom>
          <a:solidFill>
            <a:srgbClr val="FF7DB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Discussing Results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331640" y="5733256"/>
            <a:ext cx="1800200" cy="972000"/>
          </a:xfrm>
          <a:prstGeom prst="rect">
            <a:avLst/>
          </a:prstGeom>
          <a:solidFill>
            <a:srgbClr val="B469FF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b="1" dirty="0" smtClean="0">
                <a:solidFill>
                  <a:schemeClr val="bg1"/>
                </a:solidFill>
              </a:rPr>
              <a:t>Taking Corrective Standards</a:t>
            </a:r>
            <a:endParaRPr lang="en-IN" b="1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195736" y="2348880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2195736" y="3429000"/>
            <a:ext cx="0" cy="360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2195736" y="4509120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195736" y="5445224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y_bk.jpg"/>
          <p:cNvPicPr>
            <a:picLocks noChangeAspect="1"/>
          </p:cNvPicPr>
          <p:nvPr/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200" b="15264"/>
          <a:stretch>
            <a:fillRect/>
          </a:stretch>
        </p:blipFill>
        <p:spPr>
          <a:xfrm flipH="1" flipV="1">
            <a:off x="0" y="0"/>
            <a:ext cx="9144000" cy="764704"/>
          </a:xfrm>
          <a:prstGeom prst="rect">
            <a:avLst/>
          </a:prstGeom>
        </p:spPr>
      </p:pic>
      <p:pic>
        <p:nvPicPr>
          <p:cNvPr id="2" name="Picture 1" descr="01.jpg"/>
          <p:cNvPicPr>
            <a:picLocks noChangeAspect="1"/>
          </p:cNvPicPr>
          <p:nvPr/>
        </p:nvPicPr>
        <p:blipFill>
          <a:blip r:embed="rId3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402"/>
          <a:stretch>
            <a:fillRect/>
          </a:stretch>
        </p:blipFill>
        <p:spPr>
          <a:xfrm rot="5400000" flipH="1" flipV="1">
            <a:off x="-2817786" y="2781078"/>
            <a:ext cx="6858495" cy="1296340"/>
          </a:xfrm>
          <a:prstGeom prst="flowChartDocumen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44624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Performance Appraisal Methods</a:t>
            </a:r>
            <a:endParaRPr lang="en-IN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76470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many formats or methods that are used to measure whether the performance criteria is met or not. Some of the methods used for performance appraisal are as follows:</a:t>
            </a:r>
            <a:endParaRPr lang="en-IN" dirty="0" smtClean="0"/>
          </a:p>
          <a:p>
            <a:endParaRPr lang="en-IN" dirty="0"/>
          </a:p>
        </p:txBody>
      </p:sp>
      <p:pic>
        <p:nvPicPr>
          <p:cNvPr id="9" name="Picture 8" descr="MindMap_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3" y="1484784"/>
            <a:ext cx="7956377" cy="49654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3648" y="645333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Let us look at each one in detail</a:t>
            </a:r>
            <a:endParaRPr lang="en-IN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20"/>
          <p:cNvGrpSpPr/>
          <p:nvPr/>
        </p:nvGrpSpPr>
        <p:grpSpPr>
          <a:xfrm>
            <a:off x="432615" y="1077975"/>
            <a:ext cx="7337664" cy="3880110"/>
            <a:chOff x="3645903" y="-1202695"/>
            <a:chExt cx="11141561" cy="3625354"/>
          </a:xfrm>
        </p:grpSpPr>
        <p:sp>
          <p:nvSpPr>
            <p:cNvPr id="10" name="Rechteck 21"/>
            <p:cNvSpPr/>
            <p:nvPr/>
          </p:nvSpPr>
          <p:spPr bwMode="auto">
            <a:xfrm>
              <a:off x="4876558" y="-1070742"/>
              <a:ext cx="9910906" cy="3493401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noFill/>
              <a:round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44000" tIns="180000" rIns="72000" rtlCol="0" anchor="t"/>
            <a:lstStyle/>
            <a:p>
              <a:pPr>
                <a:spcAft>
                  <a:spcPts val="1200"/>
                </a:spcAft>
              </a:pPr>
              <a:r>
                <a:rPr lang="en-IN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This is a DEMO Course On – </a:t>
              </a:r>
              <a:r>
                <a:rPr lang="en-IN" sz="2800" b="1" dirty="0" smtClean="0">
                  <a:solidFill>
                    <a:srgbClr val="FFFF00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Performance Appraisal.</a:t>
              </a:r>
            </a:p>
            <a:p>
              <a:pPr>
                <a:spcAft>
                  <a:spcPts val="1200"/>
                </a:spcAft>
              </a:pPr>
              <a:r>
                <a:rPr lang="en-US" sz="2800" b="1" dirty="0" smtClean="0">
                  <a:solidFill>
                    <a:srgbClr val="FFFF00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Join MSG Premium Membership</a:t>
              </a: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 and Get Access to around  120 Courses + New courses added every week.</a:t>
              </a:r>
            </a:p>
            <a:p>
              <a:pPr>
                <a:spcAft>
                  <a:spcPts val="1200"/>
                </a:spcAft>
              </a:pP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What You Get:</a:t>
              </a:r>
            </a:p>
            <a:p>
              <a:pPr marL="360000" indent="-396000">
                <a:buFontTx/>
                <a:buAutoNum type="arabicPeriod"/>
              </a:pP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View All Courses Online.</a:t>
              </a:r>
            </a:p>
            <a:p>
              <a:pPr marL="360000" indent="-396000">
                <a:buFontTx/>
                <a:buAutoNum type="arabicPeriod"/>
              </a:pP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Download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Powerpoint</a:t>
              </a: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 Presentation for Each Course.</a:t>
              </a:r>
            </a:p>
            <a:p>
              <a:pPr marL="360000" indent="-396000">
                <a:buFontTx/>
                <a:buAutoNum type="arabicPeriod"/>
              </a:pP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Do the Knowledge Checks for Each Course.</a:t>
              </a:r>
              <a:endParaRPr lang="en-IN" sz="2800" b="1" dirty="0" smtClean="0">
                <a:solidFill>
                  <a:prstClr val="white"/>
                </a:solidFill>
                <a:latin typeface="FreesiaUPC" pitchFamily="34" charset="-34"/>
                <a:ea typeface="ＭＳ Ｐゴシック" pitchFamily="34" charset="-128"/>
                <a:cs typeface="FreesiaUPC" pitchFamily="34" charset="-34"/>
              </a:endParaRPr>
            </a:p>
          </p:txBody>
        </p:sp>
        <p:pic>
          <p:nvPicPr>
            <p:cNvPr id="11" name="Picture 5" descr="Tessafilm_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 rot="20222041">
              <a:off x="3645903" y="-1202695"/>
              <a:ext cx="2229621" cy="525903"/>
            </a:xfrm>
            <a:prstGeom prst="rect">
              <a:avLst/>
            </a:prstGeom>
            <a:noFill/>
          </p:spPr>
        </p:pic>
      </p:grp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0" y="5181600"/>
            <a:ext cx="1600200" cy="15335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536" y="283295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Arial Rounded MT Bold" pitchFamily="34" charset="0"/>
                <a:ea typeface="ＭＳ Ｐゴシック" pitchFamily="34" charset="-128"/>
                <a:cs typeface="Arial" pitchFamily="34" charset="0"/>
              </a:rPr>
              <a:t>ManagementStudyGuide.com</a:t>
            </a:r>
            <a:endParaRPr lang="en-IN" sz="4400" dirty="0">
              <a:solidFill>
                <a:prstClr val="black"/>
              </a:solidFill>
              <a:latin typeface="Arial Rounded MT Bold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14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y_bk.jpg"/>
          <p:cNvPicPr>
            <a:picLocks noChangeAspect="1"/>
          </p:cNvPicPr>
          <p:nvPr/>
        </p:nvPicPr>
        <p:blipFill>
          <a:blip r:embed="rId7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200" b="15264"/>
          <a:stretch>
            <a:fillRect/>
          </a:stretch>
        </p:blipFill>
        <p:spPr>
          <a:xfrm flipH="1" flipV="1">
            <a:off x="0" y="0"/>
            <a:ext cx="9144000" cy="764704"/>
          </a:xfrm>
          <a:prstGeom prst="rect">
            <a:avLst/>
          </a:prstGeom>
        </p:spPr>
      </p:pic>
      <p:pic>
        <p:nvPicPr>
          <p:cNvPr id="2" name="Picture 1" descr="01.jpg"/>
          <p:cNvPicPr>
            <a:picLocks noChangeAspect="1"/>
          </p:cNvPicPr>
          <p:nvPr/>
        </p:nvPicPr>
        <p:blipFill>
          <a:blip r:embed="rId8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402"/>
          <a:stretch>
            <a:fillRect/>
          </a:stretch>
        </p:blipFill>
        <p:spPr>
          <a:xfrm rot="5400000" flipH="1" flipV="1">
            <a:off x="-2817786" y="2781078"/>
            <a:ext cx="6858495" cy="1296340"/>
          </a:xfrm>
          <a:prstGeom prst="flowChartDocumen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4462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Objective</a:t>
            </a:r>
            <a:endParaRPr lang="en-IN" sz="4000" dirty="0"/>
          </a:p>
        </p:txBody>
      </p:sp>
      <p:grpSp>
        <p:nvGrpSpPr>
          <p:cNvPr id="5" name="Group 9"/>
          <p:cNvGrpSpPr/>
          <p:nvPr>
            <p:custDataLst>
              <p:tags r:id="rId1"/>
            </p:custDataLst>
          </p:nvPr>
        </p:nvGrpSpPr>
        <p:grpSpPr>
          <a:xfrm>
            <a:off x="1334294" y="1844746"/>
            <a:ext cx="3021682" cy="3021682"/>
            <a:chOff x="2449368" y="471326"/>
            <a:chExt cx="4173826" cy="4173826"/>
          </a:xfrm>
          <a:scene3d>
            <a:camera prst="isometricOffAxis2Left">
              <a:rot lat="21002392" lon="893192" rev="21494764"/>
            </a:camera>
            <a:lightRig rig="threePt" dir="t"/>
          </a:scene3d>
        </p:grpSpPr>
        <p:sp>
          <p:nvSpPr>
            <p:cNvPr id="6" name="Oval 5"/>
            <p:cNvSpPr/>
            <p:nvPr/>
          </p:nvSpPr>
          <p:spPr>
            <a:xfrm>
              <a:off x="2449368" y="471326"/>
              <a:ext cx="4173826" cy="4173826"/>
            </a:xfrm>
            <a:prstGeom prst="ellipse">
              <a:avLst/>
            </a:prstGeom>
            <a:solidFill>
              <a:schemeClr val="bg1"/>
            </a:solidFill>
            <a:ln w="279400">
              <a:solidFill>
                <a:srgbClr val="C00000"/>
              </a:solidFill>
            </a:ln>
            <a:effectLst/>
            <a:sp3d extrusionH="438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3066466" y="1088424"/>
              <a:ext cx="2939630" cy="2939630"/>
            </a:xfrm>
            <a:prstGeom prst="ellipse">
              <a:avLst/>
            </a:prstGeom>
            <a:solidFill>
              <a:schemeClr val="bg1"/>
            </a:solidFill>
            <a:ln w="279400">
              <a:solidFill>
                <a:srgbClr val="C00000"/>
              </a:solidFill>
            </a:ln>
            <a:effectLst/>
            <a:sp3d extrusionH="438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3769042" y="1791000"/>
              <a:ext cx="1534478" cy="1534478"/>
            </a:xfrm>
            <a:prstGeom prst="ellipse">
              <a:avLst/>
            </a:prstGeom>
            <a:solidFill>
              <a:schemeClr val="bg1"/>
            </a:solidFill>
            <a:ln w="279400">
              <a:solidFill>
                <a:srgbClr val="C00000"/>
              </a:solidFill>
            </a:ln>
            <a:effectLst/>
            <a:sp3d extrusionH="438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403026" y="2401554"/>
              <a:ext cx="278702" cy="278702"/>
            </a:xfrm>
            <a:prstGeom prst="ellipse">
              <a:avLst/>
            </a:prstGeom>
            <a:solidFill>
              <a:schemeClr val="bg1"/>
            </a:solidFill>
            <a:ln w="279400">
              <a:solidFill>
                <a:srgbClr val="0070C0"/>
              </a:solidFill>
            </a:ln>
            <a:effectLst/>
            <a:sp3d extrusionH="438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10" name="Group 30"/>
          <p:cNvGrpSpPr/>
          <p:nvPr>
            <p:custDataLst>
              <p:tags r:id="rId2"/>
            </p:custDataLst>
          </p:nvPr>
        </p:nvGrpSpPr>
        <p:grpSpPr>
          <a:xfrm rot="20505825">
            <a:off x="485129" y="2446204"/>
            <a:ext cx="2203239" cy="1249926"/>
            <a:chOff x="1760538" y="2876550"/>
            <a:chExt cx="1952626" cy="67627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Freeform 18"/>
            <p:cNvSpPr>
              <a:spLocks/>
            </p:cNvSpPr>
            <p:nvPr/>
          </p:nvSpPr>
          <p:spPr bwMode="auto">
            <a:xfrm flipH="1">
              <a:off x="1878013" y="2876550"/>
              <a:ext cx="492125" cy="365125"/>
            </a:xfrm>
            <a:custGeom>
              <a:avLst/>
              <a:gdLst/>
              <a:ahLst/>
              <a:cxnLst>
                <a:cxn ang="0">
                  <a:pos x="0" y="208"/>
                </a:cxn>
                <a:cxn ang="0">
                  <a:pos x="0" y="208"/>
                </a:cxn>
                <a:cxn ang="0">
                  <a:pos x="0" y="200"/>
                </a:cxn>
                <a:cxn ang="0">
                  <a:pos x="6" y="180"/>
                </a:cxn>
                <a:cxn ang="0">
                  <a:pos x="12" y="168"/>
                </a:cxn>
                <a:cxn ang="0">
                  <a:pos x="20" y="152"/>
                </a:cxn>
                <a:cxn ang="0">
                  <a:pos x="30" y="136"/>
                </a:cxn>
                <a:cxn ang="0">
                  <a:pos x="44" y="118"/>
                </a:cxn>
                <a:cxn ang="0">
                  <a:pos x="60" y="100"/>
                </a:cxn>
                <a:cxn ang="0">
                  <a:pos x="80" y="84"/>
                </a:cxn>
                <a:cxn ang="0">
                  <a:pos x="106" y="66"/>
                </a:cxn>
                <a:cxn ang="0">
                  <a:pos x="136" y="50"/>
                </a:cxn>
                <a:cxn ang="0">
                  <a:pos x="170" y="34"/>
                </a:cxn>
                <a:cxn ang="0">
                  <a:pos x="210" y="20"/>
                </a:cxn>
                <a:cxn ang="0">
                  <a:pos x="256" y="8"/>
                </a:cxn>
                <a:cxn ang="0">
                  <a:pos x="310" y="0"/>
                </a:cxn>
                <a:cxn ang="0">
                  <a:pos x="310" y="0"/>
                </a:cxn>
                <a:cxn ang="0">
                  <a:pos x="302" y="10"/>
                </a:cxn>
                <a:cxn ang="0">
                  <a:pos x="294" y="22"/>
                </a:cxn>
                <a:cxn ang="0">
                  <a:pos x="284" y="36"/>
                </a:cxn>
                <a:cxn ang="0">
                  <a:pos x="276" y="56"/>
                </a:cxn>
                <a:cxn ang="0">
                  <a:pos x="268" y="78"/>
                </a:cxn>
                <a:cxn ang="0">
                  <a:pos x="262" y="102"/>
                </a:cxn>
                <a:cxn ang="0">
                  <a:pos x="262" y="128"/>
                </a:cxn>
                <a:cxn ang="0">
                  <a:pos x="262" y="128"/>
                </a:cxn>
                <a:cxn ang="0">
                  <a:pos x="262" y="164"/>
                </a:cxn>
                <a:cxn ang="0">
                  <a:pos x="264" y="170"/>
                </a:cxn>
                <a:cxn ang="0">
                  <a:pos x="264" y="170"/>
                </a:cxn>
                <a:cxn ang="0">
                  <a:pos x="266" y="162"/>
                </a:cxn>
                <a:cxn ang="0">
                  <a:pos x="268" y="156"/>
                </a:cxn>
                <a:cxn ang="0">
                  <a:pos x="4" y="230"/>
                </a:cxn>
                <a:cxn ang="0">
                  <a:pos x="0" y="208"/>
                </a:cxn>
              </a:cxnLst>
              <a:rect l="0" t="0" r="r" b="b"/>
              <a:pathLst>
                <a:path w="310" h="230">
                  <a:moveTo>
                    <a:pt x="0" y="208"/>
                  </a:moveTo>
                  <a:lnTo>
                    <a:pt x="0" y="208"/>
                  </a:lnTo>
                  <a:lnTo>
                    <a:pt x="0" y="200"/>
                  </a:lnTo>
                  <a:lnTo>
                    <a:pt x="6" y="180"/>
                  </a:lnTo>
                  <a:lnTo>
                    <a:pt x="12" y="168"/>
                  </a:lnTo>
                  <a:lnTo>
                    <a:pt x="20" y="152"/>
                  </a:lnTo>
                  <a:lnTo>
                    <a:pt x="30" y="136"/>
                  </a:lnTo>
                  <a:lnTo>
                    <a:pt x="44" y="118"/>
                  </a:lnTo>
                  <a:lnTo>
                    <a:pt x="60" y="100"/>
                  </a:lnTo>
                  <a:lnTo>
                    <a:pt x="80" y="84"/>
                  </a:lnTo>
                  <a:lnTo>
                    <a:pt x="106" y="66"/>
                  </a:lnTo>
                  <a:lnTo>
                    <a:pt x="136" y="50"/>
                  </a:lnTo>
                  <a:lnTo>
                    <a:pt x="170" y="34"/>
                  </a:lnTo>
                  <a:lnTo>
                    <a:pt x="210" y="20"/>
                  </a:lnTo>
                  <a:lnTo>
                    <a:pt x="256" y="8"/>
                  </a:lnTo>
                  <a:lnTo>
                    <a:pt x="310" y="0"/>
                  </a:lnTo>
                  <a:lnTo>
                    <a:pt x="310" y="0"/>
                  </a:lnTo>
                  <a:lnTo>
                    <a:pt x="302" y="10"/>
                  </a:lnTo>
                  <a:lnTo>
                    <a:pt x="294" y="22"/>
                  </a:lnTo>
                  <a:lnTo>
                    <a:pt x="284" y="36"/>
                  </a:lnTo>
                  <a:lnTo>
                    <a:pt x="276" y="56"/>
                  </a:lnTo>
                  <a:lnTo>
                    <a:pt x="268" y="78"/>
                  </a:lnTo>
                  <a:lnTo>
                    <a:pt x="262" y="102"/>
                  </a:lnTo>
                  <a:lnTo>
                    <a:pt x="262" y="128"/>
                  </a:lnTo>
                  <a:lnTo>
                    <a:pt x="262" y="128"/>
                  </a:lnTo>
                  <a:lnTo>
                    <a:pt x="262" y="164"/>
                  </a:lnTo>
                  <a:lnTo>
                    <a:pt x="264" y="170"/>
                  </a:lnTo>
                  <a:lnTo>
                    <a:pt x="264" y="170"/>
                  </a:lnTo>
                  <a:lnTo>
                    <a:pt x="266" y="162"/>
                  </a:lnTo>
                  <a:lnTo>
                    <a:pt x="268" y="156"/>
                  </a:lnTo>
                  <a:lnTo>
                    <a:pt x="4" y="230"/>
                  </a:lnTo>
                  <a:lnTo>
                    <a:pt x="0" y="20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ＭＳ Ｐゴシック" pitchFamily="-65" charset="-128"/>
              </a:endParaRPr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 flipH="1">
              <a:off x="1760538" y="3155950"/>
              <a:ext cx="596900" cy="263525"/>
            </a:xfrm>
            <a:custGeom>
              <a:avLst/>
              <a:gdLst/>
              <a:ahLst/>
              <a:cxnLst>
                <a:cxn ang="0">
                  <a:pos x="6" y="86"/>
                </a:cxn>
                <a:cxn ang="0">
                  <a:pos x="6" y="86"/>
                </a:cxn>
                <a:cxn ang="0">
                  <a:pos x="12" y="92"/>
                </a:cxn>
                <a:cxn ang="0">
                  <a:pos x="24" y="106"/>
                </a:cxn>
                <a:cxn ang="0">
                  <a:pos x="36" y="116"/>
                </a:cxn>
                <a:cxn ang="0">
                  <a:pos x="50" y="126"/>
                </a:cxn>
                <a:cxn ang="0">
                  <a:pos x="66" y="136"/>
                </a:cxn>
                <a:cxn ang="0">
                  <a:pos x="86" y="146"/>
                </a:cxn>
                <a:cxn ang="0">
                  <a:pos x="108" y="154"/>
                </a:cxn>
                <a:cxn ang="0">
                  <a:pos x="136" y="160"/>
                </a:cxn>
                <a:cxn ang="0">
                  <a:pos x="166" y="164"/>
                </a:cxn>
                <a:cxn ang="0">
                  <a:pos x="200" y="166"/>
                </a:cxn>
                <a:cxn ang="0">
                  <a:pos x="238" y="164"/>
                </a:cxn>
                <a:cxn ang="0">
                  <a:pos x="280" y="158"/>
                </a:cxn>
                <a:cxn ang="0">
                  <a:pos x="326" y="148"/>
                </a:cxn>
                <a:cxn ang="0">
                  <a:pos x="376" y="132"/>
                </a:cxn>
                <a:cxn ang="0">
                  <a:pos x="376" y="132"/>
                </a:cxn>
                <a:cxn ang="0">
                  <a:pos x="364" y="128"/>
                </a:cxn>
                <a:cxn ang="0">
                  <a:pos x="352" y="120"/>
                </a:cxn>
                <a:cxn ang="0">
                  <a:pos x="338" y="110"/>
                </a:cxn>
                <a:cxn ang="0">
                  <a:pos x="322" y="98"/>
                </a:cxn>
                <a:cxn ang="0">
                  <a:pos x="304" y="82"/>
                </a:cxn>
                <a:cxn ang="0">
                  <a:pos x="290" y="62"/>
                </a:cxn>
                <a:cxn ang="0">
                  <a:pos x="276" y="38"/>
                </a:cxn>
                <a:cxn ang="0">
                  <a:pos x="276" y="38"/>
                </a:cxn>
                <a:cxn ang="0">
                  <a:pos x="262" y="6"/>
                </a:cxn>
                <a:cxn ang="0">
                  <a:pos x="260" y="0"/>
                </a:cxn>
                <a:cxn ang="0">
                  <a:pos x="260" y="0"/>
                </a:cxn>
                <a:cxn ang="0">
                  <a:pos x="266" y="6"/>
                </a:cxn>
                <a:cxn ang="0">
                  <a:pos x="270" y="12"/>
                </a:cxn>
                <a:cxn ang="0">
                  <a:pos x="0" y="62"/>
                </a:cxn>
                <a:cxn ang="0">
                  <a:pos x="6" y="86"/>
                </a:cxn>
              </a:cxnLst>
              <a:rect l="0" t="0" r="r" b="b"/>
              <a:pathLst>
                <a:path w="376" h="166">
                  <a:moveTo>
                    <a:pt x="6" y="86"/>
                  </a:moveTo>
                  <a:lnTo>
                    <a:pt x="6" y="86"/>
                  </a:lnTo>
                  <a:lnTo>
                    <a:pt x="12" y="92"/>
                  </a:lnTo>
                  <a:lnTo>
                    <a:pt x="24" y="106"/>
                  </a:lnTo>
                  <a:lnTo>
                    <a:pt x="36" y="116"/>
                  </a:lnTo>
                  <a:lnTo>
                    <a:pt x="50" y="126"/>
                  </a:lnTo>
                  <a:lnTo>
                    <a:pt x="66" y="136"/>
                  </a:lnTo>
                  <a:lnTo>
                    <a:pt x="86" y="146"/>
                  </a:lnTo>
                  <a:lnTo>
                    <a:pt x="108" y="154"/>
                  </a:lnTo>
                  <a:lnTo>
                    <a:pt x="136" y="160"/>
                  </a:lnTo>
                  <a:lnTo>
                    <a:pt x="166" y="164"/>
                  </a:lnTo>
                  <a:lnTo>
                    <a:pt x="200" y="166"/>
                  </a:lnTo>
                  <a:lnTo>
                    <a:pt x="238" y="164"/>
                  </a:lnTo>
                  <a:lnTo>
                    <a:pt x="280" y="158"/>
                  </a:lnTo>
                  <a:lnTo>
                    <a:pt x="326" y="148"/>
                  </a:lnTo>
                  <a:lnTo>
                    <a:pt x="376" y="132"/>
                  </a:lnTo>
                  <a:lnTo>
                    <a:pt x="376" y="132"/>
                  </a:lnTo>
                  <a:lnTo>
                    <a:pt x="364" y="128"/>
                  </a:lnTo>
                  <a:lnTo>
                    <a:pt x="352" y="120"/>
                  </a:lnTo>
                  <a:lnTo>
                    <a:pt x="338" y="110"/>
                  </a:lnTo>
                  <a:lnTo>
                    <a:pt x="322" y="98"/>
                  </a:lnTo>
                  <a:lnTo>
                    <a:pt x="304" y="82"/>
                  </a:lnTo>
                  <a:lnTo>
                    <a:pt x="290" y="62"/>
                  </a:lnTo>
                  <a:lnTo>
                    <a:pt x="276" y="38"/>
                  </a:lnTo>
                  <a:lnTo>
                    <a:pt x="276" y="38"/>
                  </a:lnTo>
                  <a:lnTo>
                    <a:pt x="262" y="6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66" y="6"/>
                  </a:lnTo>
                  <a:lnTo>
                    <a:pt x="270" y="12"/>
                  </a:lnTo>
                  <a:lnTo>
                    <a:pt x="0" y="62"/>
                  </a:lnTo>
                  <a:lnTo>
                    <a:pt x="6" y="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ＭＳ Ｐゴシック" pitchFamily="-65" charset="-128"/>
              </a:endParaRPr>
            </a:p>
          </p:txBody>
        </p:sp>
        <p:sp>
          <p:nvSpPr>
            <p:cNvPr id="13" name="Freeform 20"/>
            <p:cNvSpPr>
              <a:spLocks/>
            </p:cNvSpPr>
            <p:nvPr/>
          </p:nvSpPr>
          <p:spPr bwMode="auto">
            <a:xfrm flipH="1">
              <a:off x="1906589" y="3092451"/>
              <a:ext cx="1806575" cy="460375"/>
            </a:xfrm>
            <a:custGeom>
              <a:avLst/>
              <a:gdLst/>
              <a:ahLst/>
              <a:cxnLst>
                <a:cxn ang="0">
                  <a:pos x="1118" y="0"/>
                </a:cxn>
                <a:cxn ang="0">
                  <a:pos x="1118" y="0"/>
                </a:cxn>
                <a:cxn ang="0">
                  <a:pos x="1062" y="18"/>
                </a:cxn>
                <a:cxn ang="0">
                  <a:pos x="996" y="36"/>
                </a:cxn>
                <a:cxn ang="0">
                  <a:pos x="922" y="54"/>
                </a:cxn>
                <a:cxn ang="0">
                  <a:pos x="846" y="72"/>
                </a:cxn>
                <a:cxn ang="0">
                  <a:pos x="846" y="72"/>
                </a:cxn>
                <a:cxn ang="0">
                  <a:pos x="698" y="100"/>
                </a:cxn>
                <a:cxn ang="0">
                  <a:pos x="568" y="124"/>
                </a:cxn>
                <a:cxn ang="0">
                  <a:pos x="440" y="146"/>
                </a:cxn>
                <a:cxn ang="0">
                  <a:pos x="174" y="216"/>
                </a:cxn>
                <a:cxn ang="0">
                  <a:pos x="180" y="236"/>
                </a:cxn>
                <a:cxn ang="0">
                  <a:pos x="180" y="236"/>
                </a:cxn>
                <a:cxn ang="0">
                  <a:pos x="144" y="242"/>
                </a:cxn>
                <a:cxn ang="0">
                  <a:pos x="110" y="250"/>
                </a:cxn>
                <a:cxn ang="0">
                  <a:pos x="78" y="260"/>
                </a:cxn>
                <a:cxn ang="0">
                  <a:pos x="52" y="268"/>
                </a:cxn>
                <a:cxn ang="0">
                  <a:pos x="14" y="284"/>
                </a:cxn>
                <a:cxn ang="0">
                  <a:pos x="0" y="290"/>
                </a:cxn>
                <a:cxn ang="0">
                  <a:pos x="0" y="290"/>
                </a:cxn>
                <a:cxn ang="0">
                  <a:pos x="60" y="288"/>
                </a:cxn>
                <a:cxn ang="0">
                  <a:pos x="112" y="284"/>
                </a:cxn>
                <a:cxn ang="0">
                  <a:pos x="156" y="276"/>
                </a:cxn>
                <a:cxn ang="0">
                  <a:pos x="188" y="270"/>
                </a:cxn>
                <a:cxn ang="0">
                  <a:pos x="190" y="282"/>
                </a:cxn>
                <a:cxn ang="0">
                  <a:pos x="462" y="220"/>
                </a:cxn>
                <a:cxn ang="0">
                  <a:pos x="462" y="220"/>
                </a:cxn>
                <a:cxn ang="0">
                  <a:pos x="504" y="206"/>
                </a:cxn>
                <a:cxn ang="0">
                  <a:pos x="552" y="192"/>
                </a:cxn>
                <a:cxn ang="0">
                  <a:pos x="656" y="164"/>
                </a:cxn>
                <a:cxn ang="0">
                  <a:pos x="768" y="136"/>
                </a:cxn>
                <a:cxn ang="0">
                  <a:pos x="878" y="112"/>
                </a:cxn>
                <a:cxn ang="0">
                  <a:pos x="1062" y="74"/>
                </a:cxn>
                <a:cxn ang="0">
                  <a:pos x="1138" y="60"/>
                </a:cxn>
                <a:cxn ang="0">
                  <a:pos x="1118" y="0"/>
                </a:cxn>
              </a:cxnLst>
              <a:rect l="0" t="0" r="r" b="b"/>
              <a:pathLst>
                <a:path w="1138" h="290">
                  <a:moveTo>
                    <a:pt x="1118" y="0"/>
                  </a:moveTo>
                  <a:lnTo>
                    <a:pt x="1118" y="0"/>
                  </a:lnTo>
                  <a:lnTo>
                    <a:pt x="1062" y="18"/>
                  </a:lnTo>
                  <a:lnTo>
                    <a:pt x="996" y="36"/>
                  </a:lnTo>
                  <a:lnTo>
                    <a:pt x="922" y="54"/>
                  </a:lnTo>
                  <a:lnTo>
                    <a:pt x="846" y="72"/>
                  </a:lnTo>
                  <a:lnTo>
                    <a:pt x="846" y="72"/>
                  </a:lnTo>
                  <a:lnTo>
                    <a:pt x="698" y="100"/>
                  </a:lnTo>
                  <a:lnTo>
                    <a:pt x="568" y="124"/>
                  </a:lnTo>
                  <a:lnTo>
                    <a:pt x="440" y="146"/>
                  </a:lnTo>
                  <a:lnTo>
                    <a:pt x="174" y="216"/>
                  </a:lnTo>
                  <a:lnTo>
                    <a:pt x="180" y="236"/>
                  </a:lnTo>
                  <a:lnTo>
                    <a:pt x="180" y="236"/>
                  </a:lnTo>
                  <a:lnTo>
                    <a:pt x="144" y="242"/>
                  </a:lnTo>
                  <a:lnTo>
                    <a:pt x="110" y="250"/>
                  </a:lnTo>
                  <a:lnTo>
                    <a:pt x="78" y="260"/>
                  </a:lnTo>
                  <a:lnTo>
                    <a:pt x="52" y="268"/>
                  </a:lnTo>
                  <a:lnTo>
                    <a:pt x="14" y="284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60" y="288"/>
                  </a:lnTo>
                  <a:lnTo>
                    <a:pt x="112" y="284"/>
                  </a:lnTo>
                  <a:lnTo>
                    <a:pt x="156" y="276"/>
                  </a:lnTo>
                  <a:lnTo>
                    <a:pt x="188" y="270"/>
                  </a:lnTo>
                  <a:lnTo>
                    <a:pt x="190" y="282"/>
                  </a:lnTo>
                  <a:lnTo>
                    <a:pt x="462" y="220"/>
                  </a:lnTo>
                  <a:lnTo>
                    <a:pt x="462" y="220"/>
                  </a:lnTo>
                  <a:lnTo>
                    <a:pt x="504" y="206"/>
                  </a:lnTo>
                  <a:lnTo>
                    <a:pt x="552" y="192"/>
                  </a:lnTo>
                  <a:lnTo>
                    <a:pt x="656" y="164"/>
                  </a:lnTo>
                  <a:lnTo>
                    <a:pt x="768" y="136"/>
                  </a:lnTo>
                  <a:lnTo>
                    <a:pt x="878" y="112"/>
                  </a:lnTo>
                  <a:lnTo>
                    <a:pt x="1062" y="74"/>
                  </a:lnTo>
                  <a:lnTo>
                    <a:pt x="1138" y="60"/>
                  </a:lnTo>
                  <a:lnTo>
                    <a:pt x="1118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60001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ＭＳ Ｐゴシック" pitchFamily="-65" charset="-128"/>
              </a:endParaRPr>
            </a:p>
          </p:txBody>
        </p:sp>
      </p:grpSp>
      <p:grpSp>
        <p:nvGrpSpPr>
          <p:cNvPr id="14" name="Group 39"/>
          <p:cNvGrpSpPr/>
          <p:nvPr>
            <p:custDataLst>
              <p:tags r:id="rId3"/>
            </p:custDataLst>
          </p:nvPr>
        </p:nvGrpSpPr>
        <p:grpSpPr bwMode="auto">
          <a:xfrm rot="21050175">
            <a:off x="1222652" y="5625328"/>
            <a:ext cx="1652250" cy="572305"/>
            <a:chOff x="1760538" y="2876550"/>
            <a:chExt cx="1952625" cy="6762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Freeform 18"/>
            <p:cNvSpPr>
              <a:spLocks/>
            </p:cNvSpPr>
            <p:nvPr/>
          </p:nvSpPr>
          <p:spPr bwMode="auto">
            <a:xfrm flipH="1">
              <a:off x="1878013" y="2876550"/>
              <a:ext cx="492125" cy="365125"/>
            </a:xfrm>
            <a:custGeom>
              <a:avLst/>
              <a:gdLst/>
              <a:ahLst/>
              <a:cxnLst>
                <a:cxn ang="0">
                  <a:pos x="0" y="208"/>
                </a:cxn>
                <a:cxn ang="0">
                  <a:pos x="0" y="208"/>
                </a:cxn>
                <a:cxn ang="0">
                  <a:pos x="0" y="200"/>
                </a:cxn>
                <a:cxn ang="0">
                  <a:pos x="6" y="180"/>
                </a:cxn>
                <a:cxn ang="0">
                  <a:pos x="12" y="168"/>
                </a:cxn>
                <a:cxn ang="0">
                  <a:pos x="20" y="152"/>
                </a:cxn>
                <a:cxn ang="0">
                  <a:pos x="30" y="136"/>
                </a:cxn>
                <a:cxn ang="0">
                  <a:pos x="44" y="118"/>
                </a:cxn>
                <a:cxn ang="0">
                  <a:pos x="60" y="100"/>
                </a:cxn>
                <a:cxn ang="0">
                  <a:pos x="80" y="84"/>
                </a:cxn>
                <a:cxn ang="0">
                  <a:pos x="106" y="66"/>
                </a:cxn>
                <a:cxn ang="0">
                  <a:pos x="136" y="50"/>
                </a:cxn>
                <a:cxn ang="0">
                  <a:pos x="170" y="34"/>
                </a:cxn>
                <a:cxn ang="0">
                  <a:pos x="210" y="20"/>
                </a:cxn>
                <a:cxn ang="0">
                  <a:pos x="256" y="8"/>
                </a:cxn>
                <a:cxn ang="0">
                  <a:pos x="310" y="0"/>
                </a:cxn>
                <a:cxn ang="0">
                  <a:pos x="310" y="0"/>
                </a:cxn>
                <a:cxn ang="0">
                  <a:pos x="302" y="10"/>
                </a:cxn>
                <a:cxn ang="0">
                  <a:pos x="294" y="22"/>
                </a:cxn>
                <a:cxn ang="0">
                  <a:pos x="284" y="36"/>
                </a:cxn>
                <a:cxn ang="0">
                  <a:pos x="276" y="56"/>
                </a:cxn>
                <a:cxn ang="0">
                  <a:pos x="268" y="78"/>
                </a:cxn>
                <a:cxn ang="0">
                  <a:pos x="262" y="102"/>
                </a:cxn>
                <a:cxn ang="0">
                  <a:pos x="262" y="128"/>
                </a:cxn>
                <a:cxn ang="0">
                  <a:pos x="262" y="128"/>
                </a:cxn>
                <a:cxn ang="0">
                  <a:pos x="262" y="164"/>
                </a:cxn>
                <a:cxn ang="0">
                  <a:pos x="264" y="170"/>
                </a:cxn>
                <a:cxn ang="0">
                  <a:pos x="264" y="170"/>
                </a:cxn>
                <a:cxn ang="0">
                  <a:pos x="266" y="162"/>
                </a:cxn>
                <a:cxn ang="0">
                  <a:pos x="268" y="156"/>
                </a:cxn>
                <a:cxn ang="0">
                  <a:pos x="4" y="230"/>
                </a:cxn>
                <a:cxn ang="0">
                  <a:pos x="0" y="208"/>
                </a:cxn>
              </a:cxnLst>
              <a:rect l="0" t="0" r="r" b="b"/>
              <a:pathLst>
                <a:path w="310" h="230">
                  <a:moveTo>
                    <a:pt x="0" y="208"/>
                  </a:moveTo>
                  <a:lnTo>
                    <a:pt x="0" y="208"/>
                  </a:lnTo>
                  <a:lnTo>
                    <a:pt x="0" y="200"/>
                  </a:lnTo>
                  <a:lnTo>
                    <a:pt x="6" y="180"/>
                  </a:lnTo>
                  <a:lnTo>
                    <a:pt x="12" y="168"/>
                  </a:lnTo>
                  <a:lnTo>
                    <a:pt x="20" y="152"/>
                  </a:lnTo>
                  <a:lnTo>
                    <a:pt x="30" y="136"/>
                  </a:lnTo>
                  <a:lnTo>
                    <a:pt x="44" y="118"/>
                  </a:lnTo>
                  <a:lnTo>
                    <a:pt x="60" y="100"/>
                  </a:lnTo>
                  <a:lnTo>
                    <a:pt x="80" y="84"/>
                  </a:lnTo>
                  <a:lnTo>
                    <a:pt x="106" y="66"/>
                  </a:lnTo>
                  <a:lnTo>
                    <a:pt x="136" y="50"/>
                  </a:lnTo>
                  <a:lnTo>
                    <a:pt x="170" y="34"/>
                  </a:lnTo>
                  <a:lnTo>
                    <a:pt x="210" y="20"/>
                  </a:lnTo>
                  <a:lnTo>
                    <a:pt x="256" y="8"/>
                  </a:lnTo>
                  <a:lnTo>
                    <a:pt x="310" y="0"/>
                  </a:lnTo>
                  <a:lnTo>
                    <a:pt x="310" y="0"/>
                  </a:lnTo>
                  <a:lnTo>
                    <a:pt x="302" y="10"/>
                  </a:lnTo>
                  <a:lnTo>
                    <a:pt x="294" y="22"/>
                  </a:lnTo>
                  <a:lnTo>
                    <a:pt x="284" y="36"/>
                  </a:lnTo>
                  <a:lnTo>
                    <a:pt x="276" y="56"/>
                  </a:lnTo>
                  <a:lnTo>
                    <a:pt x="268" y="78"/>
                  </a:lnTo>
                  <a:lnTo>
                    <a:pt x="262" y="102"/>
                  </a:lnTo>
                  <a:lnTo>
                    <a:pt x="262" y="128"/>
                  </a:lnTo>
                  <a:lnTo>
                    <a:pt x="262" y="128"/>
                  </a:lnTo>
                  <a:lnTo>
                    <a:pt x="262" y="164"/>
                  </a:lnTo>
                  <a:lnTo>
                    <a:pt x="264" y="170"/>
                  </a:lnTo>
                  <a:lnTo>
                    <a:pt x="264" y="170"/>
                  </a:lnTo>
                  <a:lnTo>
                    <a:pt x="266" y="162"/>
                  </a:lnTo>
                  <a:lnTo>
                    <a:pt x="268" y="156"/>
                  </a:lnTo>
                  <a:lnTo>
                    <a:pt x="4" y="230"/>
                  </a:lnTo>
                  <a:lnTo>
                    <a:pt x="0" y="20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ＭＳ Ｐゴシック" pitchFamily="-65" charset="-128"/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 flipH="1">
              <a:off x="1760538" y="3155950"/>
              <a:ext cx="596900" cy="263525"/>
            </a:xfrm>
            <a:custGeom>
              <a:avLst/>
              <a:gdLst/>
              <a:ahLst/>
              <a:cxnLst>
                <a:cxn ang="0">
                  <a:pos x="6" y="86"/>
                </a:cxn>
                <a:cxn ang="0">
                  <a:pos x="6" y="86"/>
                </a:cxn>
                <a:cxn ang="0">
                  <a:pos x="12" y="92"/>
                </a:cxn>
                <a:cxn ang="0">
                  <a:pos x="24" y="106"/>
                </a:cxn>
                <a:cxn ang="0">
                  <a:pos x="36" y="116"/>
                </a:cxn>
                <a:cxn ang="0">
                  <a:pos x="50" y="126"/>
                </a:cxn>
                <a:cxn ang="0">
                  <a:pos x="66" y="136"/>
                </a:cxn>
                <a:cxn ang="0">
                  <a:pos x="86" y="146"/>
                </a:cxn>
                <a:cxn ang="0">
                  <a:pos x="108" y="154"/>
                </a:cxn>
                <a:cxn ang="0">
                  <a:pos x="136" y="160"/>
                </a:cxn>
                <a:cxn ang="0">
                  <a:pos x="166" y="164"/>
                </a:cxn>
                <a:cxn ang="0">
                  <a:pos x="200" y="166"/>
                </a:cxn>
                <a:cxn ang="0">
                  <a:pos x="238" y="164"/>
                </a:cxn>
                <a:cxn ang="0">
                  <a:pos x="280" y="158"/>
                </a:cxn>
                <a:cxn ang="0">
                  <a:pos x="326" y="148"/>
                </a:cxn>
                <a:cxn ang="0">
                  <a:pos x="376" y="132"/>
                </a:cxn>
                <a:cxn ang="0">
                  <a:pos x="376" y="132"/>
                </a:cxn>
                <a:cxn ang="0">
                  <a:pos x="364" y="128"/>
                </a:cxn>
                <a:cxn ang="0">
                  <a:pos x="352" y="120"/>
                </a:cxn>
                <a:cxn ang="0">
                  <a:pos x="338" y="110"/>
                </a:cxn>
                <a:cxn ang="0">
                  <a:pos x="322" y="98"/>
                </a:cxn>
                <a:cxn ang="0">
                  <a:pos x="304" y="82"/>
                </a:cxn>
                <a:cxn ang="0">
                  <a:pos x="290" y="62"/>
                </a:cxn>
                <a:cxn ang="0">
                  <a:pos x="276" y="38"/>
                </a:cxn>
                <a:cxn ang="0">
                  <a:pos x="276" y="38"/>
                </a:cxn>
                <a:cxn ang="0">
                  <a:pos x="262" y="6"/>
                </a:cxn>
                <a:cxn ang="0">
                  <a:pos x="260" y="0"/>
                </a:cxn>
                <a:cxn ang="0">
                  <a:pos x="260" y="0"/>
                </a:cxn>
                <a:cxn ang="0">
                  <a:pos x="266" y="6"/>
                </a:cxn>
                <a:cxn ang="0">
                  <a:pos x="270" y="12"/>
                </a:cxn>
                <a:cxn ang="0">
                  <a:pos x="0" y="62"/>
                </a:cxn>
                <a:cxn ang="0">
                  <a:pos x="6" y="86"/>
                </a:cxn>
              </a:cxnLst>
              <a:rect l="0" t="0" r="r" b="b"/>
              <a:pathLst>
                <a:path w="376" h="166">
                  <a:moveTo>
                    <a:pt x="6" y="86"/>
                  </a:moveTo>
                  <a:lnTo>
                    <a:pt x="6" y="86"/>
                  </a:lnTo>
                  <a:lnTo>
                    <a:pt x="12" y="92"/>
                  </a:lnTo>
                  <a:lnTo>
                    <a:pt x="24" y="106"/>
                  </a:lnTo>
                  <a:lnTo>
                    <a:pt x="36" y="116"/>
                  </a:lnTo>
                  <a:lnTo>
                    <a:pt x="50" y="126"/>
                  </a:lnTo>
                  <a:lnTo>
                    <a:pt x="66" y="136"/>
                  </a:lnTo>
                  <a:lnTo>
                    <a:pt x="86" y="146"/>
                  </a:lnTo>
                  <a:lnTo>
                    <a:pt x="108" y="154"/>
                  </a:lnTo>
                  <a:lnTo>
                    <a:pt x="136" y="160"/>
                  </a:lnTo>
                  <a:lnTo>
                    <a:pt x="166" y="164"/>
                  </a:lnTo>
                  <a:lnTo>
                    <a:pt x="200" y="166"/>
                  </a:lnTo>
                  <a:lnTo>
                    <a:pt x="238" y="164"/>
                  </a:lnTo>
                  <a:lnTo>
                    <a:pt x="280" y="158"/>
                  </a:lnTo>
                  <a:lnTo>
                    <a:pt x="326" y="148"/>
                  </a:lnTo>
                  <a:lnTo>
                    <a:pt x="376" y="132"/>
                  </a:lnTo>
                  <a:lnTo>
                    <a:pt x="376" y="132"/>
                  </a:lnTo>
                  <a:lnTo>
                    <a:pt x="364" y="128"/>
                  </a:lnTo>
                  <a:lnTo>
                    <a:pt x="352" y="120"/>
                  </a:lnTo>
                  <a:lnTo>
                    <a:pt x="338" y="110"/>
                  </a:lnTo>
                  <a:lnTo>
                    <a:pt x="322" y="98"/>
                  </a:lnTo>
                  <a:lnTo>
                    <a:pt x="304" y="82"/>
                  </a:lnTo>
                  <a:lnTo>
                    <a:pt x="290" y="62"/>
                  </a:lnTo>
                  <a:lnTo>
                    <a:pt x="276" y="38"/>
                  </a:lnTo>
                  <a:lnTo>
                    <a:pt x="276" y="38"/>
                  </a:lnTo>
                  <a:lnTo>
                    <a:pt x="262" y="6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66" y="6"/>
                  </a:lnTo>
                  <a:lnTo>
                    <a:pt x="270" y="12"/>
                  </a:lnTo>
                  <a:lnTo>
                    <a:pt x="0" y="62"/>
                  </a:lnTo>
                  <a:lnTo>
                    <a:pt x="6" y="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ＭＳ Ｐゴシック" pitchFamily="-65" charset="-128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 flipH="1">
              <a:off x="1906588" y="3092450"/>
              <a:ext cx="1806575" cy="460375"/>
            </a:xfrm>
            <a:custGeom>
              <a:avLst/>
              <a:gdLst/>
              <a:ahLst/>
              <a:cxnLst>
                <a:cxn ang="0">
                  <a:pos x="1118" y="0"/>
                </a:cxn>
                <a:cxn ang="0">
                  <a:pos x="1118" y="0"/>
                </a:cxn>
                <a:cxn ang="0">
                  <a:pos x="1062" y="18"/>
                </a:cxn>
                <a:cxn ang="0">
                  <a:pos x="996" y="36"/>
                </a:cxn>
                <a:cxn ang="0">
                  <a:pos x="922" y="54"/>
                </a:cxn>
                <a:cxn ang="0">
                  <a:pos x="846" y="72"/>
                </a:cxn>
                <a:cxn ang="0">
                  <a:pos x="846" y="72"/>
                </a:cxn>
                <a:cxn ang="0">
                  <a:pos x="698" y="100"/>
                </a:cxn>
                <a:cxn ang="0">
                  <a:pos x="568" y="124"/>
                </a:cxn>
                <a:cxn ang="0">
                  <a:pos x="440" y="146"/>
                </a:cxn>
                <a:cxn ang="0">
                  <a:pos x="174" y="216"/>
                </a:cxn>
                <a:cxn ang="0">
                  <a:pos x="180" y="236"/>
                </a:cxn>
                <a:cxn ang="0">
                  <a:pos x="180" y="236"/>
                </a:cxn>
                <a:cxn ang="0">
                  <a:pos x="144" y="242"/>
                </a:cxn>
                <a:cxn ang="0">
                  <a:pos x="110" y="250"/>
                </a:cxn>
                <a:cxn ang="0">
                  <a:pos x="78" y="260"/>
                </a:cxn>
                <a:cxn ang="0">
                  <a:pos x="52" y="268"/>
                </a:cxn>
                <a:cxn ang="0">
                  <a:pos x="14" y="284"/>
                </a:cxn>
                <a:cxn ang="0">
                  <a:pos x="0" y="290"/>
                </a:cxn>
                <a:cxn ang="0">
                  <a:pos x="0" y="290"/>
                </a:cxn>
                <a:cxn ang="0">
                  <a:pos x="60" y="288"/>
                </a:cxn>
                <a:cxn ang="0">
                  <a:pos x="112" y="284"/>
                </a:cxn>
                <a:cxn ang="0">
                  <a:pos x="156" y="276"/>
                </a:cxn>
                <a:cxn ang="0">
                  <a:pos x="188" y="270"/>
                </a:cxn>
                <a:cxn ang="0">
                  <a:pos x="190" y="282"/>
                </a:cxn>
                <a:cxn ang="0">
                  <a:pos x="462" y="220"/>
                </a:cxn>
                <a:cxn ang="0">
                  <a:pos x="462" y="220"/>
                </a:cxn>
                <a:cxn ang="0">
                  <a:pos x="504" y="206"/>
                </a:cxn>
                <a:cxn ang="0">
                  <a:pos x="552" y="192"/>
                </a:cxn>
                <a:cxn ang="0">
                  <a:pos x="656" y="164"/>
                </a:cxn>
                <a:cxn ang="0">
                  <a:pos x="768" y="136"/>
                </a:cxn>
                <a:cxn ang="0">
                  <a:pos x="878" y="112"/>
                </a:cxn>
                <a:cxn ang="0">
                  <a:pos x="1062" y="74"/>
                </a:cxn>
                <a:cxn ang="0">
                  <a:pos x="1138" y="60"/>
                </a:cxn>
                <a:cxn ang="0">
                  <a:pos x="1118" y="0"/>
                </a:cxn>
              </a:cxnLst>
              <a:rect l="0" t="0" r="r" b="b"/>
              <a:pathLst>
                <a:path w="1138" h="290">
                  <a:moveTo>
                    <a:pt x="1118" y="0"/>
                  </a:moveTo>
                  <a:lnTo>
                    <a:pt x="1118" y="0"/>
                  </a:lnTo>
                  <a:lnTo>
                    <a:pt x="1062" y="18"/>
                  </a:lnTo>
                  <a:lnTo>
                    <a:pt x="996" y="36"/>
                  </a:lnTo>
                  <a:lnTo>
                    <a:pt x="922" y="54"/>
                  </a:lnTo>
                  <a:lnTo>
                    <a:pt x="846" y="72"/>
                  </a:lnTo>
                  <a:lnTo>
                    <a:pt x="846" y="72"/>
                  </a:lnTo>
                  <a:lnTo>
                    <a:pt x="698" y="100"/>
                  </a:lnTo>
                  <a:lnTo>
                    <a:pt x="568" y="124"/>
                  </a:lnTo>
                  <a:lnTo>
                    <a:pt x="440" y="146"/>
                  </a:lnTo>
                  <a:lnTo>
                    <a:pt x="174" y="216"/>
                  </a:lnTo>
                  <a:lnTo>
                    <a:pt x="180" y="236"/>
                  </a:lnTo>
                  <a:lnTo>
                    <a:pt x="180" y="236"/>
                  </a:lnTo>
                  <a:lnTo>
                    <a:pt x="144" y="242"/>
                  </a:lnTo>
                  <a:lnTo>
                    <a:pt x="110" y="250"/>
                  </a:lnTo>
                  <a:lnTo>
                    <a:pt x="78" y="260"/>
                  </a:lnTo>
                  <a:lnTo>
                    <a:pt x="52" y="268"/>
                  </a:lnTo>
                  <a:lnTo>
                    <a:pt x="14" y="284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60" y="288"/>
                  </a:lnTo>
                  <a:lnTo>
                    <a:pt x="112" y="284"/>
                  </a:lnTo>
                  <a:lnTo>
                    <a:pt x="156" y="276"/>
                  </a:lnTo>
                  <a:lnTo>
                    <a:pt x="188" y="270"/>
                  </a:lnTo>
                  <a:lnTo>
                    <a:pt x="190" y="282"/>
                  </a:lnTo>
                  <a:lnTo>
                    <a:pt x="462" y="220"/>
                  </a:lnTo>
                  <a:lnTo>
                    <a:pt x="462" y="220"/>
                  </a:lnTo>
                  <a:lnTo>
                    <a:pt x="504" y="206"/>
                  </a:lnTo>
                  <a:lnTo>
                    <a:pt x="552" y="192"/>
                  </a:lnTo>
                  <a:lnTo>
                    <a:pt x="656" y="164"/>
                  </a:lnTo>
                  <a:lnTo>
                    <a:pt x="768" y="136"/>
                  </a:lnTo>
                  <a:lnTo>
                    <a:pt x="878" y="112"/>
                  </a:lnTo>
                  <a:lnTo>
                    <a:pt x="1062" y="74"/>
                  </a:lnTo>
                  <a:lnTo>
                    <a:pt x="1138" y="60"/>
                  </a:lnTo>
                  <a:lnTo>
                    <a:pt x="1118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60001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ＭＳ Ｐゴシック" pitchFamily="-65" charset="-128"/>
              </a:endParaRPr>
            </a:p>
          </p:txBody>
        </p:sp>
      </p:grpSp>
      <p:grpSp>
        <p:nvGrpSpPr>
          <p:cNvPr id="18" name="Group 35"/>
          <p:cNvGrpSpPr/>
          <p:nvPr>
            <p:custDataLst>
              <p:tags r:id="rId4"/>
            </p:custDataLst>
          </p:nvPr>
        </p:nvGrpSpPr>
        <p:grpSpPr bwMode="auto">
          <a:xfrm rot="21050175">
            <a:off x="1193686" y="5703886"/>
            <a:ext cx="1953707" cy="676724"/>
            <a:chOff x="1760538" y="2876550"/>
            <a:chExt cx="1952613" cy="67627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1878013" y="2876550"/>
              <a:ext cx="492125" cy="365125"/>
            </a:xfrm>
            <a:custGeom>
              <a:avLst/>
              <a:gdLst/>
              <a:ahLst/>
              <a:cxnLst>
                <a:cxn ang="0">
                  <a:pos x="0" y="208"/>
                </a:cxn>
                <a:cxn ang="0">
                  <a:pos x="0" y="208"/>
                </a:cxn>
                <a:cxn ang="0">
                  <a:pos x="0" y="200"/>
                </a:cxn>
                <a:cxn ang="0">
                  <a:pos x="6" y="180"/>
                </a:cxn>
                <a:cxn ang="0">
                  <a:pos x="12" y="168"/>
                </a:cxn>
                <a:cxn ang="0">
                  <a:pos x="20" y="152"/>
                </a:cxn>
                <a:cxn ang="0">
                  <a:pos x="30" y="136"/>
                </a:cxn>
                <a:cxn ang="0">
                  <a:pos x="44" y="118"/>
                </a:cxn>
                <a:cxn ang="0">
                  <a:pos x="60" y="100"/>
                </a:cxn>
                <a:cxn ang="0">
                  <a:pos x="80" y="84"/>
                </a:cxn>
                <a:cxn ang="0">
                  <a:pos x="106" y="66"/>
                </a:cxn>
                <a:cxn ang="0">
                  <a:pos x="136" y="50"/>
                </a:cxn>
                <a:cxn ang="0">
                  <a:pos x="170" y="34"/>
                </a:cxn>
                <a:cxn ang="0">
                  <a:pos x="210" y="20"/>
                </a:cxn>
                <a:cxn ang="0">
                  <a:pos x="256" y="8"/>
                </a:cxn>
                <a:cxn ang="0">
                  <a:pos x="310" y="0"/>
                </a:cxn>
                <a:cxn ang="0">
                  <a:pos x="310" y="0"/>
                </a:cxn>
                <a:cxn ang="0">
                  <a:pos x="302" y="10"/>
                </a:cxn>
                <a:cxn ang="0">
                  <a:pos x="294" y="22"/>
                </a:cxn>
                <a:cxn ang="0">
                  <a:pos x="284" y="36"/>
                </a:cxn>
                <a:cxn ang="0">
                  <a:pos x="276" y="56"/>
                </a:cxn>
                <a:cxn ang="0">
                  <a:pos x="268" y="78"/>
                </a:cxn>
                <a:cxn ang="0">
                  <a:pos x="262" y="102"/>
                </a:cxn>
                <a:cxn ang="0">
                  <a:pos x="262" y="128"/>
                </a:cxn>
                <a:cxn ang="0">
                  <a:pos x="262" y="128"/>
                </a:cxn>
                <a:cxn ang="0">
                  <a:pos x="262" y="164"/>
                </a:cxn>
                <a:cxn ang="0">
                  <a:pos x="264" y="170"/>
                </a:cxn>
                <a:cxn ang="0">
                  <a:pos x="264" y="170"/>
                </a:cxn>
                <a:cxn ang="0">
                  <a:pos x="266" y="162"/>
                </a:cxn>
                <a:cxn ang="0">
                  <a:pos x="268" y="156"/>
                </a:cxn>
                <a:cxn ang="0">
                  <a:pos x="4" y="230"/>
                </a:cxn>
                <a:cxn ang="0">
                  <a:pos x="0" y="208"/>
                </a:cxn>
              </a:cxnLst>
              <a:rect l="0" t="0" r="r" b="b"/>
              <a:pathLst>
                <a:path w="310" h="230">
                  <a:moveTo>
                    <a:pt x="0" y="208"/>
                  </a:moveTo>
                  <a:lnTo>
                    <a:pt x="0" y="208"/>
                  </a:lnTo>
                  <a:lnTo>
                    <a:pt x="0" y="200"/>
                  </a:lnTo>
                  <a:lnTo>
                    <a:pt x="6" y="180"/>
                  </a:lnTo>
                  <a:lnTo>
                    <a:pt x="12" y="168"/>
                  </a:lnTo>
                  <a:lnTo>
                    <a:pt x="20" y="152"/>
                  </a:lnTo>
                  <a:lnTo>
                    <a:pt x="30" y="136"/>
                  </a:lnTo>
                  <a:lnTo>
                    <a:pt x="44" y="118"/>
                  </a:lnTo>
                  <a:lnTo>
                    <a:pt x="60" y="100"/>
                  </a:lnTo>
                  <a:lnTo>
                    <a:pt x="80" y="84"/>
                  </a:lnTo>
                  <a:lnTo>
                    <a:pt x="106" y="66"/>
                  </a:lnTo>
                  <a:lnTo>
                    <a:pt x="136" y="50"/>
                  </a:lnTo>
                  <a:lnTo>
                    <a:pt x="170" y="34"/>
                  </a:lnTo>
                  <a:lnTo>
                    <a:pt x="210" y="20"/>
                  </a:lnTo>
                  <a:lnTo>
                    <a:pt x="256" y="8"/>
                  </a:lnTo>
                  <a:lnTo>
                    <a:pt x="310" y="0"/>
                  </a:lnTo>
                  <a:lnTo>
                    <a:pt x="310" y="0"/>
                  </a:lnTo>
                  <a:lnTo>
                    <a:pt x="302" y="10"/>
                  </a:lnTo>
                  <a:lnTo>
                    <a:pt x="294" y="22"/>
                  </a:lnTo>
                  <a:lnTo>
                    <a:pt x="284" y="36"/>
                  </a:lnTo>
                  <a:lnTo>
                    <a:pt x="276" y="56"/>
                  </a:lnTo>
                  <a:lnTo>
                    <a:pt x="268" y="78"/>
                  </a:lnTo>
                  <a:lnTo>
                    <a:pt x="262" y="102"/>
                  </a:lnTo>
                  <a:lnTo>
                    <a:pt x="262" y="128"/>
                  </a:lnTo>
                  <a:lnTo>
                    <a:pt x="262" y="128"/>
                  </a:lnTo>
                  <a:lnTo>
                    <a:pt x="262" y="164"/>
                  </a:lnTo>
                  <a:lnTo>
                    <a:pt x="264" y="170"/>
                  </a:lnTo>
                  <a:lnTo>
                    <a:pt x="264" y="170"/>
                  </a:lnTo>
                  <a:lnTo>
                    <a:pt x="266" y="162"/>
                  </a:lnTo>
                  <a:lnTo>
                    <a:pt x="268" y="156"/>
                  </a:lnTo>
                  <a:lnTo>
                    <a:pt x="4" y="230"/>
                  </a:lnTo>
                  <a:lnTo>
                    <a:pt x="0" y="20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ＭＳ Ｐゴシック" pitchFamily="-65" charset="-128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1760538" y="3155950"/>
              <a:ext cx="596900" cy="263525"/>
            </a:xfrm>
            <a:custGeom>
              <a:avLst/>
              <a:gdLst/>
              <a:ahLst/>
              <a:cxnLst>
                <a:cxn ang="0">
                  <a:pos x="6" y="86"/>
                </a:cxn>
                <a:cxn ang="0">
                  <a:pos x="6" y="86"/>
                </a:cxn>
                <a:cxn ang="0">
                  <a:pos x="12" y="92"/>
                </a:cxn>
                <a:cxn ang="0">
                  <a:pos x="24" y="106"/>
                </a:cxn>
                <a:cxn ang="0">
                  <a:pos x="36" y="116"/>
                </a:cxn>
                <a:cxn ang="0">
                  <a:pos x="50" y="126"/>
                </a:cxn>
                <a:cxn ang="0">
                  <a:pos x="66" y="136"/>
                </a:cxn>
                <a:cxn ang="0">
                  <a:pos x="86" y="146"/>
                </a:cxn>
                <a:cxn ang="0">
                  <a:pos x="108" y="154"/>
                </a:cxn>
                <a:cxn ang="0">
                  <a:pos x="136" y="160"/>
                </a:cxn>
                <a:cxn ang="0">
                  <a:pos x="166" y="164"/>
                </a:cxn>
                <a:cxn ang="0">
                  <a:pos x="200" y="166"/>
                </a:cxn>
                <a:cxn ang="0">
                  <a:pos x="238" y="164"/>
                </a:cxn>
                <a:cxn ang="0">
                  <a:pos x="280" y="158"/>
                </a:cxn>
                <a:cxn ang="0">
                  <a:pos x="326" y="148"/>
                </a:cxn>
                <a:cxn ang="0">
                  <a:pos x="376" y="132"/>
                </a:cxn>
                <a:cxn ang="0">
                  <a:pos x="376" y="132"/>
                </a:cxn>
                <a:cxn ang="0">
                  <a:pos x="364" y="128"/>
                </a:cxn>
                <a:cxn ang="0">
                  <a:pos x="352" y="120"/>
                </a:cxn>
                <a:cxn ang="0">
                  <a:pos x="338" y="110"/>
                </a:cxn>
                <a:cxn ang="0">
                  <a:pos x="322" y="98"/>
                </a:cxn>
                <a:cxn ang="0">
                  <a:pos x="304" y="82"/>
                </a:cxn>
                <a:cxn ang="0">
                  <a:pos x="290" y="62"/>
                </a:cxn>
                <a:cxn ang="0">
                  <a:pos x="276" y="38"/>
                </a:cxn>
                <a:cxn ang="0">
                  <a:pos x="276" y="38"/>
                </a:cxn>
                <a:cxn ang="0">
                  <a:pos x="262" y="6"/>
                </a:cxn>
                <a:cxn ang="0">
                  <a:pos x="260" y="0"/>
                </a:cxn>
                <a:cxn ang="0">
                  <a:pos x="260" y="0"/>
                </a:cxn>
                <a:cxn ang="0">
                  <a:pos x="266" y="6"/>
                </a:cxn>
                <a:cxn ang="0">
                  <a:pos x="270" y="12"/>
                </a:cxn>
                <a:cxn ang="0">
                  <a:pos x="0" y="62"/>
                </a:cxn>
                <a:cxn ang="0">
                  <a:pos x="6" y="86"/>
                </a:cxn>
              </a:cxnLst>
              <a:rect l="0" t="0" r="r" b="b"/>
              <a:pathLst>
                <a:path w="376" h="166">
                  <a:moveTo>
                    <a:pt x="6" y="86"/>
                  </a:moveTo>
                  <a:lnTo>
                    <a:pt x="6" y="86"/>
                  </a:lnTo>
                  <a:lnTo>
                    <a:pt x="12" y="92"/>
                  </a:lnTo>
                  <a:lnTo>
                    <a:pt x="24" y="106"/>
                  </a:lnTo>
                  <a:lnTo>
                    <a:pt x="36" y="116"/>
                  </a:lnTo>
                  <a:lnTo>
                    <a:pt x="50" y="126"/>
                  </a:lnTo>
                  <a:lnTo>
                    <a:pt x="66" y="136"/>
                  </a:lnTo>
                  <a:lnTo>
                    <a:pt x="86" y="146"/>
                  </a:lnTo>
                  <a:lnTo>
                    <a:pt x="108" y="154"/>
                  </a:lnTo>
                  <a:lnTo>
                    <a:pt x="136" y="160"/>
                  </a:lnTo>
                  <a:lnTo>
                    <a:pt x="166" y="164"/>
                  </a:lnTo>
                  <a:lnTo>
                    <a:pt x="200" y="166"/>
                  </a:lnTo>
                  <a:lnTo>
                    <a:pt x="238" y="164"/>
                  </a:lnTo>
                  <a:lnTo>
                    <a:pt x="280" y="158"/>
                  </a:lnTo>
                  <a:lnTo>
                    <a:pt x="326" y="148"/>
                  </a:lnTo>
                  <a:lnTo>
                    <a:pt x="376" y="132"/>
                  </a:lnTo>
                  <a:lnTo>
                    <a:pt x="376" y="132"/>
                  </a:lnTo>
                  <a:lnTo>
                    <a:pt x="364" y="128"/>
                  </a:lnTo>
                  <a:lnTo>
                    <a:pt x="352" y="120"/>
                  </a:lnTo>
                  <a:lnTo>
                    <a:pt x="338" y="110"/>
                  </a:lnTo>
                  <a:lnTo>
                    <a:pt x="322" y="98"/>
                  </a:lnTo>
                  <a:lnTo>
                    <a:pt x="304" y="82"/>
                  </a:lnTo>
                  <a:lnTo>
                    <a:pt x="290" y="62"/>
                  </a:lnTo>
                  <a:lnTo>
                    <a:pt x="276" y="38"/>
                  </a:lnTo>
                  <a:lnTo>
                    <a:pt x="276" y="38"/>
                  </a:lnTo>
                  <a:lnTo>
                    <a:pt x="262" y="6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66" y="6"/>
                  </a:lnTo>
                  <a:lnTo>
                    <a:pt x="270" y="12"/>
                  </a:lnTo>
                  <a:lnTo>
                    <a:pt x="0" y="62"/>
                  </a:lnTo>
                  <a:lnTo>
                    <a:pt x="6" y="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ＭＳ Ｐゴシック" pitchFamily="-65" charset="-128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1906577" y="3092448"/>
              <a:ext cx="1806574" cy="460375"/>
            </a:xfrm>
            <a:custGeom>
              <a:avLst/>
              <a:gdLst/>
              <a:ahLst/>
              <a:cxnLst>
                <a:cxn ang="0">
                  <a:pos x="1118" y="0"/>
                </a:cxn>
                <a:cxn ang="0">
                  <a:pos x="1118" y="0"/>
                </a:cxn>
                <a:cxn ang="0">
                  <a:pos x="1062" y="18"/>
                </a:cxn>
                <a:cxn ang="0">
                  <a:pos x="996" y="36"/>
                </a:cxn>
                <a:cxn ang="0">
                  <a:pos x="922" y="54"/>
                </a:cxn>
                <a:cxn ang="0">
                  <a:pos x="846" y="72"/>
                </a:cxn>
                <a:cxn ang="0">
                  <a:pos x="846" y="72"/>
                </a:cxn>
                <a:cxn ang="0">
                  <a:pos x="698" y="100"/>
                </a:cxn>
                <a:cxn ang="0">
                  <a:pos x="568" y="124"/>
                </a:cxn>
                <a:cxn ang="0">
                  <a:pos x="440" y="146"/>
                </a:cxn>
                <a:cxn ang="0">
                  <a:pos x="174" y="216"/>
                </a:cxn>
                <a:cxn ang="0">
                  <a:pos x="180" y="236"/>
                </a:cxn>
                <a:cxn ang="0">
                  <a:pos x="180" y="236"/>
                </a:cxn>
                <a:cxn ang="0">
                  <a:pos x="144" y="242"/>
                </a:cxn>
                <a:cxn ang="0">
                  <a:pos x="110" y="250"/>
                </a:cxn>
                <a:cxn ang="0">
                  <a:pos x="78" y="260"/>
                </a:cxn>
                <a:cxn ang="0">
                  <a:pos x="52" y="268"/>
                </a:cxn>
                <a:cxn ang="0">
                  <a:pos x="14" y="284"/>
                </a:cxn>
                <a:cxn ang="0">
                  <a:pos x="0" y="290"/>
                </a:cxn>
                <a:cxn ang="0">
                  <a:pos x="0" y="290"/>
                </a:cxn>
                <a:cxn ang="0">
                  <a:pos x="60" y="288"/>
                </a:cxn>
                <a:cxn ang="0">
                  <a:pos x="112" y="284"/>
                </a:cxn>
                <a:cxn ang="0">
                  <a:pos x="156" y="276"/>
                </a:cxn>
                <a:cxn ang="0">
                  <a:pos x="188" y="270"/>
                </a:cxn>
                <a:cxn ang="0">
                  <a:pos x="190" y="282"/>
                </a:cxn>
                <a:cxn ang="0">
                  <a:pos x="462" y="220"/>
                </a:cxn>
                <a:cxn ang="0">
                  <a:pos x="462" y="220"/>
                </a:cxn>
                <a:cxn ang="0">
                  <a:pos x="504" y="206"/>
                </a:cxn>
                <a:cxn ang="0">
                  <a:pos x="552" y="192"/>
                </a:cxn>
                <a:cxn ang="0">
                  <a:pos x="656" y="164"/>
                </a:cxn>
                <a:cxn ang="0">
                  <a:pos x="768" y="136"/>
                </a:cxn>
                <a:cxn ang="0">
                  <a:pos x="878" y="112"/>
                </a:cxn>
                <a:cxn ang="0">
                  <a:pos x="1062" y="74"/>
                </a:cxn>
                <a:cxn ang="0">
                  <a:pos x="1138" y="60"/>
                </a:cxn>
                <a:cxn ang="0">
                  <a:pos x="1118" y="0"/>
                </a:cxn>
              </a:cxnLst>
              <a:rect l="0" t="0" r="r" b="b"/>
              <a:pathLst>
                <a:path w="1138" h="290">
                  <a:moveTo>
                    <a:pt x="1118" y="0"/>
                  </a:moveTo>
                  <a:lnTo>
                    <a:pt x="1118" y="0"/>
                  </a:lnTo>
                  <a:lnTo>
                    <a:pt x="1062" y="18"/>
                  </a:lnTo>
                  <a:lnTo>
                    <a:pt x="996" y="36"/>
                  </a:lnTo>
                  <a:lnTo>
                    <a:pt x="922" y="54"/>
                  </a:lnTo>
                  <a:lnTo>
                    <a:pt x="846" y="72"/>
                  </a:lnTo>
                  <a:lnTo>
                    <a:pt x="846" y="72"/>
                  </a:lnTo>
                  <a:lnTo>
                    <a:pt x="698" y="100"/>
                  </a:lnTo>
                  <a:lnTo>
                    <a:pt x="568" y="124"/>
                  </a:lnTo>
                  <a:lnTo>
                    <a:pt x="440" y="146"/>
                  </a:lnTo>
                  <a:lnTo>
                    <a:pt x="174" y="216"/>
                  </a:lnTo>
                  <a:lnTo>
                    <a:pt x="180" y="236"/>
                  </a:lnTo>
                  <a:lnTo>
                    <a:pt x="180" y="236"/>
                  </a:lnTo>
                  <a:lnTo>
                    <a:pt x="144" y="242"/>
                  </a:lnTo>
                  <a:lnTo>
                    <a:pt x="110" y="250"/>
                  </a:lnTo>
                  <a:lnTo>
                    <a:pt x="78" y="260"/>
                  </a:lnTo>
                  <a:lnTo>
                    <a:pt x="52" y="268"/>
                  </a:lnTo>
                  <a:lnTo>
                    <a:pt x="14" y="284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60" y="288"/>
                  </a:lnTo>
                  <a:lnTo>
                    <a:pt x="112" y="284"/>
                  </a:lnTo>
                  <a:lnTo>
                    <a:pt x="156" y="276"/>
                  </a:lnTo>
                  <a:lnTo>
                    <a:pt x="188" y="270"/>
                  </a:lnTo>
                  <a:lnTo>
                    <a:pt x="190" y="282"/>
                  </a:lnTo>
                  <a:lnTo>
                    <a:pt x="462" y="220"/>
                  </a:lnTo>
                  <a:lnTo>
                    <a:pt x="462" y="220"/>
                  </a:lnTo>
                  <a:lnTo>
                    <a:pt x="504" y="206"/>
                  </a:lnTo>
                  <a:lnTo>
                    <a:pt x="552" y="192"/>
                  </a:lnTo>
                  <a:lnTo>
                    <a:pt x="656" y="164"/>
                  </a:lnTo>
                  <a:lnTo>
                    <a:pt x="768" y="136"/>
                  </a:lnTo>
                  <a:lnTo>
                    <a:pt x="878" y="112"/>
                  </a:lnTo>
                  <a:lnTo>
                    <a:pt x="1062" y="74"/>
                  </a:lnTo>
                  <a:lnTo>
                    <a:pt x="1138" y="60"/>
                  </a:lnTo>
                  <a:lnTo>
                    <a:pt x="1118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60001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ＭＳ Ｐゴシック" pitchFamily="-65" charset="-128"/>
              </a:endParaRPr>
            </a:p>
          </p:txBody>
        </p:sp>
      </p:grpSp>
      <p:grpSp>
        <p:nvGrpSpPr>
          <p:cNvPr id="22" name="Group 43"/>
          <p:cNvGrpSpPr/>
          <p:nvPr>
            <p:custDataLst>
              <p:tags r:id="rId5"/>
            </p:custDataLst>
          </p:nvPr>
        </p:nvGrpSpPr>
        <p:grpSpPr bwMode="auto">
          <a:xfrm rot="20588617">
            <a:off x="1200747" y="5912548"/>
            <a:ext cx="1953719" cy="676726"/>
            <a:chOff x="1760538" y="2876550"/>
            <a:chExt cx="1952625" cy="6762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3" name="Freeform 18"/>
            <p:cNvSpPr>
              <a:spLocks/>
            </p:cNvSpPr>
            <p:nvPr/>
          </p:nvSpPr>
          <p:spPr bwMode="auto">
            <a:xfrm flipH="1">
              <a:off x="1878013" y="2876550"/>
              <a:ext cx="492125" cy="365125"/>
            </a:xfrm>
            <a:custGeom>
              <a:avLst/>
              <a:gdLst/>
              <a:ahLst/>
              <a:cxnLst>
                <a:cxn ang="0">
                  <a:pos x="0" y="208"/>
                </a:cxn>
                <a:cxn ang="0">
                  <a:pos x="0" y="208"/>
                </a:cxn>
                <a:cxn ang="0">
                  <a:pos x="0" y="200"/>
                </a:cxn>
                <a:cxn ang="0">
                  <a:pos x="6" y="180"/>
                </a:cxn>
                <a:cxn ang="0">
                  <a:pos x="12" y="168"/>
                </a:cxn>
                <a:cxn ang="0">
                  <a:pos x="20" y="152"/>
                </a:cxn>
                <a:cxn ang="0">
                  <a:pos x="30" y="136"/>
                </a:cxn>
                <a:cxn ang="0">
                  <a:pos x="44" y="118"/>
                </a:cxn>
                <a:cxn ang="0">
                  <a:pos x="60" y="100"/>
                </a:cxn>
                <a:cxn ang="0">
                  <a:pos x="80" y="84"/>
                </a:cxn>
                <a:cxn ang="0">
                  <a:pos x="106" y="66"/>
                </a:cxn>
                <a:cxn ang="0">
                  <a:pos x="136" y="50"/>
                </a:cxn>
                <a:cxn ang="0">
                  <a:pos x="170" y="34"/>
                </a:cxn>
                <a:cxn ang="0">
                  <a:pos x="210" y="20"/>
                </a:cxn>
                <a:cxn ang="0">
                  <a:pos x="256" y="8"/>
                </a:cxn>
                <a:cxn ang="0">
                  <a:pos x="310" y="0"/>
                </a:cxn>
                <a:cxn ang="0">
                  <a:pos x="310" y="0"/>
                </a:cxn>
                <a:cxn ang="0">
                  <a:pos x="302" y="10"/>
                </a:cxn>
                <a:cxn ang="0">
                  <a:pos x="294" y="22"/>
                </a:cxn>
                <a:cxn ang="0">
                  <a:pos x="284" y="36"/>
                </a:cxn>
                <a:cxn ang="0">
                  <a:pos x="276" y="56"/>
                </a:cxn>
                <a:cxn ang="0">
                  <a:pos x="268" y="78"/>
                </a:cxn>
                <a:cxn ang="0">
                  <a:pos x="262" y="102"/>
                </a:cxn>
                <a:cxn ang="0">
                  <a:pos x="262" y="128"/>
                </a:cxn>
                <a:cxn ang="0">
                  <a:pos x="262" y="128"/>
                </a:cxn>
                <a:cxn ang="0">
                  <a:pos x="262" y="164"/>
                </a:cxn>
                <a:cxn ang="0">
                  <a:pos x="264" y="170"/>
                </a:cxn>
                <a:cxn ang="0">
                  <a:pos x="264" y="170"/>
                </a:cxn>
                <a:cxn ang="0">
                  <a:pos x="266" y="162"/>
                </a:cxn>
                <a:cxn ang="0">
                  <a:pos x="268" y="156"/>
                </a:cxn>
                <a:cxn ang="0">
                  <a:pos x="4" y="230"/>
                </a:cxn>
                <a:cxn ang="0">
                  <a:pos x="0" y="208"/>
                </a:cxn>
              </a:cxnLst>
              <a:rect l="0" t="0" r="r" b="b"/>
              <a:pathLst>
                <a:path w="310" h="230">
                  <a:moveTo>
                    <a:pt x="0" y="208"/>
                  </a:moveTo>
                  <a:lnTo>
                    <a:pt x="0" y="208"/>
                  </a:lnTo>
                  <a:lnTo>
                    <a:pt x="0" y="200"/>
                  </a:lnTo>
                  <a:lnTo>
                    <a:pt x="6" y="180"/>
                  </a:lnTo>
                  <a:lnTo>
                    <a:pt x="12" y="168"/>
                  </a:lnTo>
                  <a:lnTo>
                    <a:pt x="20" y="152"/>
                  </a:lnTo>
                  <a:lnTo>
                    <a:pt x="30" y="136"/>
                  </a:lnTo>
                  <a:lnTo>
                    <a:pt x="44" y="118"/>
                  </a:lnTo>
                  <a:lnTo>
                    <a:pt x="60" y="100"/>
                  </a:lnTo>
                  <a:lnTo>
                    <a:pt x="80" y="84"/>
                  </a:lnTo>
                  <a:lnTo>
                    <a:pt x="106" y="66"/>
                  </a:lnTo>
                  <a:lnTo>
                    <a:pt x="136" y="50"/>
                  </a:lnTo>
                  <a:lnTo>
                    <a:pt x="170" y="34"/>
                  </a:lnTo>
                  <a:lnTo>
                    <a:pt x="210" y="20"/>
                  </a:lnTo>
                  <a:lnTo>
                    <a:pt x="256" y="8"/>
                  </a:lnTo>
                  <a:lnTo>
                    <a:pt x="310" y="0"/>
                  </a:lnTo>
                  <a:lnTo>
                    <a:pt x="310" y="0"/>
                  </a:lnTo>
                  <a:lnTo>
                    <a:pt x="302" y="10"/>
                  </a:lnTo>
                  <a:lnTo>
                    <a:pt x="294" y="22"/>
                  </a:lnTo>
                  <a:lnTo>
                    <a:pt x="284" y="36"/>
                  </a:lnTo>
                  <a:lnTo>
                    <a:pt x="276" y="56"/>
                  </a:lnTo>
                  <a:lnTo>
                    <a:pt x="268" y="78"/>
                  </a:lnTo>
                  <a:lnTo>
                    <a:pt x="262" y="102"/>
                  </a:lnTo>
                  <a:lnTo>
                    <a:pt x="262" y="128"/>
                  </a:lnTo>
                  <a:lnTo>
                    <a:pt x="262" y="128"/>
                  </a:lnTo>
                  <a:lnTo>
                    <a:pt x="262" y="164"/>
                  </a:lnTo>
                  <a:lnTo>
                    <a:pt x="264" y="170"/>
                  </a:lnTo>
                  <a:lnTo>
                    <a:pt x="264" y="170"/>
                  </a:lnTo>
                  <a:lnTo>
                    <a:pt x="266" y="162"/>
                  </a:lnTo>
                  <a:lnTo>
                    <a:pt x="268" y="156"/>
                  </a:lnTo>
                  <a:lnTo>
                    <a:pt x="4" y="230"/>
                  </a:lnTo>
                  <a:lnTo>
                    <a:pt x="0" y="20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ＭＳ Ｐゴシック" pitchFamily="-65" charset="-128"/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 flipH="1">
              <a:off x="1760538" y="3155950"/>
              <a:ext cx="596900" cy="263525"/>
            </a:xfrm>
            <a:custGeom>
              <a:avLst/>
              <a:gdLst/>
              <a:ahLst/>
              <a:cxnLst>
                <a:cxn ang="0">
                  <a:pos x="6" y="86"/>
                </a:cxn>
                <a:cxn ang="0">
                  <a:pos x="6" y="86"/>
                </a:cxn>
                <a:cxn ang="0">
                  <a:pos x="12" y="92"/>
                </a:cxn>
                <a:cxn ang="0">
                  <a:pos x="24" y="106"/>
                </a:cxn>
                <a:cxn ang="0">
                  <a:pos x="36" y="116"/>
                </a:cxn>
                <a:cxn ang="0">
                  <a:pos x="50" y="126"/>
                </a:cxn>
                <a:cxn ang="0">
                  <a:pos x="66" y="136"/>
                </a:cxn>
                <a:cxn ang="0">
                  <a:pos x="86" y="146"/>
                </a:cxn>
                <a:cxn ang="0">
                  <a:pos x="108" y="154"/>
                </a:cxn>
                <a:cxn ang="0">
                  <a:pos x="136" y="160"/>
                </a:cxn>
                <a:cxn ang="0">
                  <a:pos x="166" y="164"/>
                </a:cxn>
                <a:cxn ang="0">
                  <a:pos x="200" y="166"/>
                </a:cxn>
                <a:cxn ang="0">
                  <a:pos x="238" y="164"/>
                </a:cxn>
                <a:cxn ang="0">
                  <a:pos x="280" y="158"/>
                </a:cxn>
                <a:cxn ang="0">
                  <a:pos x="326" y="148"/>
                </a:cxn>
                <a:cxn ang="0">
                  <a:pos x="376" y="132"/>
                </a:cxn>
                <a:cxn ang="0">
                  <a:pos x="376" y="132"/>
                </a:cxn>
                <a:cxn ang="0">
                  <a:pos x="364" y="128"/>
                </a:cxn>
                <a:cxn ang="0">
                  <a:pos x="352" y="120"/>
                </a:cxn>
                <a:cxn ang="0">
                  <a:pos x="338" y="110"/>
                </a:cxn>
                <a:cxn ang="0">
                  <a:pos x="322" y="98"/>
                </a:cxn>
                <a:cxn ang="0">
                  <a:pos x="304" y="82"/>
                </a:cxn>
                <a:cxn ang="0">
                  <a:pos x="290" y="62"/>
                </a:cxn>
                <a:cxn ang="0">
                  <a:pos x="276" y="38"/>
                </a:cxn>
                <a:cxn ang="0">
                  <a:pos x="276" y="38"/>
                </a:cxn>
                <a:cxn ang="0">
                  <a:pos x="262" y="6"/>
                </a:cxn>
                <a:cxn ang="0">
                  <a:pos x="260" y="0"/>
                </a:cxn>
                <a:cxn ang="0">
                  <a:pos x="260" y="0"/>
                </a:cxn>
                <a:cxn ang="0">
                  <a:pos x="266" y="6"/>
                </a:cxn>
                <a:cxn ang="0">
                  <a:pos x="270" y="12"/>
                </a:cxn>
                <a:cxn ang="0">
                  <a:pos x="0" y="62"/>
                </a:cxn>
                <a:cxn ang="0">
                  <a:pos x="6" y="86"/>
                </a:cxn>
              </a:cxnLst>
              <a:rect l="0" t="0" r="r" b="b"/>
              <a:pathLst>
                <a:path w="376" h="166">
                  <a:moveTo>
                    <a:pt x="6" y="86"/>
                  </a:moveTo>
                  <a:lnTo>
                    <a:pt x="6" y="86"/>
                  </a:lnTo>
                  <a:lnTo>
                    <a:pt x="12" y="92"/>
                  </a:lnTo>
                  <a:lnTo>
                    <a:pt x="24" y="106"/>
                  </a:lnTo>
                  <a:lnTo>
                    <a:pt x="36" y="116"/>
                  </a:lnTo>
                  <a:lnTo>
                    <a:pt x="50" y="126"/>
                  </a:lnTo>
                  <a:lnTo>
                    <a:pt x="66" y="136"/>
                  </a:lnTo>
                  <a:lnTo>
                    <a:pt x="86" y="146"/>
                  </a:lnTo>
                  <a:lnTo>
                    <a:pt x="108" y="154"/>
                  </a:lnTo>
                  <a:lnTo>
                    <a:pt x="136" y="160"/>
                  </a:lnTo>
                  <a:lnTo>
                    <a:pt x="166" y="164"/>
                  </a:lnTo>
                  <a:lnTo>
                    <a:pt x="200" y="166"/>
                  </a:lnTo>
                  <a:lnTo>
                    <a:pt x="238" y="164"/>
                  </a:lnTo>
                  <a:lnTo>
                    <a:pt x="280" y="158"/>
                  </a:lnTo>
                  <a:lnTo>
                    <a:pt x="326" y="148"/>
                  </a:lnTo>
                  <a:lnTo>
                    <a:pt x="376" y="132"/>
                  </a:lnTo>
                  <a:lnTo>
                    <a:pt x="376" y="132"/>
                  </a:lnTo>
                  <a:lnTo>
                    <a:pt x="364" y="128"/>
                  </a:lnTo>
                  <a:lnTo>
                    <a:pt x="352" y="120"/>
                  </a:lnTo>
                  <a:lnTo>
                    <a:pt x="338" y="110"/>
                  </a:lnTo>
                  <a:lnTo>
                    <a:pt x="322" y="98"/>
                  </a:lnTo>
                  <a:lnTo>
                    <a:pt x="304" y="82"/>
                  </a:lnTo>
                  <a:lnTo>
                    <a:pt x="290" y="62"/>
                  </a:lnTo>
                  <a:lnTo>
                    <a:pt x="276" y="38"/>
                  </a:lnTo>
                  <a:lnTo>
                    <a:pt x="276" y="38"/>
                  </a:lnTo>
                  <a:lnTo>
                    <a:pt x="262" y="6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66" y="6"/>
                  </a:lnTo>
                  <a:lnTo>
                    <a:pt x="270" y="12"/>
                  </a:lnTo>
                  <a:lnTo>
                    <a:pt x="0" y="62"/>
                  </a:lnTo>
                  <a:lnTo>
                    <a:pt x="6" y="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ＭＳ Ｐゴシック" pitchFamily="-65" charset="-128"/>
              </a:endParaRPr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 flipH="1">
              <a:off x="1906588" y="3092450"/>
              <a:ext cx="1806575" cy="460375"/>
            </a:xfrm>
            <a:custGeom>
              <a:avLst/>
              <a:gdLst/>
              <a:ahLst/>
              <a:cxnLst>
                <a:cxn ang="0">
                  <a:pos x="1118" y="0"/>
                </a:cxn>
                <a:cxn ang="0">
                  <a:pos x="1118" y="0"/>
                </a:cxn>
                <a:cxn ang="0">
                  <a:pos x="1062" y="18"/>
                </a:cxn>
                <a:cxn ang="0">
                  <a:pos x="996" y="36"/>
                </a:cxn>
                <a:cxn ang="0">
                  <a:pos x="922" y="54"/>
                </a:cxn>
                <a:cxn ang="0">
                  <a:pos x="846" y="72"/>
                </a:cxn>
                <a:cxn ang="0">
                  <a:pos x="846" y="72"/>
                </a:cxn>
                <a:cxn ang="0">
                  <a:pos x="698" y="100"/>
                </a:cxn>
                <a:cxn ang="0">
                  <a:pos x="568" y="124"/>
                </a:cxn>
                <a:cxn ang="0">
                  <a:pos x="440" y="146"/>
                </a:cxn>
                <a:cxn ang="0">
                  <a:pos x="174" y="216"/>
                </a:cxn>
                <a:cxn ang="0">
                  <a:pos x="180" y="236"/>
                </a:cxn>
                <a:cxn ang="0">
                  <a:pos x="180" y="236"/>
                </a:cxn>
                <a:cxn ang="0">
                  <a:pos x="144" y="242"/>
                </a:cxn>
                <a:cxn ang="0">
                  <a:pos x="110" y="250"/>
                </a:cxn>
                <a:cxn ang="0">
                  <a:pos x="78" y="260"/>
                </a:cxn>
                <a:cxn ang="0">
                  <a:pos x="52" y="268"/>
                </a:cxn>
                <a:cxn ang="0">
                  <a:pos x="14" y="284"/>
                </a:cxn>
                <a:cxn ang="0">
                  <a:pos x="0" y="290"/>
                </a:cxn>
                <a:cxn ang="0">
                  <a:pos x="0" y="290"/>
                </a:cxn>
                <a:cxn ang="0">
                  <a:pos x="60" y="288"/>
                </a:cxn>
                <a:cxn ang="0">
                  <a:pos x="112" y="284"/>
                </a:cxn>
                <a:cxn ang="0">
                  <a:pos x="156" y="276"/>
                </a:cxn>
                <a:cxn ang="0">
                  <a:pos x="188" y="270"/>
                </a:cxn>
                <a:cxn ang="0">
                  <a:pos x="190" y="282"/>
                </a:cxn>
                <a:cxn ang="0">
                  <a:pos x="462" y="220"/>
                </a:cxn>
                <a:cxn ang="0">
                  <a:pos x="462" y="220"/>
                </a:cxn>
                <a:cxn ang="0">
                  <a:pos x="504" y="206"/>
                </a:cxn>
                <a:cxn ang="0">
                  <a:pos x="552" y="192"/>
                </a:cxn>
                <a:cxn ang="0">
                  <a:pos x="656" y="164"/>
                </a:cxn>
                <a:cxn ang="0">
                  <a:pos x="768" y="136"/>
                </a:cxn>
                <a:cxn ang="0">
                  <a:pos x="878" y="112"/>
                </a:cxn>
                <a:cxn ang="0">
                  <a:pos x="1062" y="74"/>
                </a:cxn>
                <a:cxn ang="0">
                  <a:pos x="1138" y="60"/>
                </a:cxn>
                <a:cxn ang="0">
                  <a:pos x="1118" y="0"/>
                </a:cxn>
              </a:cxnLst>
              <a:rect l="0" t="0" r="r" b="b"/>
              <a:pathLst>
                <a:path w="1138" h="290">
                  <a:moveTo>
                    <a:pt x="1118" y="0"/>
                  </a:moveTo>
                  <a:lnTo>
                    <a:pt x="1118" y="0"/>
                  </a:lnTo>
                  <a:lnTo>
                    <a:pt x="1062" y="18"/>
                  </a:lnTo>
                  <a:lnTo>
                    <a:pt x="996" y="36"/>
                  </a:lnTo>
                  <a:lnTo>
                    <a:pt x="922" y="54"/>
                  </a:lnTo>
                  <a:lnTo>
                    <a:pt x="846" y="72"/>
                  </a:lnTo>
                  <a:lnTo>
                    <a:pt x="846" y="72"/>
                  </a:lnTo>
                  <a:lnTo>
                    <a:pt x="698" y="100"/>
                  </a:lnTo>
                  <a:lnTo>
                    <a:pt x="568" y="124"/>
                  </a:lnTo>
                  <a:lnTo>
                    <a:pt x="440" y="146"/>
                  </a:lnTo>
                  <a:lnTo>
                    <a:pt x="174" y="216"/>
                  </a:lnTo>
                  <a:lnTo>
                    <a:pt x="180" y="236"/>
                  </a:lnTo>
                  <a:lnTo>
                    <a:pt x="180" y="236"/>
                  </a:lnTo>
                  <a:lnTo>
                    <a:pt x="144" y="242"/>
                  </a:lnTo>
                  <a:lnTo>
                    <a:pt x="110" y="250"/>
                  </a:lnTo>
                  <a:lnTo>
                    <a:pt x="78" y="260"/>
                  </a:lnTo>
                  <a:lnTo>
                    <a:pt x="52" y="268"/>
                  </a:lnTo>
                  <a:lnTo>
                    <a:pt x="14" y="284"/>
                  </a:lnTo>
                  <a:lnTo>
                    <a:pt x="0" y="290"/>
                  </a:lnTo>
                  <a:lnTo>
                    <a:pt x="0" y="290"/>
                  </a:lnTo>
                  <a:lnTo>
                    <a:pt x="60" y="288"/>
                  </a:lnTo>
                  <a:lnTo>
                    <a:pt x="112" y="284"/>
                  </a:lnTo>
                  <a:lnTo>
                    <a:pt x="156" y="276"/>
                  </a:lnTo>
                  <a:lnTo>
                    <a:pt x="188" y="270"/>
                  </a:lnTo>
                  <a:lnTo>
                    <a:pt x="190" y="282"/>
                  </a:lnTo>
                  <a:lnTo>
                    <a:pt x="462" y="220"/>
                  </a:lnTo>
                  <a:lnTo>
                    <a:pt x="462" y="220"/>
                  </a:lnTo>
                  <a:lnTo>
                    <a:pt x="504" y="206"/>
                  </a:lnTo>
                  <a:lnTo>
                    <a:pt x="552" y="192"/>
                  </a:lnTo>
                  <a:lnTo>
                    <a:pt x="656" y="164"/>
                  </a:lnTo>
                  <a:lnTo>
                    <a:pt x="768" y="136"/>
                  </a:lnTo>
                  <a:lnTo>
                    <a:pt x="878" y="112"/>
                  </a:lnTo>
                  <a:lnTo>
                    <a:pt x="1062" y="74"/>
                  </a:lnTo>
                  <a:lnTo>
                    <a:pt x="1138" y="60"/>
                  </a:lnTo>
                  <a:lnTo>
                    <a:pt x="1118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60001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ea typeface="ＭＳ Ｐゴシック" pitchFamily="-65" charset="-128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4644008" y="764704"/>
            <a:ext cx="4680520" cy="540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 smtClean="0">
                <a:solidFill>
                  <a:schemeClr val="tx1"/>
                </a:solidFill>
              </a:rPr>
              <a:t>Explain what is Performance Appraisal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644008" y="1376832"/>
            <a:ext cx="4680520" cy="540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Describe the purpose of Performance Appraisal 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644008" y="1988840"/>
            <a:ext cx="4680520" cy="540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 smtClean="0">
                <a:solidFill>
                  <a:schemeClr val="tx1"/>
                </a:solidFill>
              </a:rPr>
              <a:t>Define Goals and Work Efforts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644008" y="2600968"/>
            <a:ext cx="4680520" cy="540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Define Performance Criteria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644008" y="3212976"/>
            <a:ext cx="4680520" cy="540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 smtClean="0">
                <a:solidFill>
                  <a:schemeClr val="tx1"/>
                </a:solidFill>
              </a:rPr>
              <a:t>Explain the steps in Performance Appraisal Process 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644008" y="3825104"/>
            <a:ext cx="4680520" cy="540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 smtClean="0">
                <a:solidFill>
                  <a:schemeClr val="tx1"/>
                </a:solidFill>
              </a:rPr>
              <a:t>Describe Who Should Do the Appraising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644008" y="4437112"/>
            <a:ext cx="4680520" cy="540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 smtClean="0">
                <a:solidFill>
                  <a:schemeClr val="tx1"/>
                </a:solidFill>
              </a:rPr>
              <a:t>Explain the various methods of Performance Appraisal 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644008" y="5049240"/>
            <a:ext cx="4680520" cy="540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 smtClean="0">
                <a:solidFill>
                  <a:schemeClr val="tx1"/>
                </a:solidFill>
              </a:rPr>
              <a:t>Explain the importance of Appraisal Interview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644008" y="5661248"/>
            <a:ext cx="4680520" cy="540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 smtClean="0">
                <a:solidFill>
                  <a:schemeClr val="tx1"/>
                </a:solidFill>
              </a:rPr>
              <a:t>Explain the Requirements of an Effective Appraisal System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644008" y="6273376"/>
            <a:ext cx="4680520" cy="5400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 smtClean="0">
                <a:solidFill>
                  <a:schemeClr val="tx1"/>
                </a:solidFill>
              </a:rPr>
              <a:t>Describe the errors of Performance Appraisal </a:t>
            </a:r>
            <a:endParaRPr lang="en-IN" sz="1600" dirty="0">
              <a:solidFill>
                <a:schemeClr val="tx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y_bk.jpg"/>
          <p:cNvPicPr>
            <a:picLocks noChangeAspect="1"/>
          </p:cNvPicPr>
          <p:nvPr/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200" b="15264"/>
          <a:stretch>
            <a:fillRect/>
          </a:stretch>
        </p:blipFill>
        <p:spPr>
          <a:xfrm flipH="1" flipV="1">
            <a:off x="0" y="0"/>
            <a:ext cx="9144000" cy="764704"/>
          </a:xfrm>
          <a:prstGeom prst="rect">
            <a:avLst/>
          </a:prstGeom>
        </p:spPr>
      </p:pic>
      <p:pic>
        <p:nvPicPr>
          <p:cNvPr id="2" name="Picture 1" descr="01.jpg"/>
          <p:cNvPicPr>
            <a:picLocks noChangeAspect="1"/>
          </p:cNvPicPr>
          <p:nvPr/>
        </p:nvPicPr>
        <p:blipFill>
          <a:blip r:embed="rId3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402"/>
          <a:stretch>
            <a:fillRect/>
          </a:stretch>
        </p:blipFill>
        <p:spPr>
          <a:xfrm rot="5400000" flipH="1" flipV="1">
            <a:off x="-2817786" y="2781078"/>
            <a:ext cx="6858495" cy="1296340"/>
          </a:xfrm>
          <a:prstGeom prst="flowChartDocumen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4462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Introduction</a:t>
            </a:r>
            <a:endParaRPr lang="en-IN" sz="4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9108504" y="2492896"/>
            <a:ext cx="4392488" cy="2808312"/>
            <a:chOff x="1475656" y="1484784"/>
            <a:chExt cx="4392488" cy="2808312"/>
          </a:xfrm>
        </p:grpSpPr>
        <p:sp>
          <p:nvSpPr>
            <p:cNvPr id="12" name="Rectangle 11"/>
            <p:cNvSpPr/>
            <p:nvPr/>
          </p:nvSpPr>
          <p:spPr>
            <a:xfrm>
              <a:off x="1475656" y="1484784"/>
              <a:ext cx="4392488" cy="2808312"/>
            </a:xfrm>
            <a:prstGeom prst="rect">
              <a:avLst/>
            </a:prstGeom>
            <a:solidFill>
              <a:srgbClr val="04040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3" name="Picture 12" descr="gallery_77350_860_297658.png"/>
            <p:cNvPicPr>
              <a:picLocks noChangeAspect="1"/>
            </p:cNvPicPr>
            <p:nvPr/>
          </p:nvPicPr>
          <p:blipFill>
            <a:blip r:embed="rId4" cstate="print"/>
            <a:srcRect l="79671" t="70056" r="2472" b="10185"/>
            <a:stretch>
              <a:fillRect/>
            </a:stretch>
          </p:blipFill>
          <p:spPr>
            <a:xfrm flipH="1">
              <a:off x="3995936" y="2636912"/>
              <a:ext cx="1800200" cy="1523246"/>
            </a:xfrm>
            <a:prstGeom prst="rect">
              <a:avLst/>
            </a:prstGeom>
          </p:spPr>
        </p:pic>
        <p:pic>
          <p:nvPicPr>
            <p:cNvPr id="14" name="Picture 13" descr="gallery_77350_860_297658.png"/>
            <p:cNvPicPr>
              <a:picLocks noChangeAspect="1"/>
            </p:cNvPicPr>
            <p:nvPr/>
          </p:nvPicPr>
          <p:blipFill>
            <a:blip r:embed="rId4" cstate="print"/>
            <a:srcRect l="63901" t="70056" r="18955" b="10185"/>
            <a:stretch>
              <a:fillRect/>
            </a:stretch>
          </p:blipFill>
          <p:spPr>
            <a:xfrm flipH="1">
              <a:off x="1547664" y="2708920"/>
              <a:ext cx="1728192" cy="1523246"/>
            </a:xfrm>
            <a:prstGeom prst="rect">
              <a:avLst/>
            </a:prstGeom>
          </p:spPr>
        </p:pic>
        <p:sp>
          <p:nvSpPr>
            <p:cNvPr id="15" name="Rectangular Callout 14"/>
            <p:cNvSpPr/>
            <p:nvPr/>
          </p:nvSpPr>
          <p:spPr>
            <a:xfrm>
              <a:off x="3491880" y="1556792"/>
              <a:ext cx="2232248" cy="864096"/>
            </a:xfrm>
            <a:prstGeom prst="wedgeRectCallout">
              <a:avLst>
                <a:gd name="adj1" fmla="val 18303"/>
                <a:gd name="adj2" fmla="val 12924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dirty="0" smtClean="0">
                  <a:solidFill>
                    <a:schemeClr val="tx1"/>
                  </a:solidFill>
                </a:rPr>
                <a:t>Michael, I am hoping I get the promotion to the Senior Manager position that has opened in my department.</a:t>
              </a:r>
              <a:endParaRPr lang="en-IN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ular Callout 15"/>
            <p:cNvSpPr/>
            <p:nvPr/>
          </p:nvSpPr>
          <p:spPr>
            <a:xfrm>
              <a:off x="1619672" y="1772816"/>
              <a:ext cx="1656184" cy="648072"/>
            </a:xfrm>
            <a:prstGeom prst="wedgeRectCallout">
              <a:avLst>
                <a:gd name="adj1" fmla="val 18303"/>
                <a:gd name="adj2" fmla="val 12924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dirty="0" smtClean="0">
                  <a:solidFill>
                    <a:schemeClr val="tx1"/>
                  </a:solidFill>
                </a:rPr>
                <a:t>Hey Chris, what happened? Why are you so tense?</a:t>
              </a:r>
              <a:endParaRPr lang="en-IN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144000" y="2492896"/>
            <a:ext cx="4392488" cy="2808312"/>
            <a:chOff x="1475656" y="1484784"/>
            <a:chExt cx="4392488" cy="2808312"/>
          </a:xfrm>
        </p:grpSpPr>
        <p:sp>
          <p:nvSpPr>
            <p:cNvPr id="18" name="Rectangle 17"/>
            <p:cNvSpPr/>
            <p:nvPr/>
          </p:nvSpPr>
          <p:spPr>
            <a:xfrm>
              <a:off x="1475656" y="1484784"/>
              <a:ext cx="4392488" cy="2808312"/>
            </a:xfrm>
            <a:prstGeom prst="rect">
              <a:avLst/>
            </a:prstGeom>
            <a:solidFill>
              <a:srgbClr val="04040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9" name="Picture 18" descr="gallery_77350_860_297658.png"/>
            <p:cNvPicPr>
              <a:picLocks noChangeAspect="1"/>
            </p:cNvPicPr>
            <p:nvPr/>
          </p:nvPicPr>
          <p:blipFill>
            <a:blip r:embed="rId4" cstate="print"/>
            <a:srcRect l="79671" t="70056" r="2472" b="10185"/>
            <a:stretch>
              <a:fillRect/>
            </a:stretch>
          </p:blipFill>
          <p:spPr>
            <a:xfrm flipH="1">
              <a:off x="3995936" y="2636912"/>
              <a:ext cx="1800200" cy="1523246"/>
            </a:xfrm>
            <a:prstGeom prst="rect">
              <a:avLst/>
            </a:prstGeom>
          </p:spPr>
        </p:pic>
        <p:pic>
          <p:nvPicPr>
            <p:cNvPr id="20" name="Picture 19" descr="gallery_77350_860_297658.png"/>
            <p:cNvPicPr>
              <a:picLocks noChangeAspect="1"/>
            </p:cNvPicPr>
            <p:nvPr/>
          </p:nvPicPr>
          <p:blipFill>
            <a:blip r:embed="rId4" cstate="print"/>
            <a:srcRect l="63901" t="70056" r="18955" b="10185"/>
            <a:stretch>
              <a:fillRect/>
            </a:stretch>
          </p:blipFill>
          <p:spPr>
            <a:xfrm flipH="1">
              <a:off x="1547664" y="2708920"/>
              <a:ext cx="1728192" cy="1523246"/>
            </a:xfrm>
            <a:prstGeom prst="rect">
              <a:avLst/>
            </a:prstGeom>
          </p:spPr>
        </p:pic>
        <p:sp>
          <p:nvSpPr>
            <p:cNvPr id="21" name="Rectangular Callout 20"/>
            <p:cNvSpPr/>
            <p:nvPr/>
          </p:nvSpPr>
          <p:spPr>
            <a:xfrm>
              <a:off x="3491880" y="1556792"/>
              <a:ext cx="2232248" cy="864096"/>
            </a:xfrm>
            <a:prstGeom prst="wedgeRectCallout">
              <a:avLst>
                <a:gd name="adj1" fmla="val 18303"/>
                <a:gd name="adj2" fmla="val 12924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dirty="0" smtClean="0">
                  <a:solidFill>
                    <a:schemeClr val="tx1"/>
                  </a:solidFill>
                </a:rPr>
                <a:t>Who knows? Maybe they would choose Tom instead.</a:t>
              </a:r>
              <a:endParaRPr lang="en-IN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ular Callout 21"/>
            <p:cNvSpPr/>
            <p:nvPr/>
          </p:nvSpPr>
          <p:spPr>
            <a:xfrm>
              <a:off x="1619672" y="1772816"/>
              <a:ext cx="1656184" cy="648072"/>
            </a:xfrm>
            <a:prstGeom prst="wedgeRectCallout">
              <a:avLst>
                <a:gd name="adj1" fmla="val 18303"/>
                <a:gd name="adj2" fmla="val 12924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dirty="0" smtClean="0">
                  <a:solidFill>
                    <a:schemeClr val="tx1"/>
                  </a:solidFill>
                </a:rPr>
                <a:t>Of Course! You will! Why not?</a:t>
              </a:r>
              <a:endParaRPr lang="en-IN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144000" y="2492896"/>
            <a:ext cx="4392488" cy="2808312"/>
            <a:chOff x="1475656" y="1484784"/>
            <a:chExt cx="4392488" cy="2808312"/>
          </a:xfrm>
        </p:grpSpPr>
        <p:sp>
          <p:nvSpPr>
            <p:cNvPr id="24" name="Rectangle 23"/>
            <p:cNvSpPr/>
            <p:nvPr/>
          </p:nvSpPr>
          <p:spPr>
            <a:xfrm>
              <a:off x="1475656" y="1484784"/>
              <a:ext cx="4392488" cy="2808312"/>
            </a:xfrm>
            <a:prstGeom prst="rect">
              <a:avLst/>
            </a:prstGeom>
            <a:solidFill>
              <a:srgbClr val="04040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25" name="Picture 24" descr="gallery_77350_860_297658.png"/>
            <p:cNvPicPr>
              <a:picLocks noChangeAspect="1"/>
            </p:cNvPicPr>
            <p:nvPr/>
          </p:nvPicPr>
          <p:blipFill>
            <a:blip r:embed="rId4" cstate="print"/>
            <a:srcRect l="79671" t="70056" r="2472" b="10185"/>
            <a:stretch>
              <a:fillRect/>
            </a:stretch>
          </p:blipFill>
          <p:spPr>
            <a:xfrm flipH="1">
              <a:off x="3995936" y="2636912"/>
              <a:ext cx="1800200" cy="1523246"/>
            </a:xfrm>
            <a:prstGeom prst="rect">
              <a:avLst/>
            </a:prstGeom>
          </p:spPr>
        </p:pic>
        <p:pic>
          <p:nvPicPr>
            <p:cNvPr id="26" name="Picture 25" descr="gallery_77350_860_297658.png"/>
            <p:cNvPicPr>
              <a:picLocks noChangeAspect="1"/>
            </p:cNvPicPr>
            <p:nvPr/>
          </p:nvPicPr>
          <p:blipFill>
            <a:blip r:embed="rId4" cstate="print"/>
            <a:srcRect l="63901" t="70056" r="18955" b="10185"/>
            <a:stretch>
              <a:fillRect/>
            </a:stretch>
          </p:blipFill>
          <p:spPr>
            <a:xfrm flipH="1">
              <a:off x="1547664" y="2708920"/>
              <a:ext cx="1728192" cy="1523246"/>
            </a:xfrm>
            <a:prstGeom prst="rect">
              <a:avLst/>
            </a:prstGeom>
          </p:spPr>
        </p:pic>
        <p:sp>
          <p:nvSpPr>
            <p:cNvPr id="27" name="Rectangular Callout 26"/>
            <p:cNvSpPr/>
            <p:nvPr/>
          </p:nvSpPr>
          <p:spPr>
            <a:xfrm>
              <a:off x="2915816" y="1556792"/>
              <a:ext cx="2808312" cy="864096"/>
            </a:xfrm>
            <a:prstGeom prst="wedgeRectCallout">
              <a:avLst>
                <a:gd name="adj1" fmla="val 18303"/>
                <a:gd name="adj2" fmla="val 12924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dirty="0" smtClean="0">
                  <a:solidFill>
                    <a:schemeClr val="tx1"/>
                  </a:solidFill>
                </a:rPr>
                <a:t>It’s just that he is so good at impressing people. He is forever being sweet and nice and doing sweet talking.</a:t>
              </a:r>
              <a:endParaRPr lang="en-IN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ular Callout 27"/>
            <p:cNvSpPr/>
            <p:nvPr/>
          </p:nvSpPr>
          <p:spPr>
            <a:xfrm>
              <a:off x="1619672" y="1772816"/>
              <a:ext cx="1152128" cy="648072"/>
            </a:xfrm>
            <a:prstGeom prst="wedgeRectCallout">
              <a:avLst>
                <a:gd name="adj1" fmla="val 18303"/>
                <a:gd name="adj2" fmla="val 12924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dirty="0" smtClean="0">
                  <a:solidFill>
                    <a:schemeClr val="tx1"/>
                  </a:solidFill>
                </a:rPr>
                <a:t>Why him of all the people?</a:t>
              </a:r>
              <a:endParaRPr lang="en-IN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144000" y="2492896"/>
            <a:ext cx="4392488" cy="2808312"/>
            <a:chOff x="1475656" y="1484784"/>
            <a:chExt cx="4392488" cy="2808312"/>
          </a:xfrm>
        </p:grpSpPr>
        <p:sp>
          <p:nvSpPr>
            <p:cNvPr id="30" name="Rectangle 29"/>
            <p:cNvSpPr/>
            <p:nvPr/>
          </p:nvSpPr>
          <p:spPr>
            <a:xfrm>
              <a:off x="1475656" y="1484784"/>
              <a:ext cx="4392488" cy="2808312"/>
            </a:xfrm>
            <a:prstGeom prst="rect">
              <a:avLst/>
            </a:prstGeom>
            <a:solidFill>
              <a:srgbClr val="04040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31" name="Picture 30" descr="gallery_77350_860_297658.png"/>
            <p:cNvPicPr>
              <a:picLocks noChangeAspect="1"/>
            </p:cNvPicPr>
            <p:nvPr/>
          </p:nvPicPr>
          <p:blipFill>
            <a:blip r:embed="rId4" cstate="print"/>
            <a:srcRect l="79671" t="70056" r="2472" b="10185"/>
            <a:stretch>
              <a:fillRect/>
            </a:stretch>
          </p:blipFill>
          <p:spPr>
            <a:xfrm flipH="1">
              <a:off x="3995936" y="2636912"/>
              <a:ext cx="1800200" cy="1523246"/>
            </a:xfrm>
            <a:prstGeom prst="rect">
              <a:avLst/>
            </a:prstGeom>
          </p:spPr>
        </p:pic>
        <p:pic>
          <p:nvPicPr>
            <p:cNvPr id="32" name="Picture 31" descr="gallery_77350_860_297658.png"/>
            <p:cNvPicPr>
              <a:picLocks noChangeAspect="1"/>
            </p:cNvPicPr>
            <p:nvPr/>
          </p:nvPicPr>
          <p:blipFill>
            <a:blip r:embed="rId4" cstate="print"/>
            <a:srcRect l="63901" t="70056" r="18955" b="10185"/>
            <a:stretch>
              <a:fillRect/>
            </a:stretch>
          </p:blipFill>
          <p:spPr>
            <a:xfrm flipH="1">
              <a:off x="1547664" y="2708920"/>
              <a:ext cx="1728192" cy="1523246"/>
            </a:xfrm>
            <a:prstGeom prst="rect">
              <a:avLst/>
            </a:prstGeom>
          </p:spPr>
        </p:pic>
        <p:sp>
          <p:nvSpPr>
            <p:cNvPr id="33" name="Rectangular Callout 32"/>
            <p:cNvSpPr/>
            <p:nvPr/>
          </p:nvSpPr>
          <p:spPr>
            <a:xfrm>
              <a:off x="3635896" y="1556792"/>
              <a:ext cx="2160240" cy="1152128"/>
            </a:xfrm>
            <a:prstGeom prst="wedgeRectCallout">
              <a:avLst>
                <a:gd name="adj1" fmla="val -3838"/>
                <a:gd name="adj2" fmla="val 9261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dirty="0" smtClean="0">
                  <a:solidFill>
                    <a:schemeClr val="tx1"/>
                  </a:solidFill>
                </a:rPr>
                <a:t>I hope they remember that he just sweet talks. I just hope they see that I am the one who has brought them their best projects.</a:t>
              </a:r>
              <a:endParaRPr lang="en-IN" sz="1400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ular Callout 33"/>
            <p:cNvSpPr/>
            <p:nvPr/>
          </p:nvSpPr>
          <p:spPr>
            <a:xfrm>
              <a:off x="1547664" y="1556792"/>
              <a:ext cx="2016224" cy="864096"/>
            </a:xfrm>
            <a:prstGeom prst="wedgeRectCallout">
              <a:avLst>
                <a:gd name="adj1" fmla="val 7139"/>
                <a:gd name="adj2" fmla="val 11622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dirty="0" smtClean="0">
                  <a:solidFill>
                    <a:schemeClr val="tx1"/>
                  </a:solidFill>
                </a:rPr>
                <a:t>Yes, that’s true. But, he doesn’t have anything to show as far as work goes. You’re the best!</a:t>
              </a:r>
              <a:endParaRPr lang="en-IN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144000" y="2492896"/>
            <a:ext cx="4392488" cy="2808312"/>
            <a:chOff x="1475656" y="1484784"/>
            <a:chExt cx="4392488" cy="2808312"/>
          </a:xfrm>
        </p:grpSpPr>
        <p:sp>
          <p:nvSpPr>
            <p:cNvPr id="36" name="Rectangle 35"/>
            <p:cNvSpPr/>
            <p:nvPr/>
          </p:nvSpPr>
          <p:spPr>
            <a:xfrm>
              <a:off x="1475656" y="1484784"/>
              <a:ext cx="4392488" cy="2808312"/>
            </a:xfrm>
            <a:prstGeom prst="rect">
              <a:avLst/>
            </a:prstGeom>
            <a:solidFill>
              <a:srgbClr val="04040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37" name="Picture 36" descr="gallery_77350_860_297658.png"/>
            <p:cNvPicPr>
              <a:picLocks noChangeAspect="1"/>
            </p:cNvPicPr>
            <p:nvPr/>
          </p:nvPicPr>
          <p:blipFill>
            <a:blip r:embed="rId4" cstate="print"/>
            <a:srcRect l="79671" t="70056" r="2472" b="10185"/>
            <a:stretch>
              <a:fillRect/>
            </a:stretch>
          </p:blipFill>
          <p:spPr>
            <a:xfrm flipH="1">
              <a:off x="3995936" y="2636912"/>
              <a:ext cx="1800200" cy="1523246"/>
            </a:xfrm>
            <a:prstGeom prst="rect">
              <a:avLst/>
            </a:prstGeom>
          </p:spPr>
        </p:pic>
        <p:pic>
          <p:nvPicPr>
            <p:cNvPr id="38" name="Picture 37" descr="gallery_77350_860_297658.png"/>
            <p:cNvPicPr>
              <a:picLocks noChangeAspect="1"/>
            </p:cNvPicPr>
            <p:nvPr/>
          </p:nvPicPr>
          <p:blipFill>
            <a:blip r:embed="rId4" cstate="print"/>
            <a:srcRect l="63901" t="70056" r="18955" b="10185"/>
            <a:stretch>
              <a:fillRect/>
            </a:stretch>
          </p:blipFill>
          <p:spPr>
            <a:xfrm flipH="1">
              <a:off x="1547664" y="2708920"/>
              <a:ext cx="1728192" cy="1523246"/>
            </a:xfrm>
            <a:prstGeom prst="rect">
              <a:avLst/>
            </a:prstGeom>
          </p:spPr>
        </p:pic>
        <p:sp>
          <p:nvSpPr>
            <p:cNvPr id="39" name="Rectangular Callout 38"/>
            <p:cNvSpPr/>
            <p:nvPr/>
          </p:nvSpPr>
          <p:spPr>
            <a:xfrm>
              <a:off x="3491880" y="1556792"/>
              <a:ext cx="2232248" cy="864096"/>
            </a:xfrm>
            <a:prstGeom prst="wedgeRectCallout">
              <a:avLst>
                <a:gd name="adj1" fmla="val 18303"/>
                <a:gd name="adj2" fmla="val 12924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dirty="0" smtClean="0">
                  <a:solidFill>
                    <a:schemeClr val="tx1"/>
                  </a:solidFill>
                </a:rPr>
                <a:t>Oh yes! Now, I am feeling a lot better hearing that!</a:t>
              </a:r>
              <a:endParaRPr lang="en-IN" sz="14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ular Callout 39"/>
            <p:cNvSpPr/>
            <p:nvPr/>
          </p:nvSpPr>
          <p:spPr>
            <a:xfrm>
              <a:off x="1619672" y="1556792"/>
              <a:ext cx="1656184" cy="864096"/>
            </a:xfrm>
            <a:prstGeom prst="wedgeRectCallout">
              <a:avLst>
                <a:gd name="adj1" fmla="val 18303"/>
                <a:gd name="adj2" fmla="val 12924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dirty="0" smtClean="0">
                  <a:solidFill>
                    <a:schemeClr val="tx1"/>
                  </a:solidFill>
                </a:rPr>
                <a:t>Of Course! They will! Did you forget ‘Performance Appraisals’?</a:t>
              </a:r>
              <a:endParaRPr lang="en-IN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5607E-6 L -0.66545 0.036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00" y="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66545 0.03699 L -1.0276 -0.3512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-194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5607E-6 L -0.66927 0.036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00" y="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56" presetClass="path" presetSubtype="0" accel="50000" de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66927 0.03699 L -0.84253 -0.3512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194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5607E-6 L -0.66927 0.036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00" y="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56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66927 0.03699 L -0.65347 -0.3512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194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1.15607E-6 L -0.66927 0.036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00" y="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" presetID="56" presetClass="path" presetSubtype="0" accel="50000" decel="5000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66927 0.03699 L -0.46441 -0.3512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-1940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500"/>
                            </p:stCondLst>
                            <p:childTnLst>
                              <p:par>
                                <p:cTn id="3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5607E-6 L -0.66927 0.0369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00" y="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500"/>
                            </p:stCondLst>
                            <p:childTnLst>
                              <p:par>
                                <p:cTn id="40" presetID="56" presetClass="path" presetSubtype="0" accel="50000" decel="5000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-0.66927 0.03699 L -0.30694 -0.3512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-194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y_bk.jpg"/>
          <p:cNvPicPr>
            <a:picLocks noChangeAspect="1"/>
          </p:cNvPicPr>
          <p:nvPr/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200" b="15264"/>
          <a:stretch>
            <a:fillRect/>
          </a:stretch>
        </p:blipFill>
        <p:spPr>
          <a:xfrm flipH="1" flipV="1">
            <a:off x="0" y="0"/>
            <a:ext cx="9144000" cy="764704"/>
          </a:xfrm>
          <a:prstGeom prst="rect">
            <a:avLst/>
          </a:prstGeom>
        </p:spPr>
      </p:pic>
      <p:pic>
        <p:nvPicPr>
          <p:cNvPr id="2" name="Picture 1" descr="01.jpg"/>
          <p:cNvPicPr>
            <a:picLocks noChangeAspect="1"/>
          </p:cNvPicPr>
          <p:nvPr/>
        </p:nvPicPr>
        <p:blipFill>
          <a:blip r:embed="rId3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402"/>
          <a:stretch>
            <a:fillRect/>
          </a:stretch>
        </p:blipFill>
        <p:spPr>
          <a:xfrm rot="5400000" flipH="1" flipV="1">
            <a:off x="-2817786" y="2781078"/>
            <a:ext cx="6858495" cy="1296340"/>
          </a:xfrm>
          <a:prstGeom prst="flowChartDocumen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4462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Introduction</a:t>
            </a:r>
            <a:endParaRPr lang="en-IN" sz="4000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1604596" cy="11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5533" y="908720"/>
            <a:ext cx="16011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3141" y="908720"/>
            <a:ext cx="16011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5449" y="908720"/>
            <a:ext cx="1601161" cy="11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0832" y="908720"/>
            <a:ext cx="16011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ounded Rectangle 42"/>
          <p:cNvSpPr/>
          <p:nvPr/>
        </p:nvSpPr>
        <p:spPr>
          <a:xfrm>
            <a:off x="2771800" y="3212976"/>
            <a:ext cx="6192688" cy="136815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/>
            <a:r>
              <a:rPr lang="en-GB" sz="2000" dirty="0"/>
              <a:t>What is Michael talking about? Why is Chris feeling better </a:t>
            </a:r>
            <a:r>
              <a:rPr lang="en-GB" sz="2000" dirty="0" smtClean="0"/>
              <a:t>hearing </a:t>
            </a:r>
            <a:r>
              <a:rPr lang="en-GB" sz="2000" dirty="0"/>
              <a:t>about ‘Performance Appraisals</a:t>
            </a:r>
            <a:r>
              <a:rPr lang="en-GB" sz="2000" dirty="0" smtClean="0"/>
              <a:t>’?</a:t>
            </a:r>
            <a:endParaRPr lang="en-IN" sz="2000" dirty="0"/>
          </a:p>
        </p:txBody>
      </p:sp>
      <p:pic>
        <p:nvPicPr>
          <p:cNvPr id="44" name="Picture 43" descr="Question mark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75656" y="2636912"/>
            <a:ext cx="2438400" cy="2438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y_b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200" b="15264"/>
          <a:stretch>
            <a:fillRect/>
          </a:stretch>
        </p:blipFill>
        <p:spPr>
          <a:xfrm flipH="1" flipV="1">
            <a:off x="0" y="0"/>
            <a:ext cx="9144000" cy="764704"/>
          </a:xfrm>
          <a:prstGeom prst="rect">
            <a:avLst/>
          </a:prstGeom>
        </p:spPr>
      </p:pic>
      <p:pic>
        <p:nvPicPr>
          <p:cNvPr id="2" name="Picture 1" descr="01.jpg"/>
          <p:cNvPicPr>
            <a:picLocks noChangeAspect="1"/>
          </p:cNvPicPr>
          <p:nvPr/>
        </p:nvPicPr>
        <p:blipFill>
          <a:blip r:embed="rId3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402"/>
          <a:stretch>
            <a:fillRect/>
          </a:stretch>
        </p:blipFill>
        <p:spPr>
          <a:xfrm rot="5400000" flipH="1" flipV="1">
            <a:off x="-2817786" y="2781078"/>
            <a:ext cx="6858495" cy="1296340"/>
          </a:xfrm>
          <a:prstGeom prst="flowChartDocumen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4462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Introduction</a:t>
            </a:r>
            <a:endParaRPr lang="en-IN" sz="4000" dirty="0"/>
          </a:p>
        </p:txBody>
      </p:sp>
      <p:sp>
        <p:nvSpPr>
          <p:cNvPr id="43" name="Oval 42"/>
          <p:cNvSpPr/>
          <p:nvPr/>
        </p:nvSpPr>
        <p:spPr bwMode="auto">
          <a:xfrm>
            <a:off x="5040560" y="2060848"/>
            <a:ext cx="864096" cy="78638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ctr" eaLnBrk="1" hangingPunct="1">
              <a:defRPr/>
            </a:pPr>
            <a:endParaRPr lang="en-US" sz="1800" dirty="0" smtClean="0">
              <a:solidFill>
                <a:srgbClr val="FFFFFF"/>
              </a:solidFill>
              <a:latin typeface="Calibri" pitchFamily="-105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5129460" y="2105298"/>
            <a:ext cx="649509" cy="442121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4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cxnSp>
        <p:nvCxnSpPr>
          <p:cNvPr id="45" name="Straight Connector 44"/>
          <p:cNvCxnSpPr>
            <a:cxnSpLocks noChangeShapeType="1"/>
          </p:cNvCxnSpPr>
          <p:nvPr/>
        </p:nvCxnSpPr>
        <p:spPr bwMode="auto">
          <a:xfrm>
            <a:off x="5815111" y="2775124"/>
            <a:ext cx="773113" cy="60960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6" name="Rektangel 76"/>
          <p:cNvSpPr>
            <a:spLocks noChangeArrowheads="1"/>
          </p:cNvSpPr>
          <p:nvPr/>
        </p:nvSpPr>
        <p:spPr bwMode="auto">
          <a:xfrm>
            <a:off x="6552728" y="2708920"/>
            <a:ext cx="259127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N" sz="1400" noProof="1" smtClean="0">
                <a:solidFill>
                  <a:srgbClr val="262626"/>
                </a:solidFill>
                <a:latin typeface="Calibri" pitchFamily="-105" charset="0"/>
                <a:cs typeface="Arial" charset="0"/>
              </a:rPr>
              <a:t>‘Performance Appraisals’ will help Chris’s management to record and measure the performance of each of its employees</a:t>
            </a:r>
            <a:endParaRPr lang="da-DK" sz="1400" dirty="0">
              <a:solidFill>
                <a:srgbClr val="1E1C11"/>
              </a:solidFill>
            </a:endParaRPr>
          </a:p>
        </p:txBody>
      </p:sp>
      <p:sp>
        <p:nvSpPr>
          <p:cNvPr id="47" name="Round Same Side Corner Rectangle 21"/>
          <p:cNvSpPr>
            <a:spLocks noChangeArrowheads="1"/>
          </p:cNvSpPr>
          <p:nvPr/>
        </p:nvSpPr>
        <p:spPr bwMode="auto">
          <a:xfrm rot="3869972">
            <a:off x="4912561" y="2243395"/>
            <a:ext cx="122237" cy="1069975"/>
          </a:xfrm>
          <a:custGeom>
            <a:avLst/>
            <a:gdLst>
              <a:gd name="T0" fmla="*/ 124679 w 121034"/>
              <a:gd name="T1" fmla="*/ 536365 h 1068600"/>
              <a:gd name="T2" fmla="*/ 62340 w 121034"/>
              <a:gd name="T3" fmla="*/ 1072731 h 1068600"/>
              <a:gd name="T4" fmla="*/ 0 w 121034"/>
              <a:gd name="T5" fmla="*/ 536365 h 1068600"/>
              <a:gd name="T6" fmla="*/ 62340 w 121034"/>
              <a:gd name="T7" fmla="*/ 0 h 1068600"/>
              <a:gd name="T8" fmla="*/ 0 60000 65536"/>
              <a:gd name="T9" fmla="*/ 0 60000 65536"/>
              <a:gd name="T10" fmla="*/ 0 60000 65536"/>
              <a:gd name="T11" fmla="*/ 0 60000 65536"/>
              <a:gd name="T12" fmla="*/ 17725 w 121034"/>
              <a:gd name="T13" fmla="*/ 17725 h 1068600"/>
              <a:gd name="T14" fmla="*/ 103309 w 121034"/>
              <a:gd name="T15" fmla="*/ 1068600 h 1068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034" h="1068600">
                <a:moveTo>
                  <a:pt x="60517" y="0"/>
                </a:moveTo>
                <a:lnTo>
                  <a:pt x="60517" y="0"/>
                </a:lnTo>
                <a:lnTo>
                  <a:pt x="60516" y="0"/>
                </a:lnTo>
                <a:cubicBezTo>
                  <a:pt x="93939" y="0"/>
                  <a:pt x="121034" y="27094"/>
                  <a:pt x="121034" y="60517"/>
                </a:cubicBezTo>
                <a:lnTo>
                  <a:pt x="121034" y="1068600"/>
                </a:lnTo>
                <a:lnTo>
                  <a:pt x="0" y="1068600"/>
                </a:lnTo>
                <a:lnTo>
                  <a:pt x="0" y="60517"/>
                </a:lnTo>
                <a:cubicBezTo>
                  <a:pt x="0" y="27094"/>
                  <a:pt x="27094" y="0"/>
                  <a:pt x="60516" y="0"/>
                </a:cubicBezTo>
                <a:lnTo>
                  <a:pt x="60517" y="0"/>
                </a:ln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51000">
                <a:srgbClr val="D9D9D9"/>
              </a:gs>
              <a:gs pos="100000">
                <a:srgbClr val="7F7F7F"/>
              </a:gs>
            </a:gsLst>
            <a:lin ang="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endParaRPr lang="en-IN" dirty="0"/>
          </a:p>
        </p:txBody>
      </p:sp>
      <p:sp>
        <p:nvSpPr>
          <p:cNvPr id="48" name="Oval 47"/>
          <p:cNvSpPr/>
          <p:nvPr/>
        </p:nvSpPr>
        <p:spPr bwMode="auto">
          <a:xfrm>
            <a:off x="4104456" y="2492896"/>
            <a:ext cx="936104" cy="948591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ctr" eaLnBrk="1" hangingPunct="1">
              <a:defRPr/>
            </a:pPr>
            <a:endParaRPr lang="en-US" sz="1800" dirty="0" smtClean="0">
              <a:solidFill>
                <a:srgbClr val="FFFFFF"/>
              </a:solidFill>
              <a:latin typeface="Calibri" pitchFamily="-105" charset="0"/>
            </a:endParaRPr>
          </a:p>
        </p:txBody>
      </p:sp>
      <p:cxnSp>
        <p:nvCxnSpPr>
          <p:cNvPr id="49" name="Straight Connector 48"/>
          <p:cNvCxnSpPr>
            <a:cxnSpLocks noChangeShapeType="1"/>
          </p:cNvCxnSpPr>
          <p:nvPr/>
        </p:nvCxnSpPr>
        <p:spPr bwMode="auto">
          <a:xfrm>
            <a:off x="4845613" y="3412603"/>
            <a:ext cx="771011" cy="736477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0" name="Rektangel 76"/>
          <p:cNvSpPr>
            <a:spLocks noChangeArrowheads="1"/>
          </p:cNvSpPr>
          <p:nvPr/>
        </p:nvSpPr>
        <p:spPr bwMode="auto">
          <a:xfrm>
            <a:off x="5544616" y="3933056"/>
            <a:ext cx="35993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N" sz="1400" noProof="1" smtClean="0">
                <a:solidFill>
                  <a:srgbClr val="262626"/>
                </a:solidFill>
                <a:latin typeface="Calibri" pitchFamily="-105" charset="0"/>
                <a:cs typeface="Arial" charset="0"/>
              </a:rPr>
              <a:t>So, when the decision of choosing the new Senior Manager has to be taken, they can rely on the results of the ‘Performance Appraisals’ to choose the most suitable candidate</a:t>
            </a:r>
            <a:endParaRPr lang="da-DK" sz="1400" dirty="0">
              <a:solidFill>
                <a:srgbClr val="1E1C11"/>
              </a:solidFill>
            </a:endParaRPr>
          </a:p>
        </p:txBody>
      </p:sp>
      <p:sp>
        <p:nvSpPr>
          <p:cNvPr id="51" name="Round Same Side Corner Rectangle 21"/>
          <p:cNvSpPr>
            <a:spLocks noChangeArrowheads="1"/>
          </p:cNvSpPr>
          <p:nvPr/>
        </p:nvSpPr>
        <p:spPr bwMode="auto">
          <a:xfrm rot="3869972">
            <a:off x="4038210" y="2675443"/>
            <a:ext cx="122237" cy="1069975"/>
          </a:xfrm>
          <a:custGeom>
            <a:avLst/>
            <a:gdLst>
              <a:gd name="T0" fmla="*/ 124679 w 121034"/>
              <a:gd name="T1" fmla="*/ 536365 h 1068600"/>
              <a:gd name="T2" fmla="*/ 62340 w 121034"/>
              <a:gd name="T3" fmla="*/ 1072731 h 1068600"/>
              <a:gd name="T4" fmla="*/ 0 w 121034"/>
              <a:gd name="T5" fmla="*/ 536365 h 1068600"/>
              <a:gd name="T6" fmla="*/ 62340 w 121034"/>
              <a:gd name="T7" fmla="*/ 0 h 1068600"/>
              <a:gd name="T8" fmla="*/ 0 60000 65536"/>
              <a:gd name="T9" fmla="*/ 0 60000 65536"/>
              <a:gd name="T10" fmla="*/ 0 60000 65536"/>
              <a:gd name="T11" fmla="*/ 0 60000 65536"/>
              <a:gd name="T12" fmla="*/ 17725 w 121034"/>
              <a:gd name="T13" fmla="*/ 17725 h 1068600"/>
              <a:gd name="T14" fmla="*/ 103309 w 121034"/>
              <a:gd name="T15" fmla="*/ 1068600 h 1068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034" h="1068600">
                <a:moveTo>
                  <a:pt x="60517" y="0"/>
                </a:moveTo>
                <a:lnTo>
                  <a:pt x="60517" y="0"/>
                </a:lnTo>
                <a:lnTo>
                  <a:pt x="60516" y="0"/>
                </a:lnTo>
                <a:cubicBezTo>
                  <a:pt x="93939" y="0"/>
                  <a:pt x="121034" y="27094"/>
                  <a:pt x="121034" y="60517"/>
                </a:cubicBezTo>
                <a:lnTo>
                  <a:pt x="121034" y="1068600"/>
                </a:lnTo>
                <a:lnTo>
                  <a:pt x="0" y="1068600"/>
                </a:lnTo>
                <a:lnTo>
                  <a:pt x="0" y="60517"/>
                </a:lnTo>
                <a:cubicBezTo>
                  <a:pt x="0" y="27094"/>
                  <a:pt x="27094" y="0"/>
                  <a:pt x="60516" y="0"/>
                </a:cubicBezTo>
                <a:lnTo>
                  <a:pt x="60517" y="0"/>
                </a:ln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51000">
                <a:srgbClr val="D9D9D9"/>
              </a:gs>
              <a:gs pos="100000">
                <a:srgbClr val="7F7F7F"/>
              </a:gs>
            </a:gsLst>
            <a:lin ang="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endParaRPr lang="en-IN" dirty="0"/>
          </a:p>
        </p:txBody>
      </p:sp>
      <p:sp>
        <p:nvSpPr>
          <p:cNvPr id="52" name="Oval 51"/>
          <p:cNvSpPr/>
          <p:nvPr/>
        </p:nvSpPr>
        <p:spPr bwMode="auto">
          <a:xfrm>
            <a:off x="2962583" y="2924944"/>
            <a:ext cx="1141873" cy="115212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ctr" eaLnBrk="1" hangingPunct="1">
              <a:defRPr/>
            </a:pPr>
            <a:endParaRPr lang="en-US" sz="1800" dirty="0" smtClean="0">
              <a:solidFill>
                <a:srgbClr val="FFFFFF"/>
              </a:solidFill>
              <a:latin typeface="Calibri" pitchFamily="-105" charset="0"/>
            </a:endParaRPr>
          </a:p>
        </p:txBody>
      </p:sp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>
            <a:off x="3600400" y="4088258"/>
            <a:ext cx="755576" cy="996926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4" name="Rektangel 76"/>
          <p:cNvSpPr>
            <a:spLocks noChangeArrowheads="1"/>
          </p:cNvSpPr>
          <p:nvPr/>
        </p:nvSpPr>
        <p:spPr bwMode="auto">
          <a:xfrm>
            <a:off x="4299402" y="5138608"/>
            <a:ext cx="38729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N" sz="1400" noProof="1" smtClean="0">
                <a:solidFill>
                  <a:srgbClr val="262626"/>
                </a:solidFill>
                <a:latin typeface="Calibri" pitchFamily="-105" charset="0"/>
                <a:cs typeface="Arial" charset="0"/>
              </a:rPr>
              <a:t>So, Chris feels better that during the ‘Performance Appraisals’, he will be able to clearly outshine Tom, as Chris is definitely a better performer than Tom</a:t>
            </a:r>
            <a:endParaRPr lang="da-DK" sz="1400" dirty="0">
              <a:solidFill>
                <a:srgbClr val="1E1C11"/>
              </a:solidFill>
            </a:endParaRPr>
          </a:p>
        </p:txBody>
      </p:sp>
      <p:sp>
        <p:nvSpPr>
          <p:cNvPr id="55" name="Round Same Side Corner Rectangle 21"/>
          <p:cNvSpPr>
            <a:spLocks noChangeArrowheads="1"/>
          </p:cNvSpPr>
          <p:nvPr/>
        </p:nvSpPr>
        <p:spPr bwMode="auto">
          <a:xfrm rot="3869972">
            <a:off x="2896337" y="3328606"/>
            <a:ext cx="122237" cy="1069975"/>
          </a:xfrm>
          <a:custGeom>
            <a:avLst/>
            <a:gdLst>
              <a:gd name="T0" fmla="*/ 124679 w 121034"/>
              <a:gd name="T1" fmla="*/ 536365 h 1068600"/>
              <a:gd name="T2" fmla="*/ 62340 w 121034"/>
              <a:gd name="T3" fmla="*/ 1072731 h 1068600"/>
              <a:gd name="T4" fmla="*/ 0 w 121034"/>
              <a:gd name="T5" fmla="*/ 536365 h 1068600"/>
              <a:gd name="T6" fmla="*/ 62340 w 121034"/>
              <a:gd name="T7" fmla="*/ 0 h 1068600"/>
              <a:gd name="T8" fmla="*/ 0 60000 65536"/>
              <a:gd name="T9" fmla="*/ 0 60000 65536"/>
              <a:gd name="T10" fmla="*/ 0 60000 65536"/>
              <a:gd name="T11" fmla="*/ 0 60000 65536"/>
              <a:gd name="T12" fmla="*/ 17725 w 121034"/>
              <a:gd name="T13" fmla="*/ 17725 h 1068600"/>
              <a:gd name="T14" fmla="*/ 103309 w 121034"/>
              <a:gd name="T15" fmla="*/ 1068600 h 1068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034" h="1068600">
                <a:moveTo>
                  <a:pt x="60517" y="0"/>
                </a:moveTo>
                <a:lnTo>
                  <a:pt x="60517" y="0"/>
                </a:lnTo>
                <a:lnTo>
                  <a:pt x="60516" y="0"/>
                </a:lnTo>
                <a:cubicBezTo>
                  <a:pt x="93939" y="0"/>
                  <a:pt x="121034" y="27094"/>
                  <a:pt x="121034" y="60517"/>
                </a:cubicBezTo>
                <a:lnTo>
                  <a:pt x="121034" y="1068600"/>
                </a:lnTo>
                <a:lnTo>
                  <a:pt x="0" y="1068600"/>
                </a:lnTo>
                <a:lnTo>
                  <a:pt x="0" y="60517"/>
                </a:lnTo>
                <a:cubicBezTo>
                  <a:pt x="0" y="27094"/>
                  <a:pt x="27094" y="0"/>
                  <a:pt x="60516" y="0"/>
                </a:cubicBezTo>
                <a:lnTo>
                  <a:pt x="60517" y="0"/>
                </a:ln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51000">
                <a:srgbClr val="D9D9D9"/>
              </a:gs>
              <a:gs pos="100000">
                <a:srgbClr val="7F7F7F"/>
              </a:gs>
            </a:gsLst>
            <a:lin ang="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endParaRPr lang="en-IN" dirty="0"/>
          </a:p>
        </p:txBody>
      </p:sp>
      <p:sp>
        <p:nvSpPr>
          <p:cNvPr id="56" name="Oval 55"/>
          <p:cNvSpPr/>
          <p:nvPr/>
        </p:nvSpPr>
        <p:spPr bwMode="auto">
          <a:xfrm>
            <a:off x="1651004" y="3516977"/>
            <a:ext cx="1336820" cy="135218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ctr" eaLnBrk="1" hangingPunct="1">
              <a:defRPr/>
            </a:pPr>
            <a:endParaRPr lang="en-US" sz="1800" dirty="0" smtClean="0">
              <a:solidFill>
                <a:srgbClr val="FFFFFF"/>
              </a:solidFill>
              <a:latin typeface="Calibri" pitchFamily="-105" charset="0"/>
            </a:endParaRPr>
          </a:p>
        </p:txBody>
      </p:sp>
      <p:cxnSp>
        <p:nvCxnSpPr>
          <p:cNvPr id="57" name="Straight Connector 56"/>
          <p:cNvCxnSpPr>
            <a:cxnSpLocks noChangeShapeType="1"/>
          </p:cNvCxnSpPr>
          <p:nvPr/>
        </p:nvCxnSpPr>
        <p:spPr bwMode="auto">
          <a:xfrm>
            <a:off x="2411760" y="4941168"/>
            <a:ext cx="936104" cy="1152128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58" name="Rektangel 76"/>
          <p:cNvSpPr>
            <a:spLocks noChangeArrowheads="1"/>
          </p:cNvSpPr>
          <p:nvPr/>
        </p:nvSpPr>
        <p:spPr bwMode="auto">
          <a:xfrm>
            <a:off x="3347864" y="6021288"/>
            <a:ext cx="36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N" sz="1400" noProof="1" smtClean="0">
                <a:solidFill>
                  <a:srgbClr val="262626"/>
                </a:solidFill>
                <a:latin typeface="Calibri" pitchFamily="-105" charset="0"/>
                <a:cs typeface="Arial" charset="0"/>
              </a:rPr>
              <a:t>Let us learn more about ‘Performance Appraisals’</a:t>
            </a:r>
            <a:endParaRPr lang="da-DK" sz="1400" dirty="0">
              <a:solidFill>
                <a:srgbClr val="1E1C11"/>
              </a:solidFill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4248472" y="2564904"/>
            <a:ext cx="648072" cy="43204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4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3168352" y="2996952"/>
            <a:ext cx="792088" cy="432048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4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1835696" y="3573016"/>
            <a:ext cx="1008112" cy="50405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4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7092280" y="836712"/>
            <a:ext cx="1800200" cy="1523246"/>
            <a:chOff x="7092280" y="836712"/>
            <a:chExt cx="1800200" cy="1523246"/>
          </a:xfrm>
        </p:grpSpPr>
        <p:pic>
          <p:nvPicPr>
            <p:cNvPr id="67" name="Picture 66" descr="gallery_77350_860_297658.png"/>
            <p:cNvPicPr>
              <a:picLocks noChangeAspect="1"/>
            </p:cNvPicPr>
            <p:nvPr/>
          </p:nvPicPr>
          <p:blipFill>
            <a:blip r:embed="rId4" cstate="print"/>
            <a:srcRect l="79671" t="70056" r="2472" b="10185"/>
            <a:stretch>
              <a:fillRect/>
            </a:stretch>
          </p:blipFill>
          <p:spPr>
            <a:xfrm flipH="1">
              <a:off x="7092280" y="836712"/>
              <a:ext cx="1800200" cy="1523246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7236296" y="1988840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</a:rPr>
                <a:t>Chris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0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C7CB"/>
                                      </p:to>
                                    </p:animClr>
                                    <p:set>
                                      <p:cBhvr>
                                        <p:cTn id="28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35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C7CB"/>
                                      </p:to>
                                    </p:animClr>
                                    <p:set>
                                      <p:cBhvr>
                                        <p:cTn id="50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57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C7CB"/>
                                      </p:to>
                                    </p:animClr>
                                    <p:set>
                                      <p:cBhvr>
                                        <p:cTn id="72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79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3C7CB"/>
                                      </p:to>
                                    </p:animClr>
                                    <p:set>
                                      <p:cBhvr>
                                        <p:cTn id="90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  <p:bldP spid="47" grpId="0" animBg="1"/>
      <p:bldP spid="48" grpId="0" animBg="1"/>
      <p:bldP spid="50" grpId="0"/>
      <p:bldP spid="51" grpId="0" animBg="1"/>
      <p:bldP spid="52" grpId="0" animBg="1"/>
      <p:bldP spid="54" grpId="0"/>
      <p:bldP spid="55" grpId="0" animBg="1"/>
      <p:bldP spid="56" grpId="0" animBg="1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y_bk.jpg"/>
          <p:cNvPicPr>
            <a:picLocks noChangeAspect="1"/>
          </p:cNvPicPr>
          <p:nvPr/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200" b="15264"/>
          <a:stretch>
            <a:fillRect/>
          </a:stretch>
        </p:blipFill>
        <p:spPr>
          <a:xfrm flipH="1" flipV="1">
            <a:off x="0" y="0"/>
            <a:ext cx="9144000" cy="764704"/>
          </a:xfrm>
          <a:prstGeom prst="rect">
            <a:avLst/>
          </a:prstGeom>
        </p:spPr>
      </p:pic>
      <p:pic>
        <p:nvPicPr>
          <p:cNvPr id="2" name="Picture 1" descr="01.jpg"/>
          <p:cNvPicPr>
            <a:picLocks noChangeAspect="1"/>
          </p:cNvPicPr>
          <p:nvPr/>
        </p:nvPicPr>
        <p:blipFill>
          <a:blip r:embed="rId3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402"/>
          <a:stretch>
            <a:fillRect/>
          </a:stretch>
        </p:blipFill>
        <p:spPr>
          <a:xfrm rot="5400000" flipH="1" flipV="1">
            <a:off x="-2817786" y="2781078"/>
            <a:ext cx="6858495" cy="1296340"/>
          </a:xfrm>
          <a:prstGeom prst="flowChartDocumen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44624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is Performance Appraisal?</a:t>
            </a:r>
            <a:endParaRPr lang="en-IN" sz="4000" dirty="0"/>
          </a:p>
        </p:txBody>
      </p:sp>
      <p:pic>
        <p:nvPicPr>
          <p:cNvPr id="5" name="Picture 4" descr="article-new-ehow-images-a04-p9-jk-evaluate-employee-performance-easy-steps-800x80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072" y="4386584"/>
            <a:ext cx="2503853" cy="2354784"/>
          </a:xfrm>
          <a:prstGeom prst="rect">
            <a:avLst/>
          </a:prstGeom>
        </p:spPr>
      </p:pic>
      <p:pic>
        <p:nvPicPr>
          <p:cNvPr id="6" name="Picture 5" descr="goals-discussion-bos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006" y="2777788"/>
            <a:ext cx="2461922" cy="1546653"/>
          </a:xfrm>
          <a:prstGeom prst="rect">
            <a:avLst/>
          </a:prstGeom>
        </p:spPr>
      </p:pic>
      <p:pic>
        <p:nvPicPr>
          <p:cNvPr id="7" name="Picture 6" descr="performance appraisa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006" y="1008112"/>
            <a:ext cx="2430286" cy="171746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995936" y="1052736"/>
            <a:ext cx="5040560" cy="1656184"/>
          </a:xfrm>
          <a:prstGeom prst="roundRect">
            <a:avLst>
              <a:gd name="adj" fmla="val 7027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 smtClean="0"/>
              <a:t>Performance Appraisal (PA) is the process which is used to evaluate the performance and potential of the employees in an organization.</a:t>
            </a:r>
            <a:endParaRPr lang="en-IN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3995936" y="2780928"/>
            <a:ext cx="5040560" cy="1656184"/>
          </a:xfrm>
          <a:prstGeom prst="roundRect">
            <a:avLst>
              <a:gd name="adj" fmla="val 702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 smtClean="0"/>
              <a:t>It is a process of evaluating and communicating to an employee how he or she is performing the job and establishing a plan for improvement</a:t>
            </a:r>
            <a:endParaRPr lang="en-IN" sz="2000" dirty="0"/>
          </a:p>
        </p:txBody>
      </p:sp>
      <p:sp>
        <p:nvSpPr>
          <p:cNvPr id="14" name="Rounded Rectangle 13"/>
          <p:cNvSpPr/>
          <p:nvPr/>
        </p:nvSpPr>
        <p:spPr>
          <a:xfrm>
            <a:off x="3995936" y="4581128"/>
            <a:ext cx="5040560" cy="1656184"/>
          </a:xfrm>
          <a:prstGeom prst="roundRect">
            <a:avLst>
              <a:gd name="adj" fmla="val 7027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 smtClean="0"/>
              <a:t>Hence, it is a system of review and evaluation of job performance to assess accomplishments and to evolve plans for development</a:t>
            </a:r>
            <a:endParaRPr lang="en-IN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y_bk.jpg"/>
          <p:cNvPicPr>
            <a:picLocks noChangeAspect="1"/>
          </p:cNvPicPr>
          <p:nvPr/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200" b="15264"/>
          <a:stretch>
            <a:fillRect/>
          </a:stretch>
        </p:blipFill>
        <p:spPr>
          <a:xfrm flipH="1" flipV="1">
            <a:off x="0" y="0"/>
            <a:ext cx="9144000" cy="764704"/>
          </a:xfrm>
          <a:prstGeom prst="rect">
            <a:avLst/>
          </a:prstGeom>
        </p:spPr>
      </p:pic>
      <p:pic>
        <p:nvPicPr>
          <p:cNvPr id="2" name="Picture 1" descr="01.jpg"/>
          <p:cNvPicPr>
            <a:picLocks noChangeAspect="1"/>
          </p:cNvPicPr>
          <p:nvPr/>
        </p:nvPicPr>
        <p:blipFill>
          <a:blip r:embed="rId3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402"/>
          <a:stretch>
            <a:fillRect/>
          </a:stretch>
        </p:blipFill>
        <p:spPr>
          <a:xfrm rot="5400000" flipH="1" flipV="1">
            <a:off x="-2817786" y="2781078"/>
            <a:ext cx="6858495" cy="1296340"/>
          </a:xfrm>
          <a:prstGeom prst="flowChartDocumen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-117395"/>
            <a:ext cx="7668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Purpose of Performance Appraisal </a:t>
            </a:r>
          </a:p>
          <a:p>
            <a:r>
              <a:rPr lang="en-IN" sz="2800" dirty="0" smtClean="0"/>
              <a:t>- For the Employee</a:t>
            </a:r>
            <a:endParaRPr lang="en-IN" sz="28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3779912" y="836712"/>
            <a:ext cx="5256584" cy="965200"/>
            <a:chOff x="3779912" y="836712"/>
            <a:chExt cx="5256584" cy="965200"/>
          </a:xfrm>
        </p:grpSpPr>
        <p:sp>
          <p:nvSpPr>
            <p:cNvPr id="28" name="Rectangle 27"/>
            <p:cNvSpPr/>
            <p:nvPr/>
          </p:nvSpPr>
          <p:spPr>
            <a:xfrm>
              <a:off x="3995936" y="980792"/>
              <a:ext cx="504056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IN" dirty="0" smtClean="0">
                  <a:solidFill>
                    <a:schemeClr val="tx1"/>
                  </a:solidFill>
                </a:rPr>
                <a:t>Offers direction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29" name="Freeform 8"/>
            <p:cNvSpPr>
              <a:spLocks noEditPoints="1"/>
            </p:cNvSpPr>
            <p:nvPr/>
          </p:nvSpPr>
          <p:spPr bwMode="auto">
            <a:xfrm>
              <a:off x="3779912" y="836712"/>
              <a:ext cx="400050" cy="965200"/>
            </a:xfrm>
            <a:custGeom>
              <a:avLst/>
              <a:gdLst>
                <a:gd name="T0" fmla="*/ 2147483647 w 1652"/>
                <a:gd name="T1" fmla="*/ 2147483647 h 3968"/>
                <a:gd name="T2" fmla="*/ 2147483647 w 1652"/>
                <a:gd name="T3" fmla="*/ 2147483647 h 3968"/>
                <a:gd name="T4" fmla="*/ 2147483647 w 1652"/>
                <a:gd name="T5" fmla="*/ 2147483647 h 3968"/>
                <a:gd name="T6" fmla="*/ 2147483647 w 1652"/>
                <a:gd name="T7" fmla="*/ 2147483647 h 3968"/>
                <a:gd name="T8" fmla="*/ 2147483647 w 1652"/>
                <a:gd name="T9" fmla="*/ 2147483647 h 3968"/>
                <a:gd name="T10" fmla="*/ 2147483647 w 1652"/>
                <a:gd name="T11" fmla="*/ 2147483647 h 3968"/>
                <a:gd name="T12" fmla="*/ 2147483647 w 1652"/>
                <a:gd name="T13" fmla="*/ 2147483647 h 3968"/>
                <a:gd name="T14" fmla="*/ 2147483647 w 1652"/>
                <a:gd name="T15" fmla="*/ 2147483647 h 3968"/>
                <a:gd name="T16" fmla="*/ 2147483647 w 1652"/>
                <a:gd name="T17" fmla="*/ 2147483647 h 3968"/>
                <a:gd name="T18" fmla="*/ 2147483647 w 1652"/>
                <a:gd name="T19" fmla="*/ 2147483647 h 3968"/>
                <a:gd name="T20" fmla="*/ 2147483647 w 1652"/>
                <a:gd name="T21" fmla="*/ 2147483647 h 3968"/>
                <a:gd name="T22" fmla="*/ 2147483647 w 1652"/>
                <a:gd name="T23" fmla="*/ 2147483647 h 3968"/>
                <a:gd name="T24" fmla="*/ 2147483647 w 1652"/>
                <a:gd name="T25" fmla="*/ 2147483647 h 3968"/>
                <a:gd name="T26" fmla="*/ 2147483647 w 1652"/>
                <a:gd name="T27" fmla="*/ 2147483647 h 3968"/>
                <a:gd name="T28" fmla="*/ 2147483647 w 1652"/>
                <a:gd name="T29" fmla="*/ 2147483647 h 3968"/>
                <a:gd name="T30" fmla="*/ 2147483647 w 1652"/>
                <a:gd name="T31" fmla="*/ 2147483647 h 3968"/>
                <a:gd name="T32" fmla="*/ 2147483647 w 1652"/>
                <a:gd name="T33" fmla="*/ 2147483647 h 3968"/>
                <a:gd name="T34" fmla="*/ 2147483647 w 1652"/>
                <a:gd name="T35" fmla="*/ 2147483647 h 3968"/>
                <a:gd name="T36" fmla="*/ 2147483647 w 1652"/>
                <a:gd name="T37" fmla="*/ 2147483647 h 3968"/>
                <a:gd name="T38" fmla="*/ 2147483647 w 1652"/>
                <a:gd name="T39" fmla="*/ 2147483647 h 3968"/>
                <a:gd name="T40" fmla="*/ 2147483647 w 1652"/>
                <a:gd name="T41" fmla="*/ 2147483647 h 3968"/>
                <a:gd name="T42" fmla="*/ 2147483647 w 1652"/>
                <a:gd name="T43" fmla="*/ 2147483647 h 3968"/>
                <a:gd name="T44" fmla="*/ 2147483647 w 1652"/>
                <a:gd name="T45" fmla="*/ 2147483647 h 3968"/>
                <a:gd name="T46" fmla="*/ 2147483647 w 1652"/>
                <a:gd name="T47" fmla="*/ 2147483647 h 3968"/>
                <a:gd name="T48" fmla="*/ 2147483647 w 1652"/>
                <a:gd name="T49" fmla="*/ 2147483647 h 3968"/>
                <a:gd name="T50" fmla="*/ 2147483647 w 1652"/>
                <a:gd name="T51" fmla="*/ 2147483647 h 3968"/>
                <a:gd name="T52" fmla="*/ 2147483647 w 1652"/>
                <a:gd name="T53" fmla="*/ 2147483647 h 3968"/>
                <a:gd name="T54" fmla="*/ 2147483647 w 1652"/>
                <a:gd name="T55" fmla="*/ 2147483647 h 3968"/>
                <a:gd name="T56" fmla="*/ 2147483647 w 1652"/>
                <a:gd name="T57" fmla="*/ 2147483647 h 3968"/>
                <a:gd name="T58" fmla="*/ 2147483647 w 1652"/>
                <a:gd name="T59" fmla="*/ 2147483647 h 3968"/>
                <a:gd name="T60" fmla="*/ 2147483647 w 1652"/>
                <a:gd name="T61" fmla="*/ 2147483647 h 3968"/>
                <a:gd name="T62" fmla="*/ 2147483647 w 1652"/>
                <a:gd name="T63" fmla="*/ 2147483647 h 3968"/>
                <a:gd name="T64" fmla="*/ 2147483647 w 1652"/>
                <a:gd name="T65" fmla="*/ 2147483647 h 3968"/>
                <a:gd name="T66" fmla="*/ 2147483647 w 1652"/>
                <a:gd name="T67" fmla="*/ 2147483647 h 3968"/>
                <a:gd name="T68" fmla="*/ 2147483647 w 1652"/>
                <a:gd name="T69" fmla="*/ 2147483647 h 3968"/>
                <a:gd name="T70" fmla="*/ 2147483647 w 1652"/>
                <a:gd name="T71" fmla="*/ 2147483647 h 3968"/>
                <a:gd name="T72" fmla="*/ 2147483647 w 1652"/>
                <a:gd name="T73" fmla="*/ 2147483647 h 3968"/>
                <a:gd name="T74" fmla="*/ 2147483647 w 1652"/>
                <a:gd name="T75" fmla="*/ 2147483647 h 3968"/>
                <a:gd name="T76" fmla="*/ 2147483647 w 1652"/>
                <a:gd name="T77" fmla="*/ 2147483647 h 3968"/>
                <a:gd name="T78" fmla="*/ 2147483647 w 1652"/>
                <a:gd name="T79" fmla="*/ 2147483647 h 3968"/>
                <a:gd name="T80" fmla="*/ 2147483647 w 1652"/>
                <a:gd name="T81" fmla="*/ 2147483647 h 3968"/>
                <a:gd name="T82" fmla="*/ 2147483647 w 1652"/>
                <a:gd name="T83" fmla="*/ 2147483647 h 3968"/>
                <a:gd name="T84" fmla="*/ 2147483647 w 1652"/>
                <a:gd name="T85" fmla="*/ 2147483647 h 3968"/>
                <a:gd name="T86" fmla="*/ 2147483647 w 1652"/>
                <a:gd name="T87" fmla="*/ 2147483647 h 3968"/>
                <a:gd name="T88" fmla="*/ 2147483647 w 1652"/>
                <a:gd name="T89" fmla="*/ 2147483647 h 3968"/>
                <a:gd name="T90" fmla="*/ 2147483647 w 1652"/>
                <a:gd name="T91" fmla="*/ 2147483647 h 3968"/>
                <a:gd name="T92" fmla="*/ 2147483647 w 1652"/>
                <a:gd name="T93" fmla="*/ 2147483647 h 3968"/>
                <a:gd name="T94" fmla="*/ 2147483647 w 1652"/>
                <a:gd name="T95" fmla="*/ 2147483647 h 3968"/>
                <a:gd name="T96" fmla="*/ 2147483647 w 1652"/>
                <a:gd name="T97" fmla="*/ 2147483647 h 3968"/>
                <a:gd name="T98" fmla="*/ 2147483647 w 1652"/>
                <a:gd name="T99" fmla="*/ 2147483647 h 3968"/>
                <a:gd name="T100" fmla="*/ 2147483647 w 1652"/>
                <a:gd name="T101" fmla="*/ 2147483647 h 3968"/>
                <a:gd name="T102" fmla="*/ 2147483647 w 1652"/>
                <a:gd name="T103" fmla="*/ 2147483647 h 3968"/>
                <a:gd name="T104" fmla="*/ 2147483647 w 1652"/>
                <a:gd name="T105" fmla="*/ 2147483647 h 3968"/>
                <a:gd name="T106" fmla="*/ 2147483647 w 1652"/>
                <a:gd name="T107" fmla="*/ 2147483647 h 3968"/>
                <a:gd name="T108" fmla="*/ 2147483647 w 1652"/>
                <a:gd name="T109" fmla="*/ 2147483647 h 3968"/>
                <a:gd name="T110" fmla="*/ 2147483647 w 1652"/>
                <a:gd name="T111" fmla="*/ 2147483647 h 3968"/>
                <a:gd name="T112" fmla="*/ 2147483647 w 1652"/>
                <a:gd name="T113" fmla="*/ 2147483647 h 3968"/>
                <a:gd name="T114" fmla="*/ 2147483647 w 1652"/>
                <a:gd name="T115" fmla="*/ 2147483647 h 3968"/>
                <a:gd name="T116" fmla="*/ 2147483647 w 1652"/>
                <a:gd name="T117" fmla="*/ 2147483647 h 39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52"/>
                <a:gd name="T178" fmla="*/ 0 h 3968"/>
                <a:gd name="T179" fmla="*/ 1652 w 1652"/>
                <a:gd name="T180" fmla="*/ 3968 h 39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52" h="3968">
                  <a:moveTo>
                    <a:pt x="2" y="1216"/>
                  </a:moveTo>
                  <a:lnTo>
                    <a:pt x="2" y="1216"/>
                  </a:lnTo>
                  <a:lnTo>
                    <a:pt x="16" y="1246"/>
                  </a:lnTo>
                  <a:lnTo>
                    <a:pt x="32" y="1288"/>
                  </a:lnTo>
                  <a:lnTo>
                    <a:pt x="70" y="1382"/>
                  </a:lnTo>
                  <a:lnTo>
                    <a:pt x="86" y="1426"/>
                  </a:lnTo>
                  <a:lnTo>
                    <a:pt x="94" y="1444"/>
                  </a:lnTo>
                  <a:lnTo>
                    <a:pt x="106" y="1462"/>
                  </a:lnTo>
                  <a:lnTo>
                    <a:pt x="120" y="1478"/>
                  </a:lnTo>
                  <a:lnTo>
                    <a:pt x="134" y="1492"/>
                  </a:lnTo>
                  <a:lnTo>
                    <a:pt x="146" y="1500"/>
                  </a:lnTo>
                  <a:lnTo>
                    <a:pt x="154" y="1504"/>
                  </a:lnTo>
                  <a:lnTo>
                    <a:pt x="156" y="1504"/>
                  </a:lnTo>
                  <a:lnTo>
                    <a:pt x="158" y="1506"/>
                  </a:lnTo>
                  <a:lnTo>
                    <a:pt x="154" y="1510"/>
                  </a:lnTo>
                  <a:lnTo>
                    <a:pt x="152" y="1512"/>
                  </a:lnTo>
                  <a:lnTo>
                    <a:pt x="152" y="1516"/>
                  </a:lnTo>
                  <a:lnTo>
                    <a:pt x="152" y="1520"/>
                  </a:lnTo>
                  <a:lnTo>
                    <a:pt x="154" y="1522"/>
                  </a:lnTo>
                  <a:lnTo>
                    <a:pt x="162" y="1528"/>
                  </a:lnTo>
                  <a:lnTo>
                    <a:pt x="170" y="1530"/>
                  </a:lnTo>
                  <a:lnTo>
                    <a:pt x="174" y="1532"/>
                  </a:lnTo>
                  <a:lnTo>
                    <a:pt x="180" y="1536"/>
                  </a:lnTo>
                  <a:lnTo>
                    <a:pt x="194" y="1552"/>
                  </a:lnTo>
                  <a:lnTo>
                    <a:pt x="242" y="1614"/>
                  </a:lnTo>
                  <a:lnTo>
                    <a:pt x="256" y="1634"/>
                  </a:lnTo>
                  <a:lnTo>
                    <a:pt x="264" y="1648"/>
                  </a:lnTo>
                  <a:lnTo>
                    <a:pt x="268" y="1654"/>
                  </a:lnTo>
                  <a:lnTo>
                    <a:pt x="274" y="1660"/>
                  </a:lnTo>
                  <a:lnTo>
                    <a:pt x="280" y="1664"/>
                  </a:lnTo>
                  <a:lnTo>
                    <a:pt x="286" y="1666"/>
                  </a:lnTo>
                  <a:lnTo>
                    <a:pt x="314" y="1678"/>
                  </a:lnTo>
                  <a:lnTo>
                    <a:pt x="328" y="1682"/>
                  </a:lnTo>
                  <a:lnTo>
                    <a:pt x="342" y="1684"/>
                  </a:lnTo>
                  <a:lnTo>
                    <a:pt x="348" y="1684"/>
                  </a:lnTo>
                  <a:lnTo>
                    <a:pt x="356" y="1688"/>
                  </a:lnTo>
                  <a:lnTo>
                    <a:pt x="364" y="1692"/>
                  </a:lnTo>
                  <a:lnTo>
                    <a:pt x="370" y="1696"/>
                  </a:lnTo>
                  <a:lnTo>
                    <a:pt x="386" y="1708"/>
                  </a:lnTo>
                  <a:lnTo>
                    <a:pt x="406" y="1720"/>
                  </a:lnTo>
                  <a:lnTo>
                    <a:pt x="446" y="1744"/>
                  </a:lnTo>
                  <a:lnTo>
                    <a:pt x="480" y="1768"/>
                  </a:lnTo>
                  <a:lnTo>
                    <a:pt x="486" y="1774"/>
                  </a:lnTo>
                  <a:lnTo>
                    <a:pt x="490" y="1782"/>
                  </a:lnTo>
                  <a:lnTo>
                    <a:pt x="494" y="1790"/>
                  </a:lnTo>
                  <a:lnTo>
                    <a:pt x="494" y="1798"/>
                  </a:lnTo>
                  <a:lnTo>
                    <a:pt x="494" y="1818"/>
                  </a:lnTo>
                  <a:lnTo>
                    <a:pt x="490" y="1844"/>
                  </a:lnTo>
                  <a:lnTo>
                    <a:pt x="486" y="1874"/>
                  </a:lnTo>
                  <a:lnTo>
                    <a:pt x="484" y="1900"/>
                  </a:lnTo>
                  <a:lnTo>
                    <a:pt x="482" y="1928"/>
                  </a:lnTo>
                  <a:lnTo>
                    <a:pt x="482" y="1968"/>
                  </a:lnTo>
                  <a:lnTo>
                    <a:pt x="484" y="2024"/>
                  </a:lnTo>
                  <a:lnTo>
                    <a:pt x="492" y="2138"/>
                  </a:lnTo>
                  <a:lnTo>
                    <a:pt x="494" y="2192"/>
                  </a:lnTo>
                  <a:lnTo>
                    <a:pt x="494" y="2464"/>
                  </a:lnTo>
                  <a:lnTo>
                    <a:pt x="494" y="2514"/>
                  </a:lnTo>
                  <a:lnTo>
                    <a:pt x="492" y="2540"/>
                  </a:lnTo>
                  <a:lnTo>
                    <a:pt x="488" y="2566"/>
                  </a:lnTo>
                  <a:lnTo>
                    <a:pt x="488" y="2570"/>
                  </a:lnTo>
                  <a:lnTo>
                    <a:pt x="484" y="2598"/>
                  </a:lnTo>
                  <a:lnTo>
                    <a:pt x="482" y="2624"/>
                  </a:lnTo>
                  <a:lnTo>
                    <a:pt x="482" y="2690"/>
                  </a:lnTo>
                  <a:lnTo>
                    <a:pt x="482" y="2746"/>
                  </a:lnTo>
                  <a:lnTo>
                    <a:pt x="482" y="2800"/>
                  </a:lnTo>
                  <a:lnTo>
                    <a:pt x="484" y="2820"/>
                  </a:lnTo>
                  <a:lnTo>
                    <a:pt x="486" y="2826"/>
                  </a:lnTo>
                  <a:lnTo>
                    <a:pt x="488" y="2828"/>
                  </a:lnTo>
                  <a:lnTo>
                    <a:pt x="490" y="2830"/>
                  </a:lnTo>
                  <a:lnTo>
                    <a:pt x="492" y="2836"/>
                  </a:lnTo>
                  <a:lnTo>
                    <a:pt x="492" y="2854"/>
                  </a:lnTo>
                  <a:lnTo>
                    <a:pt x="486" y="2908"/>
                  </a:lnTo>
                  <a:lnTo>
                    <a:pt x="484" y="2934"/>
                  </a:lnTo>
                  <a:lnTo>
                    <a:pt x="486" y="2962"/>
                  </a:lnTo>
                  <a:lnTo>
                    <a:pt x="490" y="3004"/>
                  </a:lnTo>
                  <a:lnTo>
                    <a:pt x="498" y="3058"/>
                  </a:lnTo>
                  <a:lnTo>
                    <a:pt x="504" y="3112"/>
                  </a:lnTo>
                  <a:lnTo>
                    <a:pt x="512" y="3166"/>
                  </a:lnTo>
                  <a:lnTo>
                    <a:pt x="532" y="3268"/>
                  </a:lnTo>
                  <a:lnTo>
                    <a:pt x="540" y="3322"/>
                  </a:lnTo>
                  <a:lnTo>
                    <a:pt x="548" y="3424"/>
                  </a:lnTo>
                  <a:lnTo>
                    <a:pt x="552" y="3480"/>
                  </a:lnTo>
                  <a:lnTo>
                    <a:pt x="560" y="3592"/>
                  </a:lnTo>
                  <a:lnTo>
                    <a:pt x="560" y="3620"/>
                  </a:lnTo>
                  <a:lnTo>
                    <a:pt x="558" y="3648"/>
                  </a:lnTo>
                  <a:lnTo>
                    <a:pt x="542" y="3750"/>
                  </a:lnTo>
                  <a:lnTo>
                    <a:pt x="536" y="3776"/>
                  </a:lnTo>
                  <a:lnTo>
                    <a:pt x="528" y="3802"/>
                  </a:lnTo>
                  <a:lnTo>
                    <a:pt x="504" y="3870"/>
                  </a:lnTo>
                  <a:lnTo>
                    <a:pt x="500" y="3882"/>
                  </a:lnTo>
                  <a:lnTo>
                    <a:pt x="500" y="3892"/>
                  </a:lnTo>
                  <a:lnTo>
                    <a:pt x="500" y="3902"/>
                  </a:lnTo>
                  <a:lnTo>
                    <a:pt x="502" y="3908"/>
                  </a:lnTo>
                  <a:lnTo>
                    <a:pt x="506" y="3920"/>
                  </a:lnTo>
                  <a:lnTo>
                    <a:pt x="508" y="3934"/>
                  </a:lnTo>
                  <a:lnTo>
                    <a:pt x="510" y="3940"/>
                  </a:lnTo>
                  <a:lnTo>
                    <a:pt x="514" y="3946"/>
                  </a:lnTo>
                  <a:lnTo>
                    <a:pt x="520" y="3952"/>
                  </a:lnTo>
                  <a:lnTo>
                    <a:pt x="528" y="3958"/>
                  </a:lnTo>
                  <a:lnTo>
                    <a:pt x="538" y="3962"/>
                  </a:lnTo>
                  <a:lnTo>
                    <a:pt x="550" y="3966"/>
                  </a:lnTo>
                  <a:lnTo>
                    <a:pt x="560" y="3968"/>
                  </a:lnTo>
                  <a:lnTo>
                    <a:pt x="570" y="3968"/>
                  </a:lnTo>
                  <a:lnTo>
                    <a:pt x="598" y="3968"/>
                  </a:lnTo>
                  <a:lnTo>
                    <a:pt x="632" y="3968"/>
                  </a:lnTo>
                  <a:lnTo>
                    <a:pt x="648" y="3968"/>
                  </a:lnTo>
                  <a:lnTo>
                    <a:pt x="660" y="3968"/>
                  </a:lnTo>
                  <a:lnTo>
                    <a:pt x="672" y="3966"/>
                  </a:lnTo>
                  <a:lnTo>
                    <a:pt x="682" y="3962"/>
                  </a:lnTo>
                  <a:lnTo>
                    <a:pt x="690" y="3958"/>
                  </a:lnTo>
                  <a:lnTo>
                    <a:pt x="700" y="3946"/>
                  </a:lnTo>
                  <a:lnTo>
                    <a:pt x="710" y="3934"/>
                  </a:lnTo>
                  <a:lnTo>
                    <a:pt x="714" y="3922"/>
                  </a:lnTo>
                  <a:lnTo>
                    <a:pt x="716" y="3916"/>
                  </a:lnTo>
                  <a:lnTo>
                    <a:pt x="716" y="3882"/>
                  </a:lnTo>
                  <a:lnTo>
                    <a:pt x="716" y="3732"/>
                  </a:lnTo>
                  <a:lnTo>
                    <a:pt x="716" y="3722"/>
                  </a:lnTo>
                  <a:lnTo>
                    <a:pt x="718" y="3712"/>
                  </a:lnTo>
                  <a:lnTo>
                    <a:pt x="720" y="3706"/>
                  </a:lnTo>
                  <a:lnTo>
                    <a:pt x="724" y="3704"/>
                  </a:lnTo>
                  <a:lnTo>
                    <a:pt x="726" y="3702"/>
                  </a:lnTo>
                  <a:lnTo>
                    <a:pt x="728" y="3696"/>
                  </a:lnTo>
                  <a:lnTo>
                    <a:pt x="726" y="3688"/>
                  </a:lnTo>
                  <a:lnTo>
                    <a:pt x="724" y="3678"/>
                  </a:lnTo>
                  <a:lnTo>
                    <a:pt x="722" y="3672"/>
                  </a:lnTo>
                  <a:lnTo>
                    <a:pt x="718" y="3650"/>
                  </a:lnTo>
                  <a:lnTo>
                    <a:pt x="716" y="3632"/>
                  </a:lnTo>
                  <a:lnTo>
                    <a:pt x="714" y="3628"/>
                  </a:lnTo>
                  <a:lnTo>
                    <a:pt x="712" y="3622"/>
                  </a:lnTo>
                  <a:lnTo>
                    <a:pt x="708" y="3618"/>
                  </a:lnTo>
                  <a:lnTo>
                    <a:pt x="702" y="3614"/>
                  </a:lnTo>
                  <a:lnTo>
                    <a:pt x="698" y="3610"/>
                  </a:lnTo>
                  <a:lnTo>
                    <a:pt x="692" y="3602"/>
                  </a:lnTo>
                  <a:lnTo>
                    <a:pt x="690" y="3592"/>
                  </a:lnTo>
                  <a:lnTo>
                    <a:pt x="688" y="3582"/>
                  </a:lnTo>
                  <a:lnTo>
                    <a:pt x="688" y="3574"/>
                  </a:lnTo>
                  <a:lnTo>
                    <a:pt x="688" y="3520"/>
                  </a:lnTo>
                  <a:lnTo>
                    <a:pt x="688" y="3516"/>
                  </a:lnTo>
                  <a:lnTo>
                    <a:pt x="692" y="3460"/>
                  </a:lnTo>
                  <a:lnTo>
                    <a:pt x="700" y="3384"/>
                  </a:lnTo>
                  <a:lnTo>
                    <a:pt x="704" y="3356"/>
                  </a:lnTo>
                  <a:lnTo>
                    <a:pt x="710" y="3330"/>
                  </a:lnTo>
                  <a:lnTo>
                    <a:pt x="750" y="3166"/>
                  </a:lnTo>
                  <a:lnTo>
                    <a:pt x="756" y="3140"/>
                  </a:lnTo>
                  <a:lnTo>
                    <a:pt x="758" y="3112"/>
                  </a:lnTo>
                  <a:lnTo>
                    <a:pt x="758" y="3082"/>
                  </a:lnTo>
                  <a:lnTo>
                    <a:pt x="758" y="3028"/>
                  </a:lnTo>
                  <a:lnTo>
                    <a:pt x="758" y="2986"/>
                  </a:lnTo>
                  <a:lnTo>
                    <a:pt x="756" y="2960"/>
                  </a:lnTo>
                  <a:lnTo>
                    <a:pt x="754" y="2932"/>
                  </a:lnTo>
                  <a:lnTo>
                    <a:pt x="748" y="2866"/>
                  </a:lnTo>
                  <a:lnTo>
                    <a:pt x="748" y="2856"/>
                  </a:lnTo>
                  <a:lnTo>
                    <a:pt x="754" y="2846"/>
                  </a:lnTo>
                  <a:lnTo>
                    <a:pt x="762" y="2840"/>
                  </a:lnTo>
                  <a:lnTo>
                    <a:pt x="772" y="2838"/>
                  </a:lnTo>
                  <a:lnTo>
                    <a:pt x="912" y="2830"/>
                  </a:lnTo>
                  <a:lnTo>
                    <a:pt x="966" y="2824"/>
                  </a:lnTo>
                  <a:lnTo>
                    <a:pt x="1010" y="2818"/>
                  </a:lnTo>
                  <a:lnTo>
                    <a:pt x="1020" y="2818"/>
                  </a:lnTo>
                  <a:lnTo>
                    <a:pt x="1028" y="2822"/>
                  </a:lnTo>
                  <a:lnTo>
                    <a:pt x="1034" y="2828"/>
                  </a:lnTo>
                  <a:lnTo>
                    <a:pt x="1036" y="2838"/>
                  </a:lnTo>
                  <a:lnTo>
                    <a:pt x="1036" y="2862"/>
                  </a:lnTo>
                  <a:lnTo>
                    <a:pt x="1032" y="2888"/>
                  </a:lnTo>
                  <a:lnTo>
                    <a:pt x="1028" y="2918"/>
                  </a:lnTo>
                  <a:lnTo>
                    <a:pt x="1024" y="2946"/>
                  </a:lnTo>
                  <a:lnTo>
                    <a:pt x="1022" y="2974"/>
                  </a:lnTo>
                  <a:lnTo>
                    <a:pt x="1022" y="3028"/>
                  </a:lnTo>
                  <a:lnTo>
                    <a:pt x="1024" y="3054"/>
                  </a:lnTo>
                  <a:lnTo>
                    <a:pt x="1026" y="3082"/>
                  </a:lnTo>
                  <a:lnTo>
                    <a:pt x="1032" y="3124"/>
                  </a:lnTo>
                  <a:lnTo>
                    <a:pt x="1038" y="3152"/>
                  </a:lnTo>
                  <a:lnTo>
                    <a:pt x="1044" y="3178"/>
                  </a:lnTo>
                  <a:lnTo>
                    <a:pt x="1054" y="3210"/>
                  </a:lnTo>
                  <a:lnTo>
                    <a:pt x="1062" y="3236"/>
                  </a:lnTo>
                  <a:lnTo>
                    <a:pt x="1068" y="3262"/>
                  </a:lnTo>
                  <a:lnTo>
                    <a:pt x="1072" y="3292"/>
                  </a:lnTo>
                  <a:lnTo>
                    <a:pt x="1082" y="3346"/>
                  </a:lnTo>
                  <a:lnTo>
                    <a:pt x="1088" y="3388"/>
                  </a:lnTo>
                  <a:lnTo>
                    <a:pt x="1090" y="3416"/>
                  </a:lnTo>
                  <a:lnTo>
                    <a:pt x="1092" y="3442"/>
                  </a:lnTo>
                  <a:lnTo>
                    <a:pt x="1092" y="3508"/>
                  </a:lnTo>
                  <a:lnTo>
                    <a:pt x="1090" y="3530"/>
                  </a:lnTo>
                  <a:lnTo>
                    <a:pt x="1088" y="3538"/>
                  </a:lnTo>
                  <a:lnTo>
                    <a:pt x="1084" y="3542"/>
                  </a:lnTo>
                  <a:lnTo>
                    <a:pt x="1060" y="3568"/>
                  </a:lnTo>
                  <a:lnTo>
                    <a:pt x="1054" y="3574"/>
                  </a:lnTo>
                  <a:lnTo>
                    <a:pt x="1048" y="3584"/>
                  </a:lnTo>
                  <a:lnTo>
                    <a:pt x="1042" y="3594"/>
                  </a:lnTo>
                  <a:lnTo>
                    <a:pt x="1038" y="3604"/>
                  </a:lnTo>
                  <a:lnTo>
                    <a:pt x="1036" y="3614"/>
                  </a:lnTo>
                  <a:lnTo>
                    <a:pt x="1036" y="3644"/>
                  </a:lnTo>
                  <a:lnTo>
                    <a:pt x="1038" y="3650"/>
                  </a:lnTo>
                  <a:lnTo>
                    <a:pt x="1040" y="3658"/>
                  </a:lnTo>
                  <a:lnTo>
                    <a:pt x="1050" y="3674"/>
                  </a:lnTo>
                  <a:lnTo>
                    <a:pt x="1070" y="3704"/>
                  </a:lnTo>
                  <a:lnTo>
                    <a:pt x="1074" y="3710"/>
                  </a:lnTo>
                  <a:lnTo>
                    <a:pt x="1076" y="3720"/>
                  </a:lnTo>
                  <a:lnTo>
                    <a:pt x="1078" y="3744"/>
                  </a:lnTo>
                  <a:lnTo>
                    <a:pt x="1078" y="3810"/>
                  </a:lnTo>
                  <a:lnTo>
                    <a:pt x="1080" y="3820"/>
                  </a:lnTo>
                  <a:lnTo>
                    <a:pt x="1086" y="3828"/>
                  </a:lnTo>
                  <a:lnTo>
                    <a:pt x="1094" y="3834"/>
                  </a:lnTo>
                  <a:lnTo>
                    <a:pt x="1106" y="3836"/>
                  </a:lnTo>
                  <a:lnTo>
                    <a:pt x="1116" y="3836"/>
                  </a:lnTo>
                  <a:lnTo>
                    <a:pt x="1126" y="3832"/>
                  </a:lnTo>
                  <a:lnTo>
                    <a:pt x="1130" y="3826"/>
                  </a:lnTo>
                  <a:lnTo>
                    <a:pt x="1134" y="3818"/>
                  </a:lnTo>
                  <a:lnTo>
                    <a:pt x="1134" y="3812"/>
                  </a:lnTo>
                  <a:lnTo>
                    <a:pt x="1136" y="3810"/>
                  </a:lnTo>
                  <a:lnTo>
                    <a:pt x="1138" y="3810"/>
                  </a:lnTo>
                  <a:lnTo>
                    <a:pt x="1140" y="3812"/>
                  </a:lnTo>
                  <a:lnTo>
                    <a:pt x="1142" y="3820"/>
                  </a:lnTo>
                  <a:lnTo>
                    <a:pt x="1144" y="3830"/>
                  </a:lnTo>
                  <a:lnTo>
                    <a:pt x="1146" y="3852"/>
                  </a:lnTo>
                  <a:lnTo>
                    <a:pt x="1146" y="3856"/>
                  </a:lnTo>
                  <a:lnTo>
                    <a:pt x="1148" y="3868"/>
                  </a:lnTo>
                  <a:lnTo>
                    <a:pt x="1150" y="3880"/>
                  </a:lnTo>
                  <a:lnTo>
                    <a:pt x="1156" y="3890"/>
                  </a:lnTo>
                  <a:lnTo>
                    <a:pt x="1162" y="3898"/>
                  </a:lnTo>
                  <a:lnTo>
                    <a:pt x="1176" y="3908"/>
                  </a:lnTo>
                  <a:lnTo>
                    <a:pt x="1188" y="3916"/>
                  </a:lnTo>
                  <a:lnTo>
                    <a:pt x="1206" y="3920"/>
                  </a:lnTo>
                  <a:lnTo>
                    <a:pt x="1228" y="3926"/>
                  </a:lnTo>
                  <a:lnTo>
                    <a:pt x="1246" y="3928"/>
                  </a:lnTo>
                  <a:lnTo>
                    <a:pt x="1272" y="3930"/>
                  </a:lnTo>
                  <a:lnTo>
                    <a:pt x="1300" y="3932"/>
                  </a:lnTo>
                  <a:lnTo>
                    <a:pt x="1314" y="3932"/>
                  </a:lnTo>
                  <a:lnTo>
                    <a:pt x="1362" y="3932"/>
                  </a:lnTo>
                  <a:lnTo>
                    <a:pt x="1378" y="3930"/>
                  </a:lnTo>
                  <a:lnTo>
                    <a:pt x="1386" y="3928"/>
                  </a:lnTo>
                  <a:lnTo>
                    <a:pt x="1390" y="3926"/>
                  </a:lnTo>
                  <a:lnTo>
                    <a:pt x="1394" y="3918"/>
                  </a:lnTo>
                  <a:lnTo>
                    <a:pt x="1396" y="3908"/>
                  </a:lnTo>
                  <a:lnTo>
                    <a:pt x="1394" y="3896"/>
                  </a:lnTo>
                  <a:lnTo>
                    <a:pt x="1390" y="3884"/>
                  </a:lnTo>
                  <a:lnTo>
                    <a:pt x="1374" y="3854"/>
                  </a:lnTo>
                  <a:lnTo>
                    <a:pt x="1366" y="3838"/>
                  </a:lnTo>
                  <a:lnTo>
                    <a:pt x="1354" y="3824"/>
                  </a:lnTo>
                  <a:lnTo>
                    <a:pt x="1340" y="3808"/>
                  </a:lnTo>
                  <a:lnTo>
                    <a:pt x="1324" y="3790"/>
                  </a:lnTo>
                  <a:lnTo>
                    <a:pt x="1314" y="3774"/>
                  </a:lnTo>
                  <a:lnTo>
                    <a:pt x="1300" y="3752"/>
                  </a:lnTo>
                  <a:lnTo>
                    <a:pt x="1288" y="3726"/>
                  </a:lnTo>
                  <a:lnTo>
                    <a:pt x="1266" y="3670"/>
                  </a:lnTo>
                  <a:lnTo>
                    <a:pt x="1248" y="3620"/>
                  </a:lnTo>
                  <a:lnTo>
                    <a:pt x="1238" y="3588"/>
                  </a:lnTo>
                  <a:lnTo>
                    <a:pt x="1234" y="3560"/>
                  </a:lnTo>
                  <a:lnTo>
                    <a:pt x="1230" y="3534"/>
                  </a:lnTo>
                  <a:lnTo>
                    <a:pt x="1230" y="3480"/>
                  </a:lnTo>
                  <a:lnTo>
                    <a:pt x="1232" y="3452"/>
                  </a:lnTo>
                  <a:lnTo>
                    <a:pt x="1236" y="3424"/>
                  </a:lnTo>
                  <a:lnTo>
                    <a:pt x="1268" y="3262"/>
                  </a:lnTo>
                  <a:lnTo>
                    <a:pt x="1276" y="3208"/>
                  </a:lnTo>
                  <a:lnTo>
                    <a:pt x="1284" y="3120"/>
                  </a:lnTo>
                  <a:lnTo>
                    <a:pt x="1286" y="3064"/>
                  </a:lnTo>
                  <a:lnTo>
                    <a:pt x="1286" y="2974"/>
                  </a:lnTo>
                  <a:lnTo>
                    <a:pt x="1286" y="2918"/>
                  </a:lnTo>
                  <a:lnTo>
                    <a:pt x="1286" y="2818"/>
                  </a:lnTo>
                  <a:lnTo>
                    <a:pt x="1288" y="2808"/>
                  </a:lnTo>
                  <a:lnTo>
                    <a:pt x="1294" y="2800"/>
                  </a:lnTo>
                  <a:lnTo>
                    <a:pt x="1302" y="2794"/>
                  </a:lnTo>
                  <a:lnTo>
                    <a:pt x="1314" y="2792"/>
                  </a:lnTo>
                  <a:lnTo>
                    <a:pt x="1336" y="2790"/>
                  </a:lnTo>
                  <a:lnTo>
                    <a:pt x="1354" y="2786"/>
                  </a:lnTo>
                  <a:lnTo>
                    <a:pt x="1366" y="2782"/>
                  </a:lnTo>
                  <a:lnTo>
                    <a:pt x="1374" y="2780"/>
                  </a:lnTo>
                  <a:lnTo>
                    <a:pt x="1378" y="2780"/>
                  </a:lnTo>
                  <a:lnTo>
                    <a:pt x="1378" y="2778"/>
                  </a:lnTo>
                  <a:lnTo>
                    <a:pt x="1374" y="2772"/>
                  </a:lnTo>
                  <a:lnTo>
                    <a:pt x="1372" y="2768"/>
                  </a:lnTo>
                  <a:lnTo>
                    <a:pt x="1370" y="2762"/>
                  </a:lnTo>
                  <a:lnTo>
                    <a:pt x="1368" y="2748"/>
                  </a:lnTo>
                  <a:lnTo>
                    <a:pt x="1366" y="2728"/>
                  </a:lnTo>
                  <a:lnTo>
                    <a:pt x="1362" y="2702"/>
                  </a:lnTo>
                  <a:lnTo>
                    <a:pt x="1358" y="2672"/>
                  </a:lnTo>
                  <a:lnTo>
                    <a:pt x="1354" y="2644"/>
                  </a:lnTo>
                  <a:lnTo>
                    <a:pt x="1354" y="2618"/>
                  </a:lnTo>
                  <a:lnTo>
                    <a:pt x="1354" y="2422"/>
                  </a:lnTo>
                  <a:lnTo>
                    <a:pt x="1354" y="2368"/>
                  </a:lnTo>
                  <a:lnTo>
                    <a:pt x="1354" y="2074"/>
                  </a:lnTo>
                  <a:lnTo>
                    <a:pt x="1352" y="2062"/>
                  </a:lnTo>
                  <a:lnTo>
                    <a:pt x="1346" y="2056"/>
                  </a:lnTo>
                  <a:lnTo>
                    <a:pt x="1338" y="2050"/>
                  </a:lnTo>
                  <a:lnTo>
                    <a:pt x="1326" y="2050"/>
                  </a:lnTo>
                  <a:lnTo>
                    <a:pt x="1300" y="2054"/>
                  </a:lnTo>
                  <a:lnTo>
                    <a:pt x="1288" y="2054"/>
                  </a:lnTo>
                  <a:lnTo>
                    <a:pt x="1278" y="2048"/>
                  </a:lnTo>
                  <a:lnTo>
                    <a:pt x="1270" y="2042"/>
                  </a:lnTo>
                  <a:lnTo>
                    <a:pt x="1264" y="2032"/>
                  </a:lnTo>
                  <a:lnTo>
                    <a:pt x="1114" y="1604"/>
                  </a:lnTo>
                  <a:lnTo>
                    <a:pt x="1106" y="1582"/>
                  </a:lnTo>
                  <a:lnTo>
                    <a:pt x="1104" y="1564"/>
                  </a:lnTo>
                  <a:lnTo>
                    <a:pt x="1106" y="1560"/>
                  </a:lnTo>
                  <a:lnTo>
                    <a:pt x="1110" y="1554"/>
                  </a:lnTo>
                  <a:lnTo>
                    <a:pt x="1118" y="1550"/>
                  </a:lnTo>
                  <a:lnTo>
                    <a:pt x="1126" y="1546"/>
                  </a:lnTo>
                  <a:lnTo>
                    <a:pt x="1134" y="1546"/>
                  </a:lnTo>
                  <a:lnTo>
                    <a:pt x="1142" y="1550"/>
                  </a:lnTo>
                  <a:lnTo>
                    <a:pt x="1150" y="1556"/>
                  </a:lnTo>
                  <a:lnTo>
                    <a:pt x="1156" y="1566"/>
                  </a:lnTo>
                  <a:lnTo>
                    <a:pt x="1304" y="2006"/>
                  </a:lnTo>
                  <a:lnTo>
                    <a:pt x="1308" y="2016"/>
                  </a:lnTo>
                  <a:lnTo>
                    <a:pt x="1316" y="2024"/>
                  </a:lnTo>
                  <a:lnTo>
                    <a:pt x="1324" y="2030"/>
                  </a:lnTo>
                  <a:lnTo>
                    <a:pt x="1332" y="2032"/>
                  </a:lnTo>
                  <a:lnTo>
                    <a:pt x="1356" y="2030"/>
                  </a:lnTo>
                  <a:lnTo>
                    <a:pt x="1380" y="2028"/>
                  </a:lnTo>
                  <a:lnTo>
                    <a:pt x="1398" y="2026"/>
                  </a:lnTo>
                  <a:lnTo>
                    <a:pt x="1452" y="2016"/>
                  </a:lnTo>
                  <a:lnTo>
                    <a:pt x="1466" y="2014"/>
                  </a:lnTo>
                  <a:lnTo>
                    <a:pt x="1486" y="2012"/>
                  </a:lnTo>
                  <a:lnTo>
                    <a:pt x="1490" y="2014"/>
                  </a:lnTo>
                  <a:lnTo>
                    <a:pt x="1494" y="2016"/>
                  </a:lnTo>
                  <a:lnTo>
                    <a:pt x="1494" y="2026"/>
                  </a:lnTo>
                  <a:lnTo>
                    <a:pt x="1492" y="2030"/>
                  </a:lnTo>
                  <a:lnTo>
                    <a:pt x="1486" y="2032"/>
                  </a:lnTo>
                  <a:lnTo>
                    <a:pt x="1454" y="2036"/>
                  </a:lnTo>
                  <a:lnTo>
                    <a:pt x="1424" y="2042"/>
                  </a:lnTo>
                  <a:lnTo>
                    <a:pt x="1404" y="2046"/>
                  </a:lnTo>
                  <a:lnTo>
                    <a:pt x="1398" y="2050"/>
                  </a:lnTo>
                  <a:lnTo>
                    <a:pt x="1396" y="2052"/>
                  </a:lnTo>
                  <a:lnTo>
                    <a:pt x="1398" y="2054"/>
                  </a:lnTo>
                  <a:lnTo>
                    <a:pt x="1404" y="2058"/>
                  </a:lnTo>
                  <a:lnTo>
                    <a:pt x="1424" y="2062"/>
                  </a:lnTo>
                  <a:lnTo>
                    <a:pt x="1438" y="2064"/>
                  </a:lnTo>
                  <a:lnTo>
                    <a:pt x="1464" y="2068"/>
                  </a:lnTo>
                  <a:lnTo>
                    <a:pt x="1492" y="2070"/>
                  </a:lnTo>
                  <a:lnTo>
                    <a:pt x="1534" y="2070"/>
                  </a:lnTo>
                  <a:lnTo>
                    <a:pt x="1556" y="2068"/>
                  </a:lnTo>
                  <a:lnTo>
                    <a:pt x="1564" y="2066"/>
                  </a:lnTo>
                  <a:lnTo>
                    <a:pt x="1570" y="2064"/>
                  </a:lnTo>
                  <a:lnTo>
                    <a:pt x="1584" y="2052"/>
                  </a:lnTo>
                  <a:lnTo>
                    <a:pt x="1590" y="2042"/>
                  </a:lnTo>
                  <a:lnTo>
                    <a:pt x="1598" y="2028"/>
                  </a:lnTo>
                  <a:lnTo>
                    <a:pt x="1602" y="2012"/>
                  </a:lnTo>
                  <a:lnTo>
                    <a:pt x="1604" y="2002"/>
                  </a:lnTo>
                  <a:lnTo>
                    <a:pt x="1606" y="2000"/>
                  </a:lnTo>
                  <a:lnTo>
                    <a:pt x="1612" y="1996"/>
                  </a:lnTo>
                  <a:lnTo>
                    <a:pt x="1630" y="1990"/>
                  </a:lnTo>
                  <a:lnTo>
                    <a:pt x="1632" y="1990"/>
                  </a:lnTo>
                  <a:lnTo>
                    <a:pt x="1642" y="1986"/>
                  </a:lnTo>
                  <a:lnTo>
                    <a:pt x="1648" y="1978"/>
                  </a:lnTo>
                  <a:lnTo>
                    <a:pt x="1652" y="1968"/>
                  </a:lnTo>
                  <a:lnTo>
                    <a:pt x="1652" y="1958"/>
                  </a:lnTo>
                  <a:lnTo>
                    <a:pt x="1610" y="1758"/>
                  </a:lnTo>
                  <a:lnTo>
                    <a:pt x="1598" y="1708"/>
                  </a:lnTo>
                  <a:lnTo>
                    <a:pt x="1592" y="1686"/>
                  </a:lnTo>
                  <a:lnTo>
                    <a:pt x="1590" y="1666"/>
                  </a:lnTo>
                  <a:lnTo>
                    <a:pt x="1590" y="1636"/>
                  </a:lnTo>
                  <a:lnTo>
                    <a:pt x="1588" y="1620"/>
                  </a:lnTo>
                  <a:lnTo>
                    <a:pt x="1582" y="1598"/>
                  </a:lnTo>
                  <a:lnTo>
                    <a:pt x="1570" y="1556"/>
                  </a:lnTo>
                  <a:lnTo>
                    <a:pt x="1564" y="1534"/>
                  </a:lnTo>
                  <a:lnTo>
                    <a:pt x="1562" y="1516"/>
                  </a:lnTo>
                  <a:lnTo>
                    <a:pt x="1560" y="1502"/>
                  </a:lnTo>
                  <a:lnTo>
                    <a:pt x="1554" y="1486"/>
                  </a:lnTo>
                  <a:lnTo>
                    <a:pt x="1550" y="1468"/>
                  </a:lnTo>
                  <a:lnTo>
                    <a:pt x="1548" y="1450"/>
                  </a:lnTo>
                  <a:lnTo>
                    <a:pt x="1546" y="1428"/>
                  </a:lnTo>
                  <a:lnTo>
                    <a:pt x="1544" y="1404"/>
                  </a:lnTo>
                  <a:lnTo>
                    <a:pt x="1540" y="1388"/>
                  </a:lnTo>
                  <a:lnTo>
                    <a:pt x="1534" y="1362"/>
                  </a:lnTo>
                  <a:lnTo>
                    <a:pt x="1524" y="1336"/>
                  </a:lnTo>
                  <a:lnTo>
                    <a:pt x="1518" y="1324"/>
                  </a:lnTo>
                  <a:lnTo>
                    <a:pt x="1496" y="1274"/>
                  </a:lnTo>
                  <a:lnTo>
                    <a:pt x="1490" y="1254"/>
                  </a:lnTo>
                  <a:lnTo>
                    <a:pt x="1482" y="1228"/>
                  </a:lnTo>
                  <a:lnTo>
                    <a:pt x="1474" y="1202"/>
                  </a:lnTo>
                  <a:lnTo>
                    <a:pt x="1470" y="1182"/>
                  </a:lnTo>
                  <a:lnTo>
                    <a:pt x="1458" y="1132"/>
                  </a:lnTo>
                  <a:lnTo>
                    <a:pt x="1454" y="1106"/>
                  </a:lnTo>
                  <a:lnTo>
                    <a:pt x="1452" y="1080"/>
                  </a:lnTo>
                  <a:lnTo>
                    <a:pt x="1452" y="1062"/>
                  </a:lnTo>
                  <a:lnTo>
                    <a:pt x="1452" y="1024"/>
                  </a:lnTo>
                  <a:lnTo>
                    <a:pt x="1450" y="1008"/>
                  </a:lnTo>
                  <a:lnTo>
                    <a:pt x="1446" y="986"/>
                  </a:lnTo>
                  <a:lnTo>
                    <a:pt x="1442" y="966"/>
                  </a:lnTo>
                  <a:lnTo>
                    <a:pt x="1434" y="912"/>
                  </a:lnTo>
                  <a:lnTo>
                    <a:pt x="1430" y="882"/>
                  </a:lnTo>
                  <a:lnTo>
                    <a:pt x="1424" y="856"/>
                  </a:lnTo>
                  <a:lnTo>
                    <a:pt x="1418" y="828"/>
                  </a:lnTo>
                  <a:lnTo>
                    <a:pt x="1404" y="772"/>
                  </a:lnTo>
                  <a:lnTo>
                    <a:pt x="1396" y="750"/>
                  </a:lnTo>
                  <a:lnTo>
                    <a:pt x="1390" y="734"/>
                  </a:lnTo>
                  <a:lnTo>
                    <a:pt x="1386" y="730"/>
                  </a:lnTo>
                  <a:lnTo>
                    <a:pt x="1380" y="724"/>
                  </a:lnTo>
                  <a:lnTo>
                    <a:pt x="1368" y="716"/>
                  </a:lnTo>
                  <a:lnTo>
                    <a:pt x="1356" y="714"/>
                  </a:lnTo>
                  <a:lnTo>
                    <a:pt x="1348" y="712"/>
                  </a:lnTo>
                  <a:lnTo>
                    <a:pt x="1334" y="712"/>
                  </a:lnTo>
                  <a:lnTo>
                    <a:pt x="1332" y="710"/>
                  </a:lnTo>
                  <a:lnTo>
                    <a:pt x="1328" y="708"/>
                  </a:lnTo>
                  <a:lnTo>
                    <a:pt x="1320" y="698"/>
                  </a:lnTo>
                  <a:lnTo>
                    <a:pt x="1306" y="674"/>
                  </a:lnTo>
                  <a:lnTo>
                    <a:pt x="1298" y="664"/>
                  </a:lnTo>
                  <a:lnTo>
                    <a:pt x="1292" y="656"/>
                  </a:lnTo>
                  <a:lnTo>
                    <a:pt x="1280" y="644"/>
                  </a:lnTo>
                  <a:lnTo>
                    <a:pt x="1272" y="634"/>
                  </a:lnTo>
                  <a:lnTo>
                    <a:pt x="1264" y="620"/>
                  </a:lnTo>
                  <a:lnTo>
                    <a:pt x="1250" y="584"/>
                  </a:lnTo>
                  <a:lnTo>
                    <a:pt x="1238" y="542"/>
                  </a:lnTo>
                  <a:lnTo>
                    <a:pt x="1234" y="532"/>
                  </a:lnTo>
                  <a:lnTo>
                    <a:pt x="1230" y="524"/>
                  </a:lnTo>
                  <a:lnTo>
                    <a:pt x="1226" y="520"/>
                  </a:lnTo>
                  <a:lnTo>
                    <a:pt x="1222" y="518"/>
                  </a:lnTo>
                  <a:lnTo>
                    <a:pt x="1220" y="516"/>
                  </a:lnTo>
                  <a:lnTo>
                    <a:pt x="1218" y="514"/>
                  </a:lnTo>
                  <a:lnTo>
                    <a:pt x="1216" y="510"/>
                  </a:lnTo>
                  <a:lnTo>
                    <a:pt x="1216" y="506"/>
                  </a:lnTo>
                  <a:lnTo>
                    <a:pt x="1214" y="490"/>
                  </a:lnTo>
                  <a:lnTo>
                    <a:pt x="1210" y="468"/>
                  </a:lnTo>
                  <a:lnTo>
                    <a:pt x="1194" y="388"/>
                  </a:lnTo>
                  <a:lnTo>
                    <a:pt x="1182" y="334"/>
                  </a:lnTo>
                  <a:lnTo>
                    <a:pt x="1166" y="244"/>
                  </a:lnTo>
                  <a:lnTo>
                    <a:pt x="1158" y="218"/>
                  </a:lnTo>
                  <a:lnTo>
                    <a:pt x="1148" y="192"/>
                  </a:lnTo>
                  <a:lnTo>
                    <a:pt x="1128" y="146"/>
                  </a:lnTo>
                  <a:lnTo>
                    <a:pt x="1116" y="122"/>
                  </a:lnTo>
                  <a:lnTo>
                    <a:pt x="1098" y="102"/>
                  </a:lnTo>
                  <a:lnTo>
                    <a:pt x="1080" y="82"/>
                  </a:lnTo>
                  <a:lnTo>
                    <a:pt x="1060" y="64"/>
                  </a:lnTo>
                  <a:lnTo>
                    <a:pt x="1040" y="46"/>
                  </a:lnTo>
                  <a:lnTo>
                    <a:pt x="1030" y="40"/>
                  </a:lnTo>
                  <a:lnTo>
                    <a:pt x="986" y="12"/>
                  </a:lnTo>
                  <a:lnTo>
                    <a:pt x="976" y="8"/>
                  </a:lnTo>
                  <a:lnTo>
                    <a:pt x="966" y="4"/>
                  </a:lnTo>
                  <a:lnTo>
                    <a:pt x="954" y="2"/>
                  </a:lnTo>
                  <a:lnTo>
                    <a:pt x="946" y="0"/>
                  </a:lnTo>
                  <a:lnTo>
                    <a:pt x="926" y="2"/>
                  </a:lnTo>
                  <a:lnTo>
                    <a:pt x="904" y="6"/>
                  </a:lnTo>
                  <a:lnTo>
                    <a:pt x="886" y="10"/>
                  </a:lnTo>
                  <a:lnTo>
                    <a:pt x="870" y="12"/>
                  </a:lnTo>
                  <a:lnTo>
                    <a:pt x="834" y="12"/>
                  </a:lnTo>
                  <a:lnTo>
                    <a:pt x="824" y="14"/>
                  </a:lnTo>
                  <a:lnTo>
                    <a:pt x="814" y="18"/>
                  </a:lnTo>
                  <a:lnTo>
                    <a:pt x="802" y="22"/>
                  </a:lnTo>
                  <a:lnTo>
                    <a:pt x="792" y="30"/>
                  </a:lnTo>
                  <a:lnTo>
                    <a:pt x="774" y="48"/>
                  </a:lnTo>
                  <a:lnTo>
                    <a:pt x="758" y="66"/>
                  </a:lnTo>
                  <a:lnTo>
                    <a:pt x="738" y="90"/>
                  </a:lnTo>
                  <a:lnTo>
                    <a:pt x="730" y="102"/>
                  </a:lnTo>
                  <a:lnTo>
                    <a:pt x="720" y="122"/>
                  </a:lnTo>
                  <a:lnTo>
                    <a:pt x="688" y="182"/>
                  </a:lnTo>
                  <a:lnTo>
                    <a:pt x="678" y="206"/>
                  </a:lnTo>
                  <a:lnTo>
                    <a:pt x="668" y="232"/>
                  </a:lnTo>
                  <a:lnTo>
                    <a:pt x="656" y="276"/>
                  </a:lnTo>
                  <a:lnTo>
                    <a:pt x="648" y="302"/>
                  </a:lnTo>
                  <a:lnTo>
                    <a:pt x="642" y="328"/>
                  </a:lnTo>
                  <a:lnTo>
                    <a:pt x="638" y="358"/>
                  </a:lnTo>
                  <a:lnTo>
                    <a:pt x="636" y="386"/>
                  </a:lnTo>
                  <a:lnTo>
                    <a:pt x="634" y="414"/>
                  </a:lnTo>
                  <a:lnTo>
                    <a:pt x="634" y="442"/>
                  </a:lnTo>
                  <a:lnTo>
                    <a:pt x="632" y="470"/>
                  </a:lnTo>
                  <a:lnTo>
                    <a:pt x="628" y="496"/>
                  </a:lnTo>
                  <a:lnTo>
                    <a:pt x="624" y="516"/>
                  </a:lnTo>
                  <a:lnTo>
                    <a:pt x="612" y="566"/>
                  </a:lnTo>
                  <a:lnTo>
                    <a:pt x="606" y="586"/>
                  </a:lnTo>
                  <a:lnTo>
                    <a:pt x="598" y="596"/>
                  </a:lnTo>
                  <a:lnTo>
                    <a:pt x="586" y="602"/>
                  </a:lnTo>
                  <a:lnTo>
                    <a:pt x="566" y="608"/>
                  </a:lnTo>
                  <a:lnTo>
                    <a:pt x="438" y="634"/>
                  </a:lnTo>
                  <a:lnTo>
                    <a:pt x="416" y="638"/>
                  </a:lnTo>
                  <a:lnTo>
                    <a:pt x="404" y="644"/>
                  </a:lnTo>
                  <a:lnTo>
                    <a:pt x="382" y="662"/>
                  </a:lnTo>
                  <a:lnTo>
                    <a:pt x="368" y="678"/>
                  </a:lnTo>
                  <a:lnTo>
                    <a:pt x="350" y="696"/>
                  </a:lnTo>
                  <a:lnTo>
                    <a:pt x="346" y="702"/>
                  </a:lnTo>
                  <a:lnTo>
                    <a:pt x="330" y="724"/>
                  </a:lnTo>
                  <a:lnTo>
                    <a:pt x="318" y="748"/>
                  </a:lnTo>
                  <a:lnTo>
                    <a:pt x="312" y="758"/>
                  </a:lnTo>
                  <a:lnTo>
                    <a:pt x="288" y="806"/>
                  </a:lnTo>
                  <a:lnTo>
                    <a:pt x="258" y="866"/>
                  </a:lnTo>
                  <a:lnTo>
                    <a:pt x="242" y="890"/>
                  </a:lnTo>
                  <a:lnTo>
                    <a:pt x="226" y="910"/>
                  </a:lnTo>
                  <a:lnTo>
                    <a:pt x="196" y="942"/>
                  </a:lnTo>
                  <a:lnTo>
                    <a:pt x="160" y="982"/>
                  </a:lnTo>
                  <a:lnTo>
                    <a:pt x="152" y="992"/>
                  </a:lnTo>
                  <a:lnTo>
                    <a:pt x="116" y="1032"/>
                  </a:lnTo>
                  <a:lnTo>
                    <a:pt x="98" y="1050"/>
                  </a:lnTo>
                  <a:lnTo>
                    <a:pt x="82" y="1068"/>
                  </a:lnTo>
                  <a:lnTo>
                    <a:pt x="72" y="1082"/>
                  </a:lnTo>
                  <a:lnTo>
                    <a:pt x="48" y="1118"/>
                  </a:lnTo>
                  <a:lnTo>
                    <a:pt x="24" y="1156"/>
                  </a:lnTo>
                  <a:lnTo>
                    <a:pt x="2" y="1190"/>
                  </a:lnTo>
                  <a:lnTo>
                    <a:pt x="0" y="1196"/>
                  </a:lnTo>
                  <a:lnTo>
                    <a:pt x="0" y="1204"/>
                  </a:lnTo>
                  <a:lnTo>
                    <a:pt x="0" y="1210"/>
                  </a:lnTo>
                  <a:lnTo>
                    <a:pt x="2" y="1216"/>
                  </a:lnTo>
                  <a:lnTo>
                    <a:pt x="2" y="1218"/>
                  </a:lnTo>
                  <a:lnTo>
                    <a:pt x="2" y="1216"/>
                  </a:lnTo>
                  <a:lnTo>
                    <a:pt x="0" y="1214"/>
                  </a:lnTo>
                  <a:lnTo>
                    <a:pt x="2" y="1216"/>
                  </a:lnTo>
                  <a:close/>
                  <a:moveTo>
                    <a:pt x="1238" y="1146"/>
                  </a:moveTo>
                  <a:lnTo>
                    <a:pt x="1238" y="1146"/>
                  </a:lnTo>
                  <a:lnTo>
                    <a:pt x="1244" y="1126"/>
                  </a:lnTo>
                  <a:lnTo>
                    <a:pt x="1248" y="1118"/>
                  </a:lnTo>
                  <a:lnTo>
                    <a:pt x="1250" y="1114"/>
                  </a:lnTo>
                  <a:lnTo>
                    <a:pt x="1258" y="1106"/>
                  </a:lnTo>
                  <a:lnTo>
                    <a:pt x="1264" y="1096"/>
                  </a:lnTo>
                  <a:lnTo>
                    <a:pt x="1268" y="1092"/>
                  </a:lnTo>
                  <a:lnTo>
                    <a:pt x="1272" y="1094"/>
                  </a:lnTo>
                  <a:lnTo>
                    <a:pt x="1276" y="1098"/>
                  </a:lnTo>
                  <a:lnTo>
                    <a:pt x="1280" y="1106"/>
                  </a:lnTo>
                  <a:lnTo>
                    <a:pt x="1284" y="1128"/>
                  </a:lnTo>
                  <a:lnTo>
                    <a:pt x="1286" y="1148"/>
                  </a:lnTo>
                  <a:lnTo>
                    <a:pt x="1286" y="1180"/>
                  </a:lnTo>
                  <a:lnTo>
                    <a:pt x="1288" y="1196"/>
                  </a:lnTo>
                  <a:lnTo>
                    <a:pt x="1292" y="1218"/>
                  </a:lnTo>
                  <a:lnTo>
                    <a:pt x="1306" y="1298"/>
                  </a:lnTo>
                  <a:lnTo>
                    <a:pt x="1316" y="1352"/>
                  </a:lnTo>
                  <a:lnTo>
                    <a:pt x="1322" y="1382"/>
                  </a:lnTo>
                  <a:lnTo>
                    <a:pt x="1330" y="1408"/>
                  </a:lnTo>
                  <a:lnTo>
                    <a:pt x="1340" y="1432"/>
                  </a:lnTo>
                  <a:lnTo>
                    <a:pt x="1352" y="1454"/>
                  </a:lnTo>
                  <a:lnTo>
                    <a:pt x="1360" y="1474"/>
                  </a:lnTo>
                  <a:lnTo>
                    <a:pt x="1368" y="1490"/>
                  </a:lnTo>
                  <a:lnTo>
                    <a:pt x="1374" y="1504"/>
                  </a:lnTo>
                  <a:lnTo>
                    <a:pt x="1380" y="1514"/>
                  </a:lnTo>
                  <a:lnTo>
                    <a:pt x="1382" y="1522"/>
                  </a:lnTo>
                  <a:lnTo>
                    <a:pt x="1380" y="1526"/>
                  </a:lnTo>
                  <a:lnTo>
                    <a:pt x="1374" y="1528"/>
                  </a:lnTo>
                  <a:lnTo>
                    <a:pt x="1356" y="1530"/>
                  </a:lnTo>
                  <a:lnTo>
                    <a:pt x="1284" y="1530"/>
                  </a:lnTo>
                  <a:lnTo>
                    <a:pt x="1274" y="1528"/>
                  </a:lnTo>
                  <a:lnTo>
                    <a:pt x="1262" y="1524"/>
                  </a:lnTo>
                  <a:lnTo>
                    <a:pt x="1254" y="1518"/>
                  </a:lnTo>
                  <a:lnTo>
                    <a:pt x="1250" y="1510"/>
                  </a:lnTo>
                  <a:lnTo>
                    <a:pt x="1244" y="1490"/>
                  </a:lnTo>
                  <a:lnTo>
                    <a:pt x="1240" y="1466"/>
                  </a:lnTo>
                  <a:lnTo>
                    <a:pt x="1234" y="1422"/>
                  </a:lnTo>
                  <a:lnTo>
                    <a:pt x="1228" y="1368"/>
                  </a:lnTo>
                  <a:lnTo>
                    <a:pt x="1218" y="1304"/>
                  </a:lnTo>
                  <a:lnTo>
                    <a:pt x="1218" y="1276"/>
                  </a:lnTo>
                  <a:lnTo>
                    <a:pt x="1220" y="1250"/>
                  </a:lnTo>
                  <a:lnTo>
                    <a:pt x="1226" y="1218"/>
                  </a:lnTo>
                  <a:lnTo>
                    <a:pt x="1236" y="1164"/>
                  </a:lnTo>
                  <a:lnTo>
                    <a:pt x="1238" y="1146"/>
                  </a:lnTo>
                  <a:close/>
                  <a:moveTo>
                    <a:pt x="202" y="1240"/>
                  </a:moveTo>
                  <a:lnTo>
                    <a:pt x="202" y="1240"/>
                  </a:lnTo>
                  <a:lnTo>
                    <a:pt x="198" y="1228"/>
                  </a:lnTo>
                  <a:lnTo>
                    <a:pt x="200" y="1216"/>
                  </a:lnTo>
                  <a:lnTo>
                    <a:pt x="204" y="1206"/>
                  </a:lnTo>
                  <a:lnTo>
                    <a:pt x="210" y="1198"/>
                  </a:lnTo>
                  <a:lnTo>
                    <a:pt x="266" y="1148"/>
                  </a:lnTo>
                  <a:lnTo>
                    <a:pt x="308" y="1112"/>
                  </a:lnTo>
                  <a:lnTo>
                    <a:pt x="348" y="1078"/>
                  </a:lnTo>
                  <a:lnTo>
                    <a:pt x="366" y="1058"/>
                  </a:lnTo>
                  <a:lnTo>
                    <a:pt x="382" y="1036"/>
                  </a:lnTo>
                  <a:lnTo>
                    <a:pt x="412" y="986"/>
                  </a:lnTo>
                  <a:lnTo>
                    <a:pt x="420" y="976"/>
                  </a:lnTo>
                  <a:lnTo>
                    <a:pt x="426" y="966"/>
                  </a:lnTo>
                  <a:lnTo>
                    <a:pt x="434" y="960"/>
                  </a:lnTo>
                  <a:lnTo>
                    <a:pt x="440" y="956"/>
                  </a:lnTo>
                  <a:lnTo>
                    <a:pt x="446" y="954"/>
                  </a:lnTo>
                  <a:lnTo>
                    <a:pt x="454" y="954"/>
                  </a:lnTo>
                  <a:lnTo>
                    <a:pt x="460" y="954"/>
                  </a:lnTo>
                  <a:lnTo>
                    <a:pt x="468" y="956"/>
                  </a:lnTo>
                  <a:lnTo>
                    <a:pt x="482" y="964"/>
                  </a:lnTo>
                  <a:lnTo>
                    <a:pt x="494" y="974"/>
                  </a:lnTo>
                  <a:lnTo>
                    <a:pt x="522" y="1004"/>
                  </a:lnTo>
                  <a:lnTo>
                    <a:pt x="528" y="1014"/>
                  </a:lnTo>
                  <a:lnTo>
                    <a:pt x="534" y="1024"/>
                  </a:lnTo>
                  <a:lnTo>
                    <a:pt x="544" y="1046"/>
                  </a:lnTo>
                  <a:lnTo>
                    <a:pt x="556" y="1098"/>
                  </a:lnTo>
                  <a:lnTo>
                    <a:pt x="572" y="1166"/>
                  </a:lnTo>
                  <a:lnTo>
                    <a:pt x="582" y="1218"/>
                  </a:lnTo>
                  <a:lnTo>
                    <a:pt x="588" y="1260"/>
                  </a:lnTo>
                  <a:lnTo>
                    <a:pt x="590" y="1288"/>
                  </a:lnTo>
                  <a:lnTo>
                    <a:pt x="588" y="1314"/>
                  </a:lnTo>
                  <a:lnTo>
                    <a:pt x="582" y="1346"/>
                  </a:lnTo>
                  <a:lnTo>
                    <a:pt x="574" y="1400"/>
                  </a:lnTo>
                  <a:lnTo>
                    <a:pt x="568" y="1430"/>
                  </a:lnTo>
                  <a:lnTo>
                    <a:pt x="556" y="1482"/>
                  </a:lnTo>
                  <a:lnTo>
                    <a:pt x="556" y="1488"/>
                  </a:lnTo>
                  <a:lnTo>
                    <a:pt x="550" y="1510"/>
                  </a:lnTo>
                  <a:lnTo>
                    <a:pt x="544" y="1522"/>
                  </a:lnTo>
                  <a:lnTo>
                    <a:pt x="538" y="1536"/>
                  </a:lnTo>
                  <a:lnTo>
                    <a:pt x="530" y="1556"/>
                  </a:lnTo>
                  <a:lnTo>
                    <a:pt x="530" y="1562"/>
                  </a:lnTo>
                  <a:lnTo>
                    <a:pt x="524" y="1582"/>
                  </a:lnTo>
                  <a:lnTo>
                    <a:pt x="520" y="1590"/>
                  </a:lnTo>
                  <a:lnTo>
                    <a:pt x="516" y="1594"/>
                  </a:lnTo>
                  <a:lnTo>
                    <a:pt x="504" y="1600"/>
                  </a:lnTo>
                  <a:lnTo>
                    <a:pt x="486" y="1606"/>
                  </a:lnTo>
                  <a:lnTo>
                    <a:pt x="476" y="1608"/>
                  </a:lnTo>
                  <a:lnTo>
                    <a:pt x="464" y="1608"/>
                  </a:lnTo>
                  <a:lnTo>
                    <a:pt x="438" y="1608"/>
                  </a:lnTo>
                  <a:lnTo>
                    <a:pt x="412" y="1604"/>
                  </a:lnTo>
                  <a:lnTo>
                    <a:pt x="402" y="1602"/>
                  </a:lnTo>
                  <a:lnTo>
                    <a:pt x="394" y="1600"/>
                  </a:lnTo>
                  <a:lnTo>
                    <a:pt x="390" y="1596"/>
                  </a:lnTo>
                  <a:lnTo>
                    <a:pt x="390" y="1594"/>
                  </a:lnTo>
                  <a:lnTo>
                    <a:pt x="392" y="1590"/>
                  </a:lnTo>
                  <a:lnTo>
                    <a:pt x="390" y="1584"/>
                  </a:lnTo>
                  <a:lnTo>
                    <a:pt x="386" y="1576"/>
                  </a:lnTo>
                  <a:lnTo>
                    <a:pt x="380" y="1566"/>
                  </a:lnTo>
                  <a:lnTo>
                    <a:pt x="318" y="1490"/>
                  </a:lnTo>
                  <a:lnTo>
                    <a:pt x="306" y="1470"/>
                  </a:lnTo>
                  <a:lnTo>
                    <a:pt x="302" y="1462"/>
                  </a:lnTo>
                  <a:lnTo>
                    <a:pt x="300" y="1456"/>
                  </a:lnTo>
                  <a:lnTo>
                    <a:pt x="298" y="1440"/>
                  </a:lnTo>
                  <a:lnTo>
                    <a:pt x="294" y="1420"/>
                  </a:lnTo>
                  <a:lnTo>
                    <a:pt x="286" y="1396"/>
                  </a:lnTo>
                  <a:lnTo>
                    <a:pt x="274" y="1372"/>
                  </a:lnTo>
                  <a:lnTo>
                    <a:pt x="272" y="1370"/>
                  </a:lnTo>
                  <a:lnTo>
                    <a:pt x="246" y="1322"/>
                  </a:lnTo>
                  <a:lnTo>
                    <a:pt x="202" y="1240"/>
                  </a:lnTo>
                  <a:close/>
                </a:path>
              </a:pathLst>
            </a:custGeom>
            <a:solidFill>
              <a:srgbClr val="FF0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779912" y="2031752"/>
            <a:ext cx="5256584" cy="965200"/>
            <a:chOff x="3779912" y="2031752"/>
            <a:chExt cx="5256584" cy="965200"/>
          </a:xfrm>
        </p:grpSpPr>
        <p:sp>
          <p:nvSpPr>
            <p:cNvPr id="30" name="Rectangle 29"/>
            <p:cNvSpPr/>
            <p:nvPr/>
          </p:nvSpPr>
          <p:spPr>
            <a:xfrm>
              <a:off x="3995936" y="2175832"/>
              <a:ext cx="504056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>
                  <a:solidFill>
                    <a:schemeClr val="tx1"/>
                  </a:solidFill>
                </a:rPr>
                <a:t>Provides feedback about their performance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/>
          </p:nvSpPr>
          <p:spPr bwMode="auto">
            <a:xfrm>
              <a:off x="3779912" y="2031752"/>
              <a:ext cx="400050" cy="965200"/>
            </a:xfrm>
            <a:custGeom>
              <a:avLst/>
              <a:gdLst>
                <a:gd name="T0" fmla="*/ 2147483647 w 1652"/>
                <a:gd name="T1" fmla="*/ 2147483647 h 3968"/>
                <a:gd name="T2" fmla="*/ 2147483647 w 1652"/>
                <a:gd name="T3" fmla="*/ 2147483647 h 3968"/>
                <a:gd name="T4" fmla="*/ 2147483647 w 1652"/>
                <a:gd name="T5" fmla="*/ 2147483647 h 3968"/>
                <a:gd name="T6" fmla="*/ 2147483647 w 1652"/>
                <a:gd name="T7" fmla="*/ 2147483647 h 3968"/>
                <a:gd name="T8" fmla="*/ 2147483647 w 1652"/>
                <a:gd name="T9" fmla="*/ 2147483647 h 3968"/>
                <a:gd name="T10" fmla="*/ 2147483647 w 1652"/>
                <a:gd name="T11" fmla="*/ 2147483647 h 3968"/>
                <a:gd name="T12" fmla="*/ 2147483647 w 1652"/>
                <a:gd name="T13" fmla="*/ 2147483647 h 3968"/>
                <a:gd name="T14" fmla="*/ 2147483647 w 1652"/>
                <a:gd name="T15" fmla="*/ 2147483647 h 3968"/>
                <a:gd name="T16" fmla="*/ 2147483647 w 1652"/>
                <a:gd name="T17" fmla="*/ 2147483647 h 3968"/>
                <a:gd name="T18" fmla="*/ 2147483647 w 1652"/>
                <a:gd name="T19" fmla="*/ 2147483647 h 3968"/>
                <a:gd name="T20" fmla="*/ 2147483647 w 1652"/>
                <a:gd name="T21" fmla="*/ 2147483647 h 3968"/>
                <a:gd name="T22" fmla="*/ 2147483647 w 1652"/>
                <a:gd name="T23" fmla="*/ 2147483647 h 3968"/>
                <a:gd name="T24" fmla="*/ 2147483647 w 1652"/>
                <a:gd name="T25" fmla="*/ 2147483647 h 3968"/>
                <a:gd name="T26" fmla="*/ 2147483647 w 1652"/>
                <a:gd name="T27" fmla="*/ 2147483647 h 3968"/>
                <a:gd name="T28" fmla="*/ 2147483647 w 1652"/>
                <a:gd name="T29" fmla="*/ 2147483647 h 3968"/>
                <a:gd name="T30" fmla="*/ 2147483647 w 1652"/>
                <a:gd name="T31" fmla="*/ 2147483647 h 3968"/>
                <a:gd name="T32" fmla="*/ 2147483647 w 1652"/>
                <a:gd name="T33" fmla="*/ 2147483647 h 3968"/>
                <a:gd name="T34" fmla="*/ 2147483647 w 1652"/>
                <a:gd name="T35" fmla="*/ 2147483647 h 3968"/>
                <a:gd name="T36" fmla="*/ 2147483647 w 1652"/>
                <a:gd name="T37" fmla="*/ 2147483647 h 3968"/>
                <a:gd name="T38" fmla="*/ 2147483647 w 1652"/>
                <a:gd name="T39" fmla="*/ 2147483647 h 3968"/>
                <a:gd name="T40" fmla="*/ 2147483647 w 1652"/>
                <a:gd name="T41" fmla="*/ 2147483647 h 3968"/>
                <a:gd name="T42" fmla="*/ 2147483647 w 1652"/>
                <a:gd name="T43" fmla="*/ 2147483647 h 3968"/>
                <a:gd name="T44" fmla="*/ 2147483647 w 1652"/>
                <a:gd name="T45" fmla="*/ 2147483647 h 3968"/>
                <a:gd name="T46" fmla="*/ 2147483647 w 1652"/>
                <a:gd name="T47" fmla="*/ 2147483647 h 3968"/>
                <a:gd name="T48" fmla="*/ 2147483647 w 1652"/>
                <a:gd name="T49" fmla="*/ 2147483647 h 3968"/>
                <a:gd name="T50" fmla="*/ 2147483647 w 1652"/>
                <a:gd name="T51" fmla="*/ 2147483647 h 3968"/>
                <a:gd name="T52" fmla="*/ 2147483647 w 1652"/>
                <a:gd name="T53" fmla="*/ 2147483647 h 3968"/>
                <a:gd name="T54" fmla="*/ 2147483647 w 1652"/>
                <a:gd name="T55" fmla="*/ 2147483647 h 3968"/>
                <a:gd name="T56" fmla="*/ 2147483647 w 1652"/>
                <a:gd name="T57" fmla="*/ 2147483647 h 3968"/>
                <a:gd name="T58" fmla="*/ 2147483647 w 1652"/>
                <a:gd name="T59" fmla="*/ 2147483647 h 3968"/>
                <a:gd name="T60" fmla="*/ 2147483647 w 1652"/>
                <a:gd name="T61" fmla="*/ 2147483647 h 3968"/>
                <a:gd name="T62" fmla="*/ 2147483647 w 1652"/>
                <a:gd name="T63" fmla="*/ 2147483647 h 3968"/>
                <a:gd name="T64" fmla="*/ 2147483647 w 1652"/>
                <a:gd name="T65" fmla="*/ 2147483647 h 3968"/>
                <a:gd name="T66" fmla="*/ 2147483647 w 1652"/>
                <a:gd name="T67" fmla="*/ 2147483647 h 3968"/>
                <a:gd name="T68" fmla="*/ 2147483647 w 1652"/>
                <a:gd name="T69" fmla="*/ 2147483647 h 3968"/>
                <a:gd name="T70" fmla="*/ 2147483647 w 1652"/>
                <a:gd name="T71" fmla="*/ 2147483647 h 3968"/>
                <a:gd name="T72" fmla="*/ 2147483647 w 1652"/>
                <a:gd name="T73" fmla="*/ 2147483647 h 3968"/>
                <a:gd name="T74" fmla="*/ 2147483647 w 1652"/>
                <a:gd name="T75" fmla="*/ 2147483647 h 3968"/>
                <a:gd name="T76" fmla="*/ 2147483647 w 1652"/>
                <a:gd name="T77" fmla="*/ 2147483647 h 3968"/>
                <a:gd name="T78" fmla="*/ 2147483647 w 1652"/>
                <a:gd name="T79" fmla="*/ 2147483647 h 3968"/>
                <a:gd name="T80" fmla="*/ 2147483647 w 1652"/>
                <a:gd name="T81" fmla="*/ 2147483647 h 3968"/>
                <a:gd name="T82" fmla="*/ 2147483647 w 1652"/>
                <a:gd name="T83" fmla="*/ 2147483647 h 3968"/>
                <a:gd name="T84" fmla="*/ 2147483647 w 1652"/>
                <a:gd name="T85" fmla="*/ 2147483647 h 3968"/>
                <a:gd name="T86" fmla="*/ 2147483647 w 1652"/>
                <a:gd name="T87" fmla="*/ 2147483647 h 3968"/>
                <a:gd name="T88" fmla="*/ 2147483647 w 1652"/>
                <a:gd name="T89" fmla="*/ 2147483647 h 3968"/>
                <a:gd name="T90" fmla="*/ 2147483647 w 1652"/>
                <a:gd name="T91" fmla="*/ 2147483647 h 3968"/>
                <a:gd name="T92" fmla="*/ 2147483647 w 1652"/>
                <a:gd name="T93" fmla="*/ 2147483647 h 3968"/>
                <a:gd name="T94" fmla="*/ 2147483647 w 1652"/>
                <a:gd name="T95" fmla="*/ 2147483647 h 3968"/>
                <a:gd name="T96" fmla="*/ 2147483647 w 1652"/>
                <a:gd name="T97" fmla="*/ 2147483647 h 3968"/>
                <a:gd name="T98" fmla="*/ 2147483647 w 1652"/>
                <a:gd name="T99" fmla="*/ 2147483647 h 3968"/>
                <a:gd name="T100" fmla="*/ 2147483647 w 1652"/>
                <a:gd name="T101" fmla="*/ 2147483647 h 3968"/>
                <a:gd name="T102" fmla="*/ 2147483647 w 1652"/>
                <a:gd name="T103" fmla="*/ 2147483647 h 3968"/>
                <a:gd name="T104" fmla="*/ 2147483647 w 1652"/>
                <a:gd name="T105" fmla="*/ 2147483647 h 3968"/>
                <a:gd name="T106" fmla="*/ 2147483647 w 1652"/>
                <a:gd name="T107" fmla="*/ 2147483647 h 3968"/>
                <a:gd name="T108" fmla="*/ 2147483647 w 1652"/>
                <a:gd name="T109" fmla="*/ 2147483647 h 3968"/>
                <a:gd name="T110" fmla="*/ 2147483647 w 1652"/>
                <a:gd name="T111" fmla="*/ 2147483647 h 3968"/>
                <a:gd name="T112" fmla="*/ 2147483647 w 1652"/>
                <a:gd name="T113" fmla="*/ 2147483647 h 3968"/>
                <a:gd name="T114" fmla="*/ 2147483647 w 1652"/>
                <a:gd name="T115" fmla="*/ 2147483647 h 3968"/>
                <a:gd name="T116" fmla="*/ 2147483647 w 1652"/>
                <a:gd name="T117" fmla="*/ 2147483647 h 39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52"/>
                <a:gd name="T178" fmla="*/ 0 h 3968"/>
                <a:gd name="T179" fmla="*/ 1652 w 1652"/>
                <a:gd name="T180" fmla="*/ 3968 h 39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52" h="3968">
                  <a:moveTo>
                    <a:pt x="2" y="1216"/>
                  </a:moveTo>
                  <a:lnTo>
                    <a:pt x="2" y="1216"/>
                  </a:lnTo>
                  <a:lnTo>
                    <a:pt x="16" y="1246"/>
                  </a:lnTo>
                  <a:lnTo>
                    <a:pt x="32" y="1288"/>
                  </a:lnTo>
                  <a:lnTo>
                    <a:pt x="70" y="1382"/>
                  </a:lnTo>
                  <a:lnTo>
                    <a:pt x="86" y="1426"/>
                  </a:lnTo>
                  <a:lnTo>
                    <a:pt x="94" y="1444"/>
                  </a:lnTo>
                  <a:lnTo>
                    <a:pt x="106" y="1462"/>
                  </a:lnTo>
                  <a:lnTo>
                    <a:pt x="120" y="1478"/>
                  </a:lnTo>
                  <a:lnTo>
                    <a:pt x="134" y="1492"/>
                  </a:lnTo>
                  <a:lnTo>
                    <a:pt x="146" y="1500"/>
                  </a:lnTo>
                  <a:lnTo>
                    <a:pt x="154" y="1504"/>
                  </a:lnTo>
                  <a:lnTo>
                    <a:pt x="156" y="1504"/>
                  </a:lnTo>
                  <a:lnTo>
                    <a:pt x="158" y="1506"/>
                  </a:lnTo>
                  <a:lnTo>
                    <a:pt x="154" y="1510"/>
                  </a:lnTo>
                  <a:lnTo>
                    <a:pt x="152" y="1512"/>
                  </a:lnTo>
                  <a:lnTo>
                    <a:pt x="152" y="1516"/>
                  </a:lnTo>
                  <a:lnTo>
                    <a:pt x="152" y="1520"/>
                  </a:lnTo>
                  <a:lnTo>
                    <a:pt x="154" y="1522"/>
                  </a:lnTo>
                  <a:lnTo>
                    <a:pt x="162" y="1528"/>
                  </a:lnTo>
                  <a:lnTo>
                    <a:pt x="170" y="1530"/>
                  </a:lnTo>
                  <a:lnTo>
                    <a:pt x="174" y="1532"/>
                  </a:lnTo>
                  <a:lnTo>
                    <a:pt x="180" y="1536"/>
                  </a:lnTo>
                  <a:lnTo>
                    <a:pt x="194" y="1552"/>
                  </a:lnTo>
                  <a:lnTo>
                    <a:pt x="242" y="1614"/>
                  </a:lnTo>
                  <a:lnTo>
                    <a:pt x="256" y="1634"/>
                  </a:lnTo>
                  <a:lnTo>
                    <a:pt x="264" y="1648"/>
                  </a:lnTo>
                  <a:lnTo>
                    <a:pt x="268" y="1654"/>
                  </a:lnTo>
                  <a:lnTo>
                    <a:pt x="274" y="1660"/>
                  </a:lnTo>
                  <a:lnTo>
                    <a:pt x="280" y="1664"/>
                  </a:lnTo>
                  <a:lnTo>
                    <a:pt x="286" y="1666"/>
                  </a:lnTo>
                  <a:lnTo>
                    <a:pt x="314" y="1678"/>
                  </a:lnTo>
                  <a:lnTo>
                    <a:pt x="328" y="1682"/>
                  </a:lnTo>
                  <a:lnTo>
                    <a:pt x="342" y="1684"/>
                  </a:lnTo>
                  <a:lnTo>
                    <a:pt x="348" y="1684"/>
                  </a:lnTo>
                  <a:lnTo>
                    <a:pt x="356" y="1688"/>
                  </a:lnTo>
                  <a:lnTo>
                    <a:pt x="364" y="1692"/>
                  </a:lnTo>
                  <a:lnTo>
                    <a:pt x="370" y="1696"/>
                  </a:lnTo>
                  <a:lnTo>
                    <a:pt x="386" y="1708"/>
                  </a:lnTo>
                  <a:lnTo>
                    <a:pt x="406" y="1720"/>
                  </a:lnTo>
                  <a:lnTo>
                    <a:pt x="446" y="1744"/>
                  </a:lnTo>
                  <a:lnTo>
                    <a:pt x="480" y="1768"/>
                  </a:lnTo>
                  <a:lnTo>
                    <a:pt x="486" y="1774"/>
                  </a:lnTo>
                  <a:lnTo>
                    <a:pt x="490" y="1782"/>
                  </a:lnTo>
                  <a:lnTo>
                    <a:pt x="494" y="1790"/>
                  </a:lnTo>
                  <a:lnTo>
                    <a:pt x="494" y="1798"/>
                  </a:lnTo>
                  <a:lnTo>
                    <a:pt x="494" y="1818"/>
                  </a:lnTo>
                  <a:lnTo>
                    <a:pt x="490" y="1844"/>
                  </a:lnTo>
                  <a:lnTo>
                    <a:pt x="486" y="1874"/>
                  </a:lnTo>
                  <a:lnTo>
                    <a:pt x="484" y="1900"/>
                  </a:lnTo>
                  <a:lnTo>
                    <a:pt x="482" y="1928"/>
                  </a:lnTo>
                  <a:lnTo>
                    <a:pt x="482" y="1968"/>
                  </a:lnTo>
                  <a:lnTo>
                    <a:pt x="484" y="2024"/>
                  </a:lnTo>
                  <a:lnTo>
                    <a:pt x="492" y="2138"/>
                  </a:lnTo>
                  <a:lnTo>
                    <a:pt x="494" y="2192"/>
                  </a:lnTo>
                  <a:lnTo>
                    <a:pt x="494" y="2464"/>
                  </a:lnTo>
                  <a:lnTo>
                    <a:pt x="494" y="2514"/>
                  </a:lnTo>
                  <a:lnTo>
                    <a:pt x="492" y="2540"/>
                  </a:lnTo>
                  <a:lnTo>
                    <a:pt x="488" y="2566"/>
                  </a:lnTo>
                  <a:lnTo>
                    <a:pt x="488" y="2570"/>
                  </a:lnTo>
                  <a:lnTo>
                    <a:pt x="484" y="2598"/>
                  </a:lnTo>
                  <a:lnTo>
                    <a:pt x="482" y="2624"/>
                  </a:lnTo>
                  <a:lnTo>
                    <a:pt x="482" y="2690"/>
                  </a:lnTo>
                  <a:lnTo>
                    <a:pt x="482" y="2746"/>
                  </a:lnTo>
                  <a:lnTo>
                    <a:pt x="482" y="2800"/>
                  </a:lnTo>
                  <a:lnTo>
                    <a:pt x="484" y="2820"/>
                  </a:lnTo>
                  <a:lnTo>
                    <a:pt x="486" y="2826"/>
                  </a:lnTo>
                  <a:lnTo>
                    <a:pt x="488" y="2828"/>
                  </a:lnTo>
                  <a:lnTo>
                    <a:pt x="490" y="2830"/>
                  </a:lnTo>
                  <a:lnTo>
                    <a:pt x="492" y="2836"/>
                  </a:lnTo>
                  <a:lnTo>
                    <a:pt x="492" y="2854"/>
                  </a:lnTo>
                  <a:lnTo>
                    <a:pt x="486" y="2908"/>
                  </a:lnTo>
                  <a:lnTo>
                    <a:pt x="484" y="2934"/>
                  </a:lnTo>
                  <a:lnTo>
                    <a:pt x="486" y="2962"/>
                  </a:lnTo>
                  <a:lnTo>
                    <a:pt x="490" y="3004"/>
                  </a:lnTo>
                  <a:lnTo>
                    <a:pt x="498" y="3058"/>
                  </a:lnTo>
                  <a:lnTo>
                    <a:pt x="504" y="3112"/>
                  </a:lnTo>
                  <a:lnTo>
                    <a:pt x="512" y="3166"/>
                  </a:lnTo>
                  <a:lnTo>
                    <a:pt x="532" y="3268"/>
                  </a:lnTo>
                  <a:lnTo>
                    <a:pt x="540" y="3322"/>
                  </a:lnTo>
                  <a:lnTo>
                    <a:pt x="548" y="3424"/>
                  </a:lnTo>
                  <a:lnTo>
                    <a:pt x="552" y="3480"/>
                  </a:lnTo>
                  <a:lnTo>
                    <a:pt x="560" y="3592"/>
                  </a:lnTo>
                  <a:lnTo>
                    <a:pt x="560" y="3620"/>
                  </a:lnTo>
                  <a:lnTo>
                    <a:pt x="558" y="3648"/>
                  </a:lnTo>
                  <a:lnTo>
                    <a:pt x="542" y="3750"/>
                  </a:lnTo>
                  <a:lnTo>
                    <a:pt x="536" y="3776"/>
                  </a:lnTo>
                  <a:lnTo>
                    <a:pt x="528" y="3802"/>
                  </a:lnTo>
                  <a:lnTo>
                    <a:pt x="504" y="3870"/>
                  </a:lnTo>
                  <a:lnTo>
                    <a:pt x="500" y="3882"/>
                  </a:lnTo>
                  <a:lnTo>
                    <a:pt x="500" y="3892"/>
                  </a:lnTo>
                  <a:lnTo>
                    <a:pt x="500" y="3902"/>
                  </a:lnTo>
                  <a:lnTo>
                    <a:pt x="502" y="3908"/>
                  </a:lnTo>
                  <a:lnTo>
                    <a:pt x="506" y="3920"/>
                  </a:lnTo>
                  <a:lnTo>
                    <a:pt x="508" y="3934"/>
                  </a:lnTo>
                  <a:lnTo>
                    <a:pt x="510" y="3940"/>
                  </a:lnTo>
                  <a:lnTo>
                    <a:pt x="514" y="3946"/>
                  </a:lnTo>
                  <a:lnTo>
                    <a:pt x="520" y="3952"/>
                  </a:lnTo>
                  <a:lnTo>
                    <a:pt x="528" y="3958"/>
                  </a:lnTo>
                  <a:lnTo>
                    <a:pt x="538" y="3962"/>
                  </a:lnTo>
                  <a:lnTo>
                    <a:pt x="550" y="3966"/>
                  </a:lnTo>
                  <a:lnTo>
                    <a:pt x="560" y="3968"/>
                  </a:lnTo>
                  <a:lnTo>
                    <a:pt x="570" y="3968"/>
                  </a:lnTo>
                  <a:lnTo>
                    <a:pt x="598" y="3968"/>
                  </a:lnTo>
                  <a:lnTo>
                    <a:pt x="632" y="3968"/>
                  </a:lnTo>
                  <a:lnTo>
                    <a:pt x="648" y="3968"/>
                  </a:lnTo>
                  <a:lnTo>
                    <a:pt x="660" y="3968"/>
                  </a:lnTo>
                  <a:lnTo>
                    <a:pt x="672" y="3966"/>
                  </a:lnTo>
                  <a:lnTo>
                    <a:pt x="682" y="3962"/>
                  </a:lnTo>
                  <a:lnTo>
                    <a:pt x="690" y="3958"/>
                  </a:lnTo>
                  <a:lnTo>
                    <a:pt x="700" y="3946"/>
                  </a:lnTo>
                  <a:lnTo>
                    <a:pt x="710" y="3934"/>
                  </a:lnTo>
                  <a:lnTo>
                    <a:pt x="714" y="3922"/>
                  </a:lnTo>
                  <a:lnTo>
                    <a:pt x="716" y="3916"/>
                  </a:lnTo>
                  <a:lnTo>
                    <a:pt x="716" y="3882"/>
                  </a:lnTo>
                  <a:lnTo>
                    <a:pt x="716" y="3732"/>
                  </a:lnTo>
                  <a:lnTo>
                    <a:pt x="716" y="3722"/>
                  </a:lnTo>
                  <a:lnTo>
                    <a:pt x="718" y="3712"/>
                  </a:lnTo>
                  <a:lnTo>
                    <a:pt x="720" y="3706"/>
                  </a:lnTo>
                  <a:lnTo>
                    <a:pt x="724" y="3704"/>
                  </a:lnTo>
                  <a:lnTo>
                    <a:pt x="726" y="3702"/>
                  </a:lnTo>
                  <a:lnTo>
                    <a:pt x="728" y="3696"/>
                  </a:lnTo>
                  <a:lnTo>
                    <a:pt x="726" y="3688"/>
                  </a:lnTo>
                  <a:lnTo>
                    <a:pt x="724" y="3678"/>
                  </a:lnTo>
                  <a:lnTo>
                    <a:pt x="722" y="3672"/>
                  </a:lnTo>
                  <a:lnTo>
                    <a:pt x="718" y="3650"/>
                  </a:lnTo>
                  <a:lnTo>
                    <a:pt x="716" y="3632"/>
                  </a:lnTo>
                  <a:lnTo>
                    <a:pt x="714" y="3628"/>
                  </a:lnTo>
                  <a:lnTo>
                    <a:pt x="712" y="3622"/>
                  </a:lnTo>
                  <a:lnTo>
                    <a:pt x="708" y="3618"/>
                  </a:lnTo>
                  <a:lnTo>
                    <a:pt x="702" y="3614"/>
                  </a:lnTo>
                  <a:lnTo>
                    <a:pt x="698" y="3610"/>
                  </a:lnTo>
                  <a:lnTo>
                    <a:pt x="692" y="3602"/>
                  </a:lnTo>
                  <a:lnTo>
                    <a:pt x="690" y="3592"/>
                  </a:lnTo>
                  <a:lnTo>
                    <a:pt x="688" y="3582"/>
                  </a:lnTo>
                  <a:lnTo>
                    <a:pt x="688" y="3574"/>
                  </a:lnTo>
                  <a:lnTo>
                    <a:pt x="688" y="3520"/>
                  </a:lnTo>
                  <a:lnTo>
                    <a:pt x="688" y="3516"/>
                  </a:lnTo>
                  <a:lnTo>
                    <a:pt x="692" y="3460"/>
                  </a:lnTo>
                  <a:lnTo>
                    <a:pt x="700" y="3384"/>
                  </a:lnTo>
                  <a:lnTo>
                    <a:pt x="704" y="3356"/>
                  </a:lnTo>
                  <a:lnTo>
                    <a:pt x="710" y="3330"/>
                  </a:lnTo>
                  <a:lnTo>
                    <a:pt x="750" y="3166"/>
                  </a:lnTo>
                  <a:lnTo>
                    <a:pt x="756" y="3140"/>
                  </a:lnTo>
                  <a:lnTo>
                    <a:pt x="758" y="3112"/>
                  </a:lnTo>
                  <a:lnTo>
                    <a:pt x="758" y="3082"/>
                  </a:lnTo>
                  <a:lnTo>
                    <a:pt x="758" y="3028"/>
                  </a:lnTo>
                  <a:lnTo>
                    <a:pt x="758" y="2986"/>
                  </a:lnTo>
                  <a:lnTo>
                    <a:pt x="756" y="2960"/>
                  </a:lnTo>
                  <a:lnTo>
                    <a:pt x="754" y="2932"/>
                  </a:lnTo>
                  <a:lnTo>
                    <a:pt x="748" y="2866"/>
                  </a:lnTo>
                  <a:lnTo>
                    <a:pt x="748" y="2856"/>
                  </a:lnTo>
                  <a:lnTo>
                    <a:pt x="754" y="2846"/>
                  </a:lnTo>
                  <a:lnTo>
                    <a:pt x="762" y="2840"/>
                  </a:lnTo>
                  <a:lnTo>
                    <a:pt x="772" y="2838"/>
                  </a:lnTo>
                  <a:lnTo>
                    <a:pt x="912" y="2830"/>
                  </a:lnTo>
                  <a:lnTo>
                    <a:pt x="966" y="2824"/>
                  </a:lnTo>
                  <a:lnTo>
                    <a:pt x="1010" y="2818"/>
                  </a:lnTo>
                  <a:lnTo>
                    <a:pt x="1020" y="2818"/>
                  </a:lnTo>
                  <a:lnTo>
                    <a:pt x="1028" y="2822"/>
                  </a:lnTo>
                  <a:lnTo>
                    <a:pt x="1034" y="2828"/>
                  </a:lnTo>
                  <a:lnTo>
                    <a:pt x="1036" y="2838"/>
                  </a:lnTo>
                  <a:lnTo>
                    <a:pt x="1036" y="2862"/>
                  </a:lnTo>
                  <a:lnTo>
                    <a:pt x="1032" y="2888"/>
                  </a:lnTo>
                  <a:lnTo>
                    <a:pt x="1028" y="2918"/>
                  </a:lnTo>
                  <a:lnTo>
                    <a:pt x="1024" y="2946"/>
                  </a:lnTo>
                  <a:lnTo>
                    <a:pt x="1022" y="2974"/>
                  </a:lnTo>
                  <a:lnTo>
                    <a:pt x="1022" y="3028"/>
                  </a:lnTo>
                  <a:lnTo>
                    <a:pt x="1024" y="3054"/>
                  </a:lnTo>
                  <a:lnTo>
                    <a:pt x="1026" y="3082"/>
                  </a:lnTo>
                  <a:lnTo>
                    <a:pt x="1032" y="3124"/>
                  </a:lnTo>
                  <a:lnTo>
                    <a:pt x="1038" y="3152"/>
                  </a:lnTo>
                  <a:lnTo>
                    <a:pt x="1044" y="3178"/>
                  </a:lnTo>
                  <a:lnTo>
                    <a:pt x="1054" y="3210"/>
                  </a:lnTo>
                  <a:lnTo>
                    <a:pt x="1062" y="3236"/>
                  </a:lnTo>
                  <a:lnTo>
                    <a:pt x="1068" y="3262"/>
                  </a:lnTo>
                  <a:lnTo>
                    <a:pt x="1072" y="3292"/>
                  </a:lnTo>
                  <a:lnTo>
                    <a:pt x="1082" y="3346"/>
                  </a:lnTo>
                  <a:lnTo>
                    <a:pt x="1088" y="3388"/>
                  </a:lnTo>
                  <a:lnTo>
                    <a:pt x="1090" y="3416"/>
                  </a:lnTo>
                  <a:lnTo>
                    <a:pt x="1092" y="3442"/>
                  </a:lnTo>
                  <a:lnTo>
                    <a:pt x="1092" y="3508"/>
                  </a:lnTo>
                  <a:lnTo>
                    <a:pt x="1090" y="3530"/>
                  </a:lnTo>
                  <a:lnTo>
                    <a:pt x="1088" y="3538"/>
                  </a:lnTo>
                  <a:lnTo>
                    <a:pt x="1084" y="3542"/>
                  </a:lnTo>
                  <a:lnTo>
                    <a:pt x="1060" y="3568"/>
                  </a:lnTo>
                  <a:lnTo>
                    <a:pt x="1054" y="3574"/>
                  </a:lnTo>
                  <a:lnTo>
                    <a:pt x="1048" y="3584"/>
                  </a:lnTo>
                  <a:lnTo>
                    <a:pt x="1042" y="3594"/>
                  </a:lnTo>
                  <a:lnTo>
                    <a:pt x="1038" y="3604"/>
                  </a:lnTo>
                  <a:lnTo>
                    <a:pt x="1036" y="3614"/>
                  </a:lnTo>
                  <a:lnTo>
                    <a:pt x="1036" y="3644"/>
                  </a:lnTo>
                  <a:lnTo>
                    <a:pt x="1038" y="3650"/>
                  </a:lnTo>
                  <a:lnTo>
                    <a:pt x="1040" y="3658"/>
                  </a:lnTo>
                  <a:lnTo>
                    <a:pt x="1050" y="3674"/>
                  </a:lnTo>
                  <a:lnTo>
                    <a:pt x="1070" y="3704"/>
                  </a:lnTo>
                  <a:lnTo>
                    <a:pt x="1074" y="3710"/>
                  </a:lnTo>
                  <a:lnTo>
                    <a:pt x="1076" y="3720"/>
                  </a:lnTo>
                  <a:lnTo>
                    <a:pt x="1078" y="3744"/>
                  </a:lnTo>
                  <a:lnTo>
                    <a:pt x="1078" y="3810"/>
                  </a:lnTo>
                  <a:lnTo>
                    <a:pt x="1080" y="3820"/>
                  </a:lnTo>
                  <a:lnTo>
                    <a:pt x="1086" y="3828"/>
                  </a:lnTo>
                  <a:lnTo>
                    <a:pt x="1094" y="3834"/>
                  </a:lnTo>
                  <a:lnTo>
                    <a:pt x="1106" y="3836"/>
                  </a:lnTo>
                  <a:lnTo>
                    <a:pt x="1116" y="3836"/>
                  </a:lnTo>
                  <a:lnTo>
                    <a:pt x="1126" y="3832"/>
                  </a:lnTo>
                  <a:lnTo>
                    <a:pt x="1130" y="3826"/>
                  </a:lnTo>
                  <a:lnTo>
                    <a:pt x="1134" y="3818"/>
                  </a:lnTo>
                  <a:lnTo>
                    <a:pt x="1134" y="3812"/>
                  </a:lnTo>
                  <a:lnTo>
                    <a:pt x="1136" y="3810"/>
                  </a:lnTo>
                  <a:lnTo>
                    <a:pt x="1138" y="3810"/>
                  </a:lnTo>
                  <a:lnTo>
                    <a:pt x="1140" y="3812"/>
                  </a:lnTo>
                  <a:lnTo>
                    <a:pt x="1142" y="3820"/>
                  </a:lnTo>
                  <a:lnTo>
                    <a:pt x="1144" y="3830"/>
                  </a:lnTo>
                  <a:lnTo>
                    <a:pt x="1146" y="3852"/>
                  </a:lnTo>
                  <a:lnTo>
                    <a:pt x="1146" y="3856"/>
                  </a:lnTo>
                  <a:lnTo>
                    <a:pt x="1148" y="3868"/>
                  </a:lnTo>
                  <a:lnTo>
                    <a:pt x="1150" y="3880"/>
                  </a:lnTo>
                  <a:lnTo>
                    <a:pt x="1156" y="3890"/>
                  </a:lnTo>
                  <a:lnTo>
                    <a:pt x="1162" y="3898"/>
                  </a:lnTo>
                  <a:lnTo>
                    <a:pt x="1176" y="3908"/>
                  </a:lnTo>
                  <a:lnTo>
                    <a:pt x="1188" y="3916"/>
                  </a:lnTo>
                  <a:lnTo>
                    <a:pt x="1206" y="3920"/>
                  </a:lnTo>
                  <a:lnTo>
                    <a:pt x="1228" y="3926"/>
                  </a:lnTo>
                  <a:lnTo>
                    <a:pt x="1246" y="3928"/>
                  </a:lnTo>
                  <a:lnTo>
                    <a:pt x="1272" y="3930"/>
                  </a:lnTo>
                  <a:lnTo>
                    <a:pt x="1300" y="3932"/>
                  </a:lnTo>
                  <a:lnTo>
                    <a:pt x="1314" y="3932"/>
                  </a:lnTo>
                  <a:lnTo>
                    <a:pt x="1362" y="3932"/>
                  </a:lnTo>
                  <a:lnTo>
                    <a:pt x="1378" y="3930"/>
                  </a:lnTo>
                  <a:lnTo>
                    <a:pt x="1386" y="3928"/>
                  </a:lnTo>
                  <a:lnTo>
                    <a:pt x="1390" y="3926"/>
                  </a:lnTo>
                  <a:lnTo>
                    <a:pt x="1394" y="3918"/>
                  </a:lnTo>
                  <a:lnTo>
                    <a:pt x="1396" y="3908"/>
                  </a:lnTo>
                  <a:lnTo>
                    <a:pt x="1394" y="3896"/>
                  </a:lnTo>
                  <a:lnTo>
                    <a:pt x="1390" y="3884"/>
                  </a:lnTo>
                  <a:lnTo>
                    <a:pt x="1374" y="3854"/>
                  </a:lnTo>
                  <a:lnTo>
                    <a:pt x="1366" y="3838"/>
                  </a:lnTo>
                  <a:lnTo>
                    <a:pt x="1354" y="3824"/>
                  </a:lnTo>
                  <a:lnTo>
                    <a:pt x="1340" y="3808"/>
                  </a:lnTo>
                  <a:lnTo>
                    <a:pt x="1324" y="3790"/>
                  </a:lnTo>
                  <a:lnTo>
                    <a:pt x="1314" y="3774"/>
                  </a:lnTo>
                  <a:lnTo>
                    <a:pt x="1300" y="3752"/>
                  </a:lnTo>
                  <a:lnTo>
                    <a:pt x="1288" y="3726"/>
                  </a:lnTo>
                  <a:lnTo>
                    <a:pt x="1266" y="3670"/>
                  </a:lnTo>
                  <a:lnTo>
                    <a:pt x="1248" y="3620"/>
                  </a:lnTo>
                  <a:lnTo>
                    <a:pt x="1238" y="3588"/>
                  </a:lnTo>
                  <a:lnTo>
                    <a:pt x="1234" y="3560"/>
                  </a:lnTo>
                  <a:lnTo>
                    <a:pt x="1230" y="3534"/>
                  </a:lnTo>
                  <a:lnTo>
                    <a:pt x="1230" y="3480"/>
                  </a:lnTo>
                  <a:lnTo>
                    <a:pt x="1232" y="3452"/>
                  </a:lnTo>
                  <a:lnTo>
                    <a:pt x="1236" y="3424"/>
                  </a:lnTo>
                  <a:lnTo>
                    <a:pt x="1268" y="3262"/>
                  </a:lnTo>
                  <a:lnTo>
                    <a:pt x="1276" y="3208"/>
                  </a:lnTo>
                  <a:lnTo>
                    <a:pt x="1284" y="3120"/>
                  </a:lnTo>
                  <a:lnTo>
                    <a:pt x="1286" y="3064"/>
                  </a:lnTo>
                  <a:lnTo>
                    <a:pt x="1286" y="2974"/>
                  </a:lnTo>
                  <a:lnTo>
                    <a:pt x="1286" y="2918"/>
                  </a:lnTo>
                  <a:lnTo>
                    <a:pt x="1286" y="2818"/>
                  </a:lnTo>
                  <a:lnTo>
                    <a:pt x="1288" y="2808"/>
                  </a:lnTo>
                  <a:lnTo>
                    <a:pt x="1294" y="2800"/>
                  </a:lnTo>
                  <a:lnTo>
                    <a:pt x="1302" y="2794"/>
                  </a:lnTo>
                  <a:lnTo>
                    <a:pt x="1314" y="2792"/>
                  </a:lnTo>
                  <a:lnTo>
                    <a:pt x="1336" y="2790"/>
                  </a:lnTo>
                  <a:lnTo>
                    <a:pt x="1354" y="2786"/>
                  </a:lnTo>
                  <a:lnTo>
                    <a:pt x="1366" y="2782"/>
                  </a:lnTo>
                  <a:lnTo>
                    <a:pt x="1374" y="2780"/>
                  </a:lnTo>
                  <a:lnTo>
                    <a:pt x="1378" y="2780"/>
                  </a:lnTo>
                  <a:lnTo>
                    <a:pt x="1378" y="2778"/>
                  </a:lnTo>
                  <a:lnTo>
                    <a:pt x="1374" y="2772"/>
                  </a:lnTo>
                  <a:lnTo>
                    <a:pt x="1372" y="2768"/>
                  </a:lnTo>
                  <a:lnTo>
                    <a:pt x="1370" y="2762"/>
                  </a:lnTo>
                  <a:lnTo>
                    <a:pt x="1368" y="2748"/>
                  </a:lnTo>
                  <a:lnTo>
                    <a:pt x="1366" y="2728"/>
                  </a:lnTo>
                  <a:lnTo>
                    <a:pt x="1362" y="2702"/>
                  </a:lnTo>
                  <a:lnTo>
                    <a:pt x="1358" y="2672"/>
                  </a:lnTo>
                  <a:lnTo>
                    <a:pt x="1354" y="2644"/>
                  </a:lnTo>
                  <a:lnTo>
                    <a:pt x="1354" y="2618"/>
                  </a:lnTo>
                  <a:lnTo>
                    <a:pt x="1354" y="2422"/>
                  </a:lnTo>
                  <a:lnTo>
                    <a:pt x="1354" y="2368"/>
                  </a:lnTo>
                  <a:lnTo>
                    <a:pt x="1354" y="2074"/>
                  </a:lnTo>
                  <a:lnTo>
                    <a:pt x="1352" y="2062"/>
                  </a:lnTo>
                  <a:lnTo>
                    <a:pt x="1346" y="2056"/>
                  </a:lnTo>
                  <a:lnTo>
                    <a:pt x="1338" y="2050"/>
                  </a:lnTo>
                  <a:lnTo>
                    <a:pt x="1326" y="2050"/>
                  </a:lnTo>
                  <a:lnTo>
                    <a:pt x="1300" y="2054"/>
                  </a:lnTo>
                  <a:lnTo>
                    <a:pt x="1288" y="2054"/>
                  </a:lnTo>
                  <a:lnTo>
                    <a:pt x="1278" y="2048"/>
                  </a:lnTo>
                  <a:lnTo>
                    <a:pt x="1270" y="2042"/>
                  </a:lnTo>
                  <a:lnTo>
                    <a:pt x="1264" y="2032"/>
                  </a:lnTo>
                  <a:lnTo>
                    <a:pt x="1114" y="1604"/>
                  </a:lnTo>
                  <a:lnTo>
                    <a:pt x="1106" y="1582"/>
                  </a:lnTo>
                  <a:lnTo>
                    <a:pt x="1104" y="1564"/>
                  </a:lnTo>
                  <a:lnTo>
                    <a:pt x="1106" y="1560"/>
                  </a:lnTo>
                  <a:lnTo>
                    <a:pt x="1110" y="1554"/>
                  </a:lnTo>
                  <a:lnTo>
                    <a:pt x="1118" y="1550"/>
                  </a:lnTo>
                  <a:lnTo>
                    <a:pt x="1126" y="1546"/>
                  </a:lnTo>
                  <a:lnTo>
                    <a:pt x="1134" y="1546"/>
                  </a:lnTo>
                  <a:lnTo>
                    <a:pt x="1142" y="1550"/>
                  </a:lnTo>
                  <a:lnTo>
                    <a:pt x="1150" y="1556"/>
                  </a:lnTo>
                  <a:lnTo>
                    <a:pt x="1156" y="1566"/>
                  </a:lnTo>
                  <a:lnTo>
                    <a:pt x="1304" y="2006"/>
                  </a:lnTo>
                  <a:lnTo>
                    <a:pt x="1308" y="2016"/>
                  </a:lnTo>
                  <a:lnTo>
                    <a:pt x="1316" y="2024"/>
                  </a:lnTo>
                  <a:lnTo>
                    <a:pt x="1324" y="2030"/>
                  </a:lnTo>
                  <a:lnTo>
                    <a:pt x="1332" y="2032"/>
                  </a:lnTo>
                  <a:lnTo>
                    <a:pt x="1356" y="2030"/>
                  </a:lnTo>
                  <a:lnTo>
                    <a:pt x="1380" y="2028"/>
                  </a:lnTo>
                  <a:lnTo>
                    <a:pt x="1398" y="2026"/>
                  </a:lnTo>
                  <a:lnTo>
                    <a:pt x="1452" y="2016"/>
                  </a:lnTo>
                  <a:lnTo>
                    <a:pt x="1466" y="2014"/>
                  </a:lnTo>
                  <a:lnTo>
                    <a:pt x="1486" y="2012"/>
                  </a:lnTo>
                  <a:lnTo>
                    <a:pt x="1490" y="2014"/>
                  </a:lnTo>
                  <a:lnTo>
                    <a:pt x="1494" y="2016"/>
                  </a:lnTo>
                  <a:lnTo>
                    <a:pt x="1494" y="2026"/>
                  </a:lnTo>
                  <a:lnTo>
                    <a:pt x="1492" y="2030"/>
                  </a:lnTo>
                  <a:lnTo>
                    <a:pt x="1486" y="2032"/>
                  </a:lnTo>
                  <a:lnTo>
                    <a:pt x="1454" y="2036"/>
                  </a:lnTo>
                  <a:lnTo>
                    <a:pt x="1424" y="2042"/>
                  </a:lnTo>
                  <a:lnTo>
                    <a:pt x="1404" y="2046"/>
                  </a:lnTo>
                  <a:lnTo>
                    <a:pt x="1398" y="2050"/>
                  </a:lnTo>
                  <a:lnTo>
                    <a:pt x="1396" y="2052"/>
                  </a:lnTo>
                  <a:lnTo>
                    <a:pt x="1398" y="2054"/>
                  </a:lnTo>
                  <a:lnTo>
                    <a:pt x="1404" y="2058"/>
                  </a:lnTo>
                  <a:lnTo>
                    <a:pt x="1424" y="2062"/>
                  </a:lnTo>
                  <a:lnTo>
                    <a:pt x="1438" y="2064"/>
                  </a:lnTo>
                  <a:lnTo>
                    <a:pt x="1464" y="2068"/>
                  </a:lnTo>
                  <a:lnTo>
                    <a:pt x="1492" y="2070"/>
                  </a:lnTo>
                  <a:lnTo>
                    <a:pt x="1534" y="2070"/>
                  </a:lnTo>
                  <a:lnTo>
                    <a:pt x="1556" y="2068"/>
                  </a:lnTo>
                  <a:lnTo>
                    <a:pt x="1564" y="2066"/>
                  </a:lnTo>
                  <a:lnTo>
                    <a:pt x="1570" y="2064"/>
                  </a:lnTo>
                  <a:lnTo>
                    <a:pt x="1584" y="2052"/>
                  </a:lnTo>
                  <a:lnTo>
                    <a:pt x="1590" y="2042"/>
                  </a:lnTo>
                  <a:lnTo>
                    <a:pt x="1598" y="2028"/>
                  </a:lnTo>
                  <a:lnTo>
                    <a:pt x="1602" y="2012"/>
                  </a:lnTo>
                  <a:lnTo>
                    <a:pt x="1604" y="2002"/>
                  </a:lnTo>
                  <a:lnTo>
                    <a:pt x="1606" y="2000"/>
                  </a:lnTo>
                  <a:lnTo>
                    <a:pt x="1612" y="1996"/>
                  </a:lnTo>
                  <a:lnTo>
                    <a:pt x="1630" y="1990"/>
                  </a:lnTo>
                  <a:lnTo>
                    <a:pt x="1632" y="1990"/>
                  </a:lnTo>
                  <a:lnTo>
                    <a:pt x="1642" y="1986"/>
                  </a:lnTo>
                  <a:lnTo>
                    <a:pt x="1648" y="1978"/>
                  </a:lnTo>
                  <a:lnTo>
                    <a:pt x="1652" y="1968"/>
                  </a:lnTo>
                  <a:lnTo>
                    <a:pt x="1652" y="1958"/>
                  </a:lnTo>
                  <a:lnTo>
                    <a:pt x="1610" y="1758"/>
                  </a:lnTo>
                  <a:lnTo>
                    <a:pt x="1598" y="1708"/>
                  </a:lnTo>
                  <a:lnTo>
                    <a:pt x="1592" y="1686"/>
                  </a:lnTo>
                  <a:lnTo>
                    <a:pt x="1590" y="1666"/>
                  </a:lnTo>
                  <a:lnTo>
                    <a:pt x="1590" y="1636"/>
                  </a:lnTo>
                  <a:lnTo>
                    <a:pt x="1588" y="1620"/>
                  </a:lnTo>
                  <a:lnTo>
                    <a:pt x="1582" y="1598"/>
                  </a:lnTo>
                  <a:lnTo>
                    <a:pt x="1570" y="1556"/>
                  </a:lnTo>
                  <a:lnTo>
                    <a:pt x="1564" y="1534"/>
                  </a:lnTo>
                  <a:lnTo>
                    <a:pt x="1562" y="1516"/>
                  </a:lnTo>
                  <a:lnTo>
                    <a:pt x="1560" y="1502"/>
                  </a:lnTo>
                  <a:lnTo>
                    <a:pt x="1554" y="1486"/>
                  </a:lnTo>
                  <a:lnTo>
                    <a:pt x="1550" y="1468"/>
                  </a:lnTo>
                  <a:lnTo>
                    <a:pt x="1548" y="1450"/>
                  </a:lnTo>
                  <a:lnTo>
                    <a:pt x="1546" y="1428"/>
                  </a:lnTo>
                  <a:lnTo>
                    <a:pt x="1544" y="1404"/>
                  </a:lnTo>
                  <a:lnTo>
                    <a:pt x="1540" y="1388"/>
                  </a:lnTo>
                  <a:lnTo>
                    <a:pt x="1534" y="1362"/>
                  </a:lnTo>
                  <a:lnTo>
                    <a:pt x="1524" y="1336"/>
                  </a:lnTo>
                  <a:lnTo>
                    <a:pt x="1518" y="1324"/>
                  </a:lnTo>
                  <a:lnTo>
                    <a:pt x="1496" y="1274"/>
                  </a:lnTo>
                  <a:lnTo>
                    <a:pt x="1490" y="1254"/>
                  </a:lnTo>
                  <a:lnTo>
                    <a:pt x="1482" y="1228"/>
                  </a:lnTo>
                  <a:lnTo>
                    <a:pt x="1474" y="1202"/>
                  </a:lnTo>
                  <a:lnTo>
                    <a:pt x="1470" y="1182"/>
                  </a:lnTo>
                  <a:lnTo>
                    <a:pt x="1458" y="1132"/>
                  </a:lnTo>
                  <a:lnTo>
                    <a:pt x="1454" y="1106"/>
                  </a:lnTo>
                  <a:lnTo>
                    <a:pt x="1452" y="1080"/>
                  </a:lnTo>
                  <a:lnTo>
                    <a:pt x="1452" y="1062"/>
                  </a:lnTo>
                  <a:lnTo>
                    <a:pt x="1452" y="1024"/>
                  </a:lnTo>
                  <a:lnTo>
                    <a:pt x="1450" y="1008"/>
                  </a:lnTo>
                  <a:lnTo>
                    <a:pt x="1446" y="986"/>
                  </a:lnTo>
                  <a:lnTo>
                    <a:pt x="1442" y="966"/>
                  </a:lnTo>
                  <a:lnTo>
                    <a:pt x="1434" y="912"/>
                  </a:lnTo>
                  <a:lnTo>
                    <a:pt x="1430" y="882"/>
                  </a:lnTo>
                  <a:lnTo>
                    <a:pt x="1424" y="856"/>
                  </a:lnTo>
                  <a:lnTo>
                    <a:pt x="1418" y="828"/>
                  </a:lnTo>
                  <a:lnTo>
                    <a:pt x="1404" y="772"/>
                  </a:lnTo>
                  <a:lnTo>
                    <a:pt x="1396" y="750"/>
                  </a:lnTo>
                  <a:lnTo>
                    <a:pt x="1390" y="734"/>
                  </a:lnTo>
                  <a:lnTo>
                    <a:pt x="1386" y="730"/>
                  </a:lnTo>
                  <a:lnTo>
                    <a:pt x="1380" y="724"/>
                  </a:lnTo>
                  <a:lnTo>
                    <a:pt x="1368" y="716"/>
                  </a:lnTo>
                  <a:lnTo>
                    <a:pt x="1356" y="714"/>
                  </a:lnTo>
                  <a:lnTo>
                    <a:pt x="1348" y="712"/>
                  </a:lnTo>
                  <a:lnTo>
                    <a:pt x="1334" y="712"/>
                  </a:lnTo>
                  <a:lnTo>
                    <a:pt x="1332" y="710"/>
                  </a:lnTo>
                  <a:lnTo>
                    <a:pt x="1328" y="708"/>
                  </a:lnTo>
                  <a:lnTo>
                    <a:pt x="1320" y="698"/>
                  </a:lnTo>
                  <a:lnTo>
                    <a:pt x="1306" y="674"/>
                  </a:lnTo>
                  <a:lnTo>
                    <a:pt x="1298" y="664"/>
                  </a:lnTo>
                  <a:lnTo>
                    <a:pt x="1292" y="656"/>
                  </a:lnTo>
                  <a:lnTo>
                    <a:pt x="1280" y="644"/>
                  </a:lnTo>
                  <a:lnTo>
                    <a:pt x="1272" y="634"/>
                  </a:lnTo>
                  <a:lnTo>
                    <a:pt x="1264" y="620"/>
                  </a:lnTo>
                  <a:lnTo>
                    <a:pt x="1250" y="584"/>
                  </a:lnTo>
                  <a:lnTo>
                    <a:pt x="1238" y="542"/>
                  </a:lnTo>
                  <a:lnTo>
                    <a:pt x="1234" y="532"/>
                  </a:lnTo>
                  <a:lnTo>
                    <a:pt x="1230" y="524"/>
                  </a:lnTo>
                  <a:lnTo>
                    <a:pt x="1226" y="520"/>
                  </a:lnTo>
                  <a:lnTo>
                    <a:pt x="1222" y="518"/>
                  </a:lnTo>
                  <a:lnTo>
                    <a:pt x="1220" y="516"/>
                  </a:lnTo>
                  <a:lnTo>
                    <a:pt x="1218" y="514"/>
                  </a:lnTo>
                  <a:lnTo>
                    <a:pt x="1216" y="510"/>
                  </a:lnTo>
                  <a:lnTo>
                    <a:pt x="1216" y="506"/>
                  </a:lnTo>
                  <a:lnTo>
                    <a:pt x="1214" y="490"/>
                  </a:lnTo>
                  <a:lnTo>
                    <a:pt x="1210" y="468"/>
                  </a:lnTo>
                  <a:lnTo>
                    <a:pt x="1194" y="388"/>
                  </a:lnTo>
                  <a:lnTo>
                    <a:pt x="1182" y="334"/>
                  </a:lnTo>
                  <a:lnTo>
                    <a:pt x="1166" y="244"/>
                  </a:lnTo>
                  <a:lnTo>
                    <a:pt x="1158" y="218"/>
                  </a:lnTo>
                  <a:lnTo>
                    <a:pt x="1148" y="192"/>
                  </a:lnTo>
                  <a:lnTo>
                    <a:pt x="1128" y="146"/>
                  </a:lnTo>
                  <a:lnTo>
                    <a:pt x="1116" y="122"/>
                  </a:lnTo>
                  <a:lnTo>
                    <a:pt x="1098" y="102"/>
                  </a:lnTo>
                  <a:lnTo>
                    <a:pt x="1080" y="82"/>
                  </a:lnTo>
                  <a:lnTo>
                    <a:pt x="1060" y="64"/>
                  </a:lnTo>
                  <a:lnTo>
                    <a:pt x="1040" y="46"/>
                  </a:lnTo>
                  <a:lnTo>
                    <a:pt x="1030" y="40"/>
                  </a:lnTo>
                  <a:lnTo>
                    <a:pt x="986" y="12"/>
                  </a:lnTo>
                  <a:lnTo>
                    <a:pt x="976" y="8"/>
                  </a:lnTo>
                  <a:lnTo>
                    <a:pt x="966" y="4"/>
                  </a:lnTo>
                  <a:lnTo>
                    <a:pt x="954" y="2"/>
                  </a:lnTo>
                  <a:lnTo>
                    <a:pt x="946" y="0"/>
                  </a:lnTo>
                  <a:lnTo>
                    <a:pt x="926" y="2"/>
                  </a:lnTo>
                  <a:lnTo>
                    <a:pt x="904" y="6"/>
                  </a:lnTo>
                  <a:lnTo>
                    <a:pt x="886" y="10"/>
                  </a:lnTo>
                  <a:lnTo>
                    <a:pt x="870" y="12"/>
                  </a:lnTo>
                  <a:lnTo>
                    <a:pt x="834" y="12"/>
                  </a:lnTo>
                  <a:lnTo>
                    <a:pt x="824" y="14"/>
                  </a:lnTo>
                  <a:lnTo>
                    <a:pt x="814" y="18"/>
                  </a:lnTo>
                  <a:lnTo>
                    <a:pt x="802" y="22"/>
                  </a:lnTo>
                  <a:lnTo>
                    <a:pt x="792" y="30"/>
                  </a:lnTo>
                  <a:lnTo>
                    <a:pt x="774" y="48"/>
                  </a:lnTo>
                  <a:lnTo>
                    <a:pt x="758" y="66"/>
                  </a:lnTo>
                  <a:lnTo>
                    <a:pt x="738" y="90"/>
                  </a:lnTo>
                  <a:lnTo>
                    <a:pt x="730" y="102"/>
                  </a:lnTo>
                  <a:lnTo>
                    <a:pt x="720" y="122"/>
                  </a:lnTo>
                  <a:lnTo>
                    <a:pt x="688" y="182"/>
                  </a:lnTo>
                  <a:lnTo>
                    <a:pt x="678" y="206"/>
                  </a:lnTo>
                  <a:lnTo>
                    <a:pt x="668" y="232"/>
                  </a:lnTo>
                  <a:lnTo>
                    <a:pt x="656" y="276"/>
                  </a:lnTo>
                  <a:lnTo>
                    <a:pt x="648" y="302"/>
                  </a:lnTo>
                  <a:lnTo>
                    <a:pt x="642" y="328"/>
                  </a:lnTo>
                  <a:lnTo>
                    <a:pt x="638" y="358"/>
                  </a:lnTo>
                  <a:lnTo>
                    <a:pt x="636" y="386"/>
                  </a:lnTo>
                  <a:lnTo>
                    <a:pt x="634" y="414"/>
                  </a:lnTo>
                  <a:lnTo>
                    <a:pt x="634" y="442"/>
                  </a:lnTo>
                  <a:lnTo>
                    <a:pt x="632" y="470"/>
                  </a:lnTo>
                  <a:lnTo>
                    <a:pt x="628" y="496"/>
                  </a:lnTo>
                  <a:lnTo>
                    <a:pt x="624" y="516"/>
                  </a:lnTo>
                  <a:lnTo>
                    <a:pt x="612" y="566"/>
                  </a:lnTo>
                  <a:lnTo>
                    <a:pt x="606" y="586"/>
                  </a:lnTo>
                  <a:lnTo>
                    <a:pt x="598" y="596"/>
                  </a:lnTo>
                  <a:lnTo>
                    <a:pt x="586" y="602"/>
                  </a:lnTo>
                  <a:lnTo>
                    <a:pt x="566" y="608"/>
                  </a:lnTo>
                  <a:lnTo>
                    <a:pt x="438" y="634"/>
                  </a:lnTo>
                  <a:lnTo>
                    <a:pt x="416" y="638"/>
                  </a:lnTo>
                  <a:lnTo>
                    <a:pt x="404" y="644"/>
                  </a:lnTo>
                  <a:lnTo>
                    <a:pt x="382" y="662"/>
                  </a:lnTo>
                  <a:lnTo>
                    <a:pt x="368" y="678"/>
                  </a:lnTo>
                  <a:lnTo>
                    <a:pt x="350" y="696"/>
                  </a:lnTo>
                  <a:lnTo>
                    <a:pt x="346" y="702"/>
                  </a:lnTo>
                  <a:lnTo>
                    <a:pt x="330" y="724"/>
                  </a:lnTo>
                  <a:lnTo>
                    <a:pt x="318" y="748"/>
                  </a:lnTo>
                  <a:lnTo>
                    <a:pt x="312" y="758"/>
                  </a:lnTo>
                  <a:lnTo>
                    <a:pt x="288" y="806"/>
                  </a:lnTo>
                  <a:lnTo>
                    <a:pt x="258" y="866"/>
                  </a:lnTo>
                  <a:lnTo>
                    <a:pt x="242" y="890"/>
                  </a:lnTo>
                  <a:lnTo>
                    <a:pt x="226" y="910"/>
                  </a:lnTo>
                  <a:lnTo>
                    <a:pt x="196" y="942"/>
                  </a:lnTo>
                  <a:lnTo>
                    <a:pt x="160" y="982"/>
                  </a:lnTo>
                  <a:lnTo>
                    <a:pt x="152" y="992"/>
                  </a:lnTo>
                  <a:lnTo>
                    <a:pt x="116" y="1032"/>
                  </a:lnTo>
                  <a:lnTo>
                    <a:pt x="98" y="1050"/>
                  </a:lnTo>
                  <a:lnTo>
                    <a:pt x="82" y="1068"/>
                  </a:lnTo>
                  <a:lnTo>
                    <a:pt x="72" y="1082"/>
                  </a:lnTo>
                  <a:lnTo>
                    <a:pt x="48" y="1118"/>
                  </a:lnTo>
                  <a:lnTo>
                    <a:pt x="24" y="1156"/>
                  </a:lnTo>
                  <a:lnTo>
                    <a:pt x="2" y="1190"/>
                  </a:lnTo>
                  <a:lnTo>
                    <a:pt x="0" y="1196"/>
                  </a:lnTo>
                  <a:lnTo>
                    <a:pt x="0" y="1204"/>
                  </a:lnTo>
                  <a:lnTo>
                    <a:pt x="0" y="1210"/>
                  </a:lnTo>
                  <a:lnTo>
                    <a:pt x="2" y="1216"/>
                  </a:lnTo>
                  <a:lnTo>
                    <a:pt x="2" y="1218"/>
                  </a:lnTo>
                  <a:lnTo>
                    <a:pt x="2" y="1216"/>
                  </a:lnTo>
                  <a:lnTo>
                    <a:pt x="0" y="1214"/>
                  </a:lnTo>
                  <a:lnTo>
                    <a:pt x="2" y="1216"/>
                  </a:lnTo>
                  <a:close/>
                  <a:moveTo>
                    <a:pt x="1238" y="1146"/>
                  </a:moveTo>
                  <a:lnTo>
                    <a:pt x="1238" y="1146"/>
                  </a:lnTo>
                  <a:lnTo>
                    <a:pt x="1244" y="1126"/>
                  </a:lnTo>
                  <a:lnTo>
                    <a:pt x="1248" y="1118"/>
                  </a:lnTo>
                  <a:lnTo>
                    <a:pt x="1250" y="1114"/>
                  </a:lnTo>
                  <a:lnTo>
                    <a:pt x="1258" y="1106"/>
                  </a:lnTo>
                  <a:lnTo>
                    <a:pt x="1264" y="1096"/>
                  </a:lnTo>
                  <a:lnTo>
                    <a:pt x="1268" y="1092"/>
                  </a:lnTo>
                  <a:lnTo>
                    <a:pt x="1272" y="1094"/>
                  </a:lnTo>
                  <a:lnTo>
                    <a:pt x="1276" y="1098"/>
                  </a:lnTo>
                  <a:lnTo>
                    <a:pt x="1280" y="1106"/>
                  </a:lnTo>
                  <a:lnTo>
                    <a:pt x="1284" y="1128"/>
                  </a:lnTo>
                  <a:lnTo>
                    <a:pt x="1286" y="1148"/>
                  </a:lnTo>
                  <a:lnTo>
                    <a:pt x="1286" y="1180"/>
                  </a:lnTo>
                  <a:lnTo>
                    <a:pt x="1288" y="1196"/>
                  </a:lnTo>
                  <a:lnTo>
                    <a:pt x="1292" y="1218"/>
                  </a:lnTo>
                  <a:lnTo>
                    <a:pt x="1306" y="1298"/>
                  </a:lnTo>
                  <a:lnTo>
                    <a:pt x="1316" y="1352"/>
                  </a:lnTo>
                  <a:lnTo>
                    <a:pt x="1322" y="1382"/>
                  </a:lnTo>
                  <a:lnTo>
                    <a:pt x="1330" y="1408"/>
                  </a:lnTo>
                  <a:lnTo>
                    <a:pt x="1340" y="1432"/>
                  </a:lnTo>
                  <a:lnTo>
                    <a:pt x="1352" y="1454"/>
                  </a:lnTo>
                  <a:lnTo>
                    <a:pt x="1360" y="1474"/>
                  </a:lnTo>
                  <a:lnTo>
                    <a:pt x="1368" y="1490"/>
                  </a:lnTo>
                  <a:lnTo>
                    <a:pt x="1374" y="1504"/>
                  </a:lnTo>
                  <a:lnTo>
                    <a:pt x="1380" y="1514"/>
                  </a:lnTo>
                  <a:lnTo>
                    <a:pt x="1382" y="1522"/>
                  </a:lnTo>
                  <a:lnTo>
                    <a:pt x="1380" y="1526"/>
                  </a:lnTo>
                  <a:lnTo>
                    <a:pt x="1374" y="1528"/>
                  </a:lnTo>
                  <a:lnTo>
                    <a:pt x="1356" y="1530"/>
                  </a:lnTo>
                  <a:lnTo>
                    <a:pt x="1284" y="1530"/>
                  </a:lnTo>
                  <a:lnTo>
                    <a:pt x="1274" y="1528"/>
                  </a:lnTo>
                  <a:lnTo>
                    <a:pt x="1262" y="1524"/>
                  </a:lnTo>
                  <a:lnTo>
                    <a:pt x="1254" y="1518"/>
                  </a:lnTo>
                  <a:lnTo>
                    <a:pt x="1250" y="1510"/>
                  </a:lnTo>
                  <a:lnTo>
                    <a:pt x="1244" y="1490"/>
                  </a:lnTo>
                  <a:lnTo>
                    <a:pt x="1240" y="1466"/>
                  </a:lnTo>
                  <a:lnTo>
                    <a:pt x="1234" y="1422"/>
                  </a:lnTo>
                  <a:lnTo>
                    <a:pt x="1228" y="1368"/>
                  </a:lnTo>
                  <a:lnTo>
                    <a:pt x="1218" y="1304"/>
                  </a:lnTo>
                  <a:lnTo>
                    <a:pt x="1218" y="1276"/>
                  </a:lnTo>
                  <a:lnTo>
                    <a:pt x="1220" y="1250"/>
                  </a:lnTo>
                  <a:lnTo>
                    <a:pt x="1226" y="1218"/>
                  </a:lnTo>
                  <a:lnTo>
                    <a:pt x="1236" y="1164"/>
                  </a:lnTo>
                  <a:lnTo>
                    <a:pt x="1238" y="1146"/>
                  </a:lnTo>
                  <a:close/>
                  <a:moveTo>
                    <a:pt x="202" y="1240"/>
                  </a:moveTo>
                  <a:lnTo>
                    <a:pt x="202" y="1240"/>
                  </a:lnTo>
                  <a:lnTo>
                    <a:pt x="198" y="1228"/>
                  </a:lnTo>
                  <a:lnTo>
                    <a:pt x="200" y="1216"/>
                  </a:lnTo>
                  <a:lnTo>
                    <a:pt x="204" y="1206"/>
                  </a:lnTo>
                  <a:lnTo>
                    <a:pt x="210" y="1198"/>
                  </a:lnTo>
                  <a:lnTo>
                    <a:pt x="266" y="1148"/>
                  </a:lnTo>
                  <a:lnTo>
                    <a:pt x="308" y="1112"/>
                  </a:lnTo>
                  <a:lnTo>
                    <a:pt x="348" y="1078"/>
                  </a:lnTo>
                  <a:lnTo>
                    <a:pt x="366" y="1058"/>
                  </a:lnTo>
                  <a:lnTo>
                    <a:pt x="382" y="1036"/>
                  </a:lnTo>
                  <a:lnTo>
                    <a:pt x="412" y="986"/>
                  </a:lnTo>
                  <a:lnTo>
                    <a:pt x="420" y="976"/>
                  </a:lnTo>
                  <a:lnTo>
                    <a:pt x="426" y="966"/>
                  </a:lnTo>
                  <a:lnTo>
                    <a:pt x="434" y="960"/>
                  </a:lnTo>
                  <a:lnTo>
                    <a:pt x="440" y="956"/>
                  </a:lnTo>
                  <a:lnTo>
                    <a:pt x="446" y="954"/>
                  </a:lnTo>
                  <a:lnTo>
                    <a:pt x="454" y="954"/>
                  </a:lnTo>
                  <a:lnTo>
                    <a:pt x="460" y="954"/>
                  </a:lnTo>
                  <a:lnTo>
                    <a:pt x="468" y="956"/>
                  </a:lnTo>
                  <a:lnTo>
                    <a:pt x="482" y="964"/>
                  </a:lnTo>
                  <a:lnTo>
                    <a:pt x="494" y="974"/>
                  </a:lnTo>
                  <a:lnTo>
                    <a:pt x="522" y="1004"/>
                  </a:lnTo>
                  <a:lnTo>
                    <a:pt x="528" y="1014"/>
                  </a:lnTo>
                  <a:lnTo>
                    <a:pt x="534" y="1024"/>
                  </a:lnTo>
                  <a:lnTo>
                    <a:pt x="544" y="1046"/>
                  </a:lnTo>
                  <a:lnTo>
                    <a:pt x="556" y="1098"/>
                  </a:lnTo>
                  <a:lnTo>
                    <a:pt x="572" y="1166"/>
                  </a:lnTo>
                  <a:lnTo>
                    <a:pt x="582" y="1218"/>
                  </a:lnTo>
                  <a:lnTo>
                    <a:pt x="588" y="1260"/>
                  </a:lnTo>
                  <a:lnTo>
                    <a:pt x="590" y="1288"/>
                  </a:lnTo>
                  <a:lnTo>
                    <a:pt x="588" y="1314"/>
                  </a:lnTo>
                  <a:lnTo>
                    <a:pt x="582" y="1346"/>
                  </a:lnTo>
                  <a:lnTo>
                    <a:pt x="574" y="1400"/>
                  </a:lnTo>
                  <a:lnTo>
                    <a:pt x="568" y="1430"/>
                  </a:lnTo>
                  <a:lnTo>
                    <a:pt x="556" y="1482"/>
                  </a:lnTo>
                  <a:lnTo>
                    <a:pt x="556" y="1488"/>
                  </a:lnTo>
                  <a:lnTo>
                    <a:pt x="550" y="1510"/>
                  </a:lnTo>
                  <a:lnTo>
                    <a:pt x="544" y="1522"/>
                  </a:lnTo>
                  <a:lnTo>
                    <a:pt x="538" y="1536"/>
                  </a:lnTo>
                  <a:lnTo>
                    <a:pt x="530" y="1556"/>
                  </a:lnTo>
                  <a:lnTo>
                    <a:pt x="530" y="1562"/>
                  </a:lnTo>
                  <a:lnTo>
                    <a:pt x="524" y="1582"/>
                  </a:lnTo>
                  <a:lnTo>
                    <a:pt x="520" y="1590"/>
                  </a:lnTo>
                  <a:lnTo>
                    <a:pt x="516" y="1594"/>
                  </a:lnTo>
                  <a:lnTo>
                    <a:pt x="504" y="1600"/>
                  </a:lnTo>
                  <a:lnTo>
                    <a:pt x="486" y="1606"/>
                  </a:lnTo>
                  <a:lnTo>
                    <a:pt x="476" y="1608"/>
                  </a:lnTo>
                  <a:lnTo>
                    <a:pt x="464" y="1608"/>
                  </a:lnTo>
                  <a:lnTo>
                    <a:pt x="438" y="1608"/>
                  </a:lnTo>
                  <a:lnTo>
                    <a:pt x="412" y="1604"/>
                  </a:lnTo>
                  <a:lnTo>
                    <a:pt x="402" y="1602"/>
                  </a:lnTo>
                  <a:lnTo>
                    <a:pt x="394" y="1600"/>
                  </a:lnTo>
                  <a:lnTo>
                    <a:pt x="390" y="1596"/>
                  </a:lnTo>
                  <a:lnTo>
                    <a:pt x="390" y="1594"/>
                  </a:lnTo>
                  <a:lnTo>
                    <a:pt x="392" y="1590"/>
                  </a:lnTo>
                  <a:lnTo>
                    <a:pt x="390" y="1584"/>
                  </a:lnTo>
                  <a:lnTo>
                    <a:pt x="386" y="1576"/>
                  </a:lnTo>
                  <a:lnTo>
                    <a:pt x="380" y="1566"/>
                  </a:lnTo>
                  <a:lnTo>
                    <a:pt x="318" y="1490"/>
                  </a:lnTo>
                  <a:lnTo>
                    <a:pt x="306" y="1470"/>
                  </a:lnTo>
                  <a:lnTo>
                    <a:pt x="302" y="1462"/>
                  </a:lnTo>
                  <a:lnTo>
                    <a:pt x="300" y="1456"/>
                  </a:lnTo>
                  <a:lnTo>
                    <a:pt x="298" y="1440"/>
                  </a:lnTo>
                  <a:lnTo>
                    <a:pt x="294" y="1420"/>
                  </a:lnTo>
                  <a:lnTo>
                    <a:pt x="286" y="1396"/>
                  </a:lnTo>
                  <a:lnTo>
                    <a:pt x="274" y="1372"/>
                  </a:lnTo>
                  <a:lnTo>
                    <a:pt x="272" y="1370"/>
                  </a:lnTo>
                  <a:lnTo>
                    <a:pt x="246" y="1322"/>
                  </a:lnTo>
                  <a:lnTo>
                    <a:pt x="202" y="1240"/>
                  </a:lnTo>
                  <a:close/>
                </a:path>
              </a:pathLst>
            </a:custGeom>
            <a:solidFill>
              <a:srgbClr val="00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779912" y="3183880"/>
            <a:ext cx="5256584" cy="965200"/>
            <a:chOff x="3779912" y="3183880"/>
            <a:chExt cx="5256584" cy="965200"/>
          </a:xfrm>
        </p:grpSpPr>
        <p:sp>
          <p:nvSpPr>
            <p:cNvPr id="32" name="Rectangle 31"/>
            <p:cNvSpPr/>
            <p:nvPr/>
          </p:nvSpPr>
          <p:spPr>
            <a:xfrm>
              <a:off x="3995936" y="3327960"/>
              <a:ext cx="504056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IN" dirty="0" smtClean="0">
                  <a:solidFill>
                    <a:schemeClr val="tx1"/>
                  </a:solidFill>
                </a:rPr>
                <a:t>Provides inputs for improvement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33" name="Freeform 8"/>
            <p:cNvSpPr>
              <a:spLocks noEditPoints="1"/>
            </p:cNvSpPr>
            <p:nvPr/>
          </p:nvSpPr>
          <p:spPr bwMode="auto">
            <a:xfrm>
              <a:off x="3779912" y="3183880"/>
              <a:ext cx="400050" cy="965200"/>
            </a:xfrm>
            <a:custGeom>
              <a:avLst/>
              <a:gdLst>
                <a:gd name="T0" fmla="*/ 2147483647 w 1652"/>
                <a:gd name="T1" fmla="*/ 2147483647 h 3968"/>
                <a:gd name="T2" fmla="*/ 2147483647 w 1652"/>
                <a:gd name="T3" fmla="*/ 2147483647 h 3968"/>
                <a:gd name="T4" fmla="*/ 2147483647 w 1652"/>
                <a:gd name="T5" fmla="*/ 2147483647 h 3968"/>
                <a:gd name="T6" fmla="*/ 2147483647 w 1652"/>
                <a:gd name="T7" fmla="*/ 2147483647 h 3968"/>
                <a:gd name="T8" fmla="*/ 2147483647 w 1652"/>
                <a:gd name="T9" fmla="*/ 2147483647 h 3968"/>
                <a:gd name="T10" fmla="*/ 2147483647 w 1652"/>
                <a:gd name="T11" fmla="*/ 2147483647 h 3968"/>
                <a:gd name="T12" fmla="*/ 2147483647 w 1652"/>
                <a:gd name="T13" fmla="*/ 2147483647 h 3968"/>
                <a:gd name="T14" fmla="*/ 2147483647 w 1652"/>
                <a:gd name="T15" fmla="*/ 2147483647 h 3968"/>
                <a:gd name="T16" fmla="*/ 2147483647 w 1652"/>
                <a:gd name="T17" fmla="*/ 2147483647 h 3968"/>
                <a:gd name="T18" fmla="*/ 2147483647 w 1652"/>
                <a:gd name="T19" fmla="*/ 2147483647 h 3968"/>
                <a:gd name="T20" fmla="*/ 2147483647 w 1652"/>
                <a:gd name="T21" fmla="*/ 2147483647 h 3968"/>
                <a:gd name="T22" fmla="*/ 2147483647 w 1652"/>
                <a:gd name="T23" fmla="*/ 2147483647 h 3968"/>
                <a:gd name="T24" fmla="*/ 2147483647 w 1652"/>
                <a:gd name="T25" fmla="*/ 2147483647 h 3968"/>
                <a:gd name="T26" fmla="*/ 2147483647 w 1652"/>
                <a:gd name="T27" fmla="*/ 2147483647 h 3968"/>
                <a:gd name="T28" fmla="*/ 2147483647 w 1652"/>
                <a:gd name="T29" fmla="*/ 2147483647 h 3968"/>
                <a:gd name="T30" fmla="*/ 2147483647 w 1652"/>
                <a:gd name="T31" fmla="*/ 2147483647 h 3968"/>
                <a:gd name="T32" fmla="*/ 2147483647 w 1652"/>
                <a:gd name="T33" fmla="*/ 2147483647 h 3968"/>
                <a:gd name="T34" fmla="*/ 2147483647 w 1652"/>
                <a:gd name="T35" fmla="*/ 2147483647 h 3968"/>
                <a:gd name="T36" fmla="*/ 2147483647 w 1652"/>
                <a:gd name="T37" fmla="*/ 2147483647 h 3968"/>
                <a:gd name="T38" fmla="*/ 2147483647 w 1652"/>
                <a:gd name="T39" fmla="*/ 2147483647 h 3968"/>
                <a:gd name="T40" fmla="*/ 2147483647 w 1652"/>
                <a:gd name="T41" fmla="*/ 2147483647 h 3968"/>
                <a:gd name="T42" fmla="*/ 2147483647 w 1652"/>
                <a:gd name="T43" fmla="*/ 2147483647 h 3968"/>
                <a:gd name="T44" fmla="*/ 2147483647 w 1652"/>
                <a:gd name="T45" fmla="*/ 2147483647 h 3968"/>
                <a:gd name="T46" fmla="*/ 2147483647 w 1652"/>
                <a:gd name="T47" fmla="*/ 2147483647 h 3968"/>
                <a:gd name="T48" fmla="*/ 2147483647 w 1652"/>
                <a:gd name="T49" fmla="*/ 2147483647 h 3968"/>
                <a:gd name="T50" fmla="*/ 2147483647 w 1652"/>
                <a:gd name="T51" fmla="*/ 2147483647 h 3968"/>
                <a:gd name="T52" fmla="*/ 2147483647 w 1652"/>
                <a:gd name="T53" fmla="*/ 2147483647 h 3968"/>
                <a:gd name="T54" fmla="*/ 2147483647 w 1652"/>
                <a:gd name="T55" fmla="*/ 2147483647 h 3968"/>
                <a:gd name="T56" fmla="*/ 2147483647 w 1652"/>
                <a:gd name="T57" fmla="*/ 2147483647 h 3968"/>
                <a:gd name="T58" fmla="*/ 2147483647 w 1652"/>
                <a:gd name="T59" fmla="*/ 2147483647 h 3968"/>
                <a:gd name="T60" fmla="*/ 2147483647 w 1652"/>
                <a:gd name="T61" fmla="*/ 2147483647 h 3968"/>
                <a:gd name="T62" fmla="*/ 2147483647 w 1652"/>
                <a:gd name="T63" fmla="*/ 2147483647 h 3968"/>
                <a:gd name="T64" fmla="*/ 2147483647 w 1652"/>
                <a:gd name="T65" fmla="*/ 2147483647 h 3968"/>
                <a:gd name="T66" fmla="*/ 2147483647 w 1652"/>
                <a:gd name="T67" fmla="*/ 2147483647 h 3968"/>
                <a:gd name="T68" fmla="*/ 2147483647 w 1652"/>
                <a:gd name="T69" fmla="*/ 2147483647 h 3968"/>
                <a:gd name="T70" fmla="*/ 2147483647 w 1652"/>
                <a:gd name="T71" fmla="*/ 2147483647 h 3968"/>
                <a:gd name="T72" fmla="*/ 2147483647 w 1652"/>
                <a:gd name="T73" fmla="*/ 2147483647 h 3968"/>
                <a:gd name="T74" fmla="*/ 2147483647 w 1652"/>
                <a:gd name="T75" fmla="*/ 2147483647 h 3968"/>
                <a:gd name="T76" fmla="*/ 2147483647 w 1652"/>
                <a:gd name="T77" fmla="*/ 2147483647 h 3968"/>
                <a:gd name="T78" fmla="*/ 2147483647 w 1652"/>
                <a:gd name="T79" fmla="*/ 2147483647 h 3968"/>
                <a:gd name="T80" fmla="*/ 2147483647 w 1652"/>
                <a:gd name="T81" fmla="*/ 2147483647 h 3968"/>
                <a:gd name="T82" fmla="*/ 2147483647 w 1652"/>
                <a:gd name="T83" fmla="*/ 2147483647 h 3968"/>
                <a:gd name="T84" fmla="*/ 2147483647 w 1652"/>
                <a:gd name="T85" fmla="*/ 2147483647 h 3968"/>
                <a:gd name="T86" fmla="*/ 2147483647 w 1652"/>
                <a:gd name="T87" fmla="*/ 2147483647 h 3968"/>
                <a:gd name="T88" fmla="*/ 2147483647 w 1652"/>
                <a:gd name="T89" fmla="*/ 2147483647 h 3968"/>
                <a:gd name="T90" fmla="*/ 2147483647 w 1652"/>
                <a:gd name="T91" fmla="*/ 2147483647 h 3968"/>
                <a:gd name="T92" fmla="*/ 2147483647 w 1652"/>
                <a:gd name="T93" fmla="*/ 2147483647 h 3968"/>
                <a:gd name="T94" fmla="*/ 2147483647 w 1652"/>
                <a:gd name="T95" fmla="*/ 2147483647 h 3968"/>
                <a:gd name="T96" fmla="*/ 2147483647 w 1652"/>
                <a:gd name="T97" fmla="*/ 2147483647 h 3968"/>
                <a:gd name="T98" fmla="*/ 2147483647 w 1652"/>
                <a:gd name="T99" fmla="*/ 2147483647 h 3968"/>
                <a:gd name="T100" fmla="*/ 2147483647 w 1652"/>
                <a:gd name="T101" fmla="*/ 2147483647 h 3968"/>
                <a:gd name="T102" fmla="*/ 2147483647 w 1652"/>
                <a:gd name="T103" fmla="*/ 2147483647 h 3968"/>
                <a:gd name="T104" fmla="*/ 2147483647 w 1652"/>
                <a:gd name="T105" fmla="*/ 2147483647 h 3968"/>
                <a:gd name="T106" fmla="*/ 2147483647 w 1652"/>
                <a:gd name="T107" fmla="*/ 2147483647 h 3968"/>
                <a:gd name="T108" fmla="*/ 2147483647 w 1652"/>
                <a:gd name="T109" fmla="*/ 2147483647 h 3968"/>
                <a:gd name="T110" fmla="*/ 2147483647 w 1652"/>
                <a:gd name="T111" fmla="*/ 2147483647 h 3968"/>
                <a:gd name="T112" fmla="*/ 2147483647 w 1652"/>
                <a:gd name="T113" fmla="*/ 2147483647 h 3968"/>
                <a:gd name="T114" fmla="*/ 2147483647 w 1652"/>
                <a:gd name="T115" fmla="*/ 2147483647 h 3968"/>
                <a:gd name="T116" fmla="*/ 2147483647 w 1652"/>
                <a:gd name="T117" fmla="*/ 2147483647 h 39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52"/>
                <a:gd name="T178" fmla="*/ 0 h 3968"/>
                <a:gd name="T179" fmla="*/ 1652 w 1652"/>
                <a:gd name="T180" fmla="*/ 3968 h 39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52" h="3968">
                  <a:moveTo>
                    <a:pt x="2" y="1216"/>
                  </a:moveTo>
                  <a:lnTo>
                    <a:pt x="2" y="1216"/>
                  </a:lnTo>
                  <a:lnTo>
                    <a:pt x="16" y="1246"/>
                  </a:lnTo>
                  <a:lnTo>
                    <a:pt x="32" y="1288"/>
                  </a:lnTo>
                  <a:lnTo>
                    <a:pt x="70" y="1382"/>
                  </a:lnTo>
                  <a:lnTo>
                    <a:pt x="86" y="1426"/>
                  </a:lnTo>
                  <a:lnTo>
                    <a:pt x="94" y="1444"/>
                  </a:lnTo>
                  <a:lnTo>
                    <a:pt x="106" y="1462"/>
                  </a:lnTo>
                  <a:lnTo>
                    <a:pt x="120" y="1478"/>
                  </a:lnTo>
                  <a:lnTo>
                    <a:pt x="134" y="1492"/>
                  </a:lnTo>
                  <a:lnTo>
                    <a:pt x="146" y="1500"/>
                  </a:lnTo>
                  <a:lnTo>
                    <a:pt x="154" y="1504"/>
                  </a:lnTo>
                  <a:lnTo>
                    <a:pt x="156" y="1504"/>
                  </a:lnTo>
                  <a:lnTo>
                    <a:pt x="158" y="1506"/>
                  </a:lnTo>
                  <a:lnTo>
                    <a:pt x="154" y="1510"/>
                  </a:lnTo>
                  <a:lnTo>
                    <a:pt x="152" y="1512"/>
                  </a:lnTo>
                  <a:lnTo>
                    <a:pt x="152" y="1516"/>
                  </a:lnTo>
                  <a:lnTo>
                    <a:pt x="152" y="1520"/>
                  </a:lnTo>
                  <a:lnTo>
                    <a:pt x="154" y="1522"/>
                  </a:lnTo>
                  <a:lnTo>
                    <a:pt x="162" y="1528"/>
                  </a:lnTo>
                  <a:lnTo>
                    <a:pt x="170" y="1530"/>
                  </a:lnTo>
                  <a:lnTo>
                    <a:pt x="174" y="1532"/>
                  </a:lnTo>
                  <a:lnTo>
                    <a:pt x="180" y="1536"/>
                  </a:lnTo>
                  <a:lnTo>
                    <a:pt x="194" y="1552"/>
                  </a:lnTo>
                  <a:lnTo>
                    <a:pt x="242" y="1614"/>
                  </a:lnTo>
                  <a:lnTo>
                    <a:pt x="256" y="1634"/>
                  </a:lnTo>
                  <a:lnTo>
                    <a:pt x="264" y="1648"/>
                  </a:lnTo>
                  <a:lnTo>
                    <a:pt x="268" y="1654"/>
                  </a:lnTo>
                  <a:lnTo>
                    <a:pt x="274" y="1660"/>
                  </a:lnTo>
                  <a:lnTo>
                    <a:pt x="280" y="1664"/>
                  </a:lnTo>
                  <a:lnTo>
                    <a:pt x="286" y="1666"/>
                  </a:lnTo>
                  <a:lnTo>
                    <a:pt x="314" y="1678"/>
                  </a:lnTo>
                  <a:lnTo>
                    <a:pt x="328" y="1682"/>
                  </a:lnTo>
                  <a:lnTo>
                    <a:pt x="342" y="1684"/>
                  </a:lnTo>
                  <a:lnTo>
                    <a:pt x="348" y="1684"/>
                  </a:lnTo>
                  <a:lnTo>
                    <a:pt x="356" y="1688"/>
                  </a:lnTo>
                  <a:lnTo>
                    <a:pt x="364" y="1692"/>
                  </a:lnTo>
                  <a:lnTo>
                    <a:pt x="370" y="1696"/>
                  </a:lnTo>
                  <a:lnTo>
                    <a:pt x="386" y="1708"/>
                  </a:lnTo>
                  <a:lnTo>
                    <a:pt x="406" y="1720"/>
                  </a:lnTo>
                  <a:lnTo>
                    <a:pt x="446" y="1744"/>
                  </a:lnTo>
                  <a:lnTo>
                    <a:pt x="480" y="1768"/>
                  </a:lnTo>
                  <a:lnTo>
                    <a:pt x="486" y="1774"/>
                  </a:lnTo>
                  <a:lnTo>
                    <a:pt x="490" y="1782"/>
                  </a:lnTo>
                  <a:lnTo>
                    <a:pt x="494" y="1790"/>
                  </a:lnTo>
                  <a:lnTo>
                    <a:pt x="494" y="1798"/>
                  </a:lnTo>
                  <a:lnTo>
                    <a:pt x="494" y="1818"/>
                  </a:lnTo>
                  <a:lnTo>
                    <a:pt x="490" y="1844"/>
                  </a:lnTo>
                  <a:lnTo>
                    <a:pt x="486" y="1874"/>
                  </a:lnTo>
                  <a:lnTo>
                    <a:pt x="484" y="1900"/>
                  </a:lnTo>
                  <a:lnTo>
                    <a:pt x="482" y="1928"/>
                  </a:lnTo>
                  <a:lnTo>
                    <a:pt x="482" y="1968"/>
                  </a:lnTo>
                  <a:lnTo>
                    <a:pt x="484" y="2024"/>
                  </a:lnTo>
                  <a:lnTo>
                    <a:pt x="492" y="2138"/>
                  </a:lnTo>
                  <a:lnTo>
                    <a:pt x="494" y="2192"/>
                  </a:lnTo>
                  <a:lnTo>
                    <a:pt x="494" y="2464"/>
                  </a:lnTo>
                  <a:lnTo>
                    <a:pt x="494" y="2514"/>
                  </a:lnTo>
                  <a:lnTo>
                    <a:pt x="492" y="2540"/>
                  </a:lnTo>
                  <a:lnTo>
                    <a:pt x="488" y="2566"/>
                  </a:lnTo>
                  <a:lnTo>
                    <a:pt x="488" y="2570"/>
                  </a:lnTo>
                  <a:lnTo>
                    <a:pt x="484" y="2598"/>
                  </a:lnTo>
                  <a:lnTo>
                    <a:pt x="482" y="2624"/>
                  </a:lnTo>
                  <a:lnTo>
                    <a:pt x="482" y="2690"/>
                  </a:lnTo>
                  <a:lnTo>
                    <a:pt x="482" y="2746"/>
                  </a:lnTo>
                  <a:lnTo>
                    <a:pt x="482" y="2800"/>
                  </a:lnTo>
                  <a:lnTo>
                    <a:pt x="484" y="2820"/>
                  </a:lnTo>
                  <a:lnTo>
                    <a:pt x="486" y="2826"/>
                  </a:lnTo>
                  <a:lnTo>
                    <a:pt x="488" y="2828"/>
                  </a:lnTo>
                  <a:lnTo>
                    <a:pt x="490" y="2830"/>
                  </a:lnTo>
                  <a:lnTo>
                    <a:pt x="492" y="2836"/>
                  </a:lnTo>
                  <a:lnTo>
                    <a:pt x="492" y="2854"/>
                  </a:lnTo>
                  <a:lnTo>
                    <a:pt x="486" y="2908"/>
                  </a:lnTo>
                  <a:lnTo>
                    <a:pt x="484" y="2934"/>
                  </a:lnTo>
                  <a:lnTo>
                    <a:pt x="486" y="2962"/>
                  </a:lnTo>
                  <a:lnTo>
                    <a:pt x="490" y="3004"/>
                  </a:lnTo>
                  <a:lnTo>
                    <a:pt x="498" y="3058"/>
                  </a:lnTo>
                  <a:lnTo>
                    <a:pt x="504" y="3112"/>
                  </a:lnTo>
                  <a:lnTo>
                    <a:pt x="512" y="3166"/>
                  </a:lnTo>
                  <a:lnTo>
                    <a:pt x="532" y="3268"/>
                  </a:lnTo>
                  <a:lnTo>
                    <a:pt x="540" y="3322"/>
                  </a:lnTo>
                  <a:lnTo>
                    <a:pt x="548" y="3424"/>
                  </a:lnTo>
                  <a:lnTo>
                    <a:pt x="552" y="3480"/>
                  </a:lnTo>
                  <a:lnTo>
                    <a:pt x="560" y="3592"/>
                  </a:lnTo>
                  <a:lnTo>
                    <a:pt x="560" y="3620"/>
                  </a:lnTo>
                  <a:lnTo>
                    <a:pt x="558" y="3648"/>
                  </a:lnTo>
                  <a:lnTo>
                    <a:pt x="542" y="3750"/>
                  </a:lnTo>
                  <a:lnTo>
                    <a:pt x="536" y="3776"/>
                  </a:lnTo>
                  <a:lnTo>
                    <a:pt x="528" y="3802"/>
                  </a:lnTo>
                  <a:lnTo>
                    <a:pt x="504" y="3870"/>
                  </a:lnTo>
                  <a:lnTo>
                    <a:pt x="500" y="3882"/>
                  </a:lnTo>
                  <a:lnTo>
                    <a:pt x="500" y="3892"/>
                  </a:lnTo>
                  <a:lnTo>
                    <a:pt x="500" y="3902"/>
                  </a:lnTo>
                  <a:lnTo>
                    <a:pt x="502" y="3908"/>
                  </a:lnTo>
                  <a:lnTo>
                    <a:pt x="506" y="3920"/>
                  </a:lnTo>
                  <a:lnTo>
                    <a:pt x="508" y="3934"/>
                  </a:lnTo>
                  <a:lnTo>
                    <a:pt x="510" y="3940"/>
                  </a:lnTo>
                  <a:lnTo>
                    <a:pt x="514" y="3946"/>
                  </a:lnTo>
                  <a:lnTo>
                    <a:pt x="520" y="3952"/>
                  </a:lnTo>
                  <a:lnTo>
                    <a:pt x="528" y="3958"/>
                  </a:lnTo>
                  <a:lnTo>
                    <a:pt x="538" y="3962"/>
                  </a:lnTo>
                  <a:lnTo>
                    <a:pt x="550" y="3966"/>
                  </a:lnTo>
                  <a:lnTo>
                    <a:pt x="560" y="3968"/>
                  </a:lnTo>
                  <a:lnTo>
                    <a:pt x="570" y="3968"/>
                  </a:lnTo>
                  <a:lnTo>
                    <a:pt x="598" y="3968"/>
                  </a:lnTo>
                  <a:lnTo>
                    <a:pt x="632" y="3968"/>
                  </a:lnTo>
                  <a:lnTo>
                    <a:pt x="648" y="3968"/>
                  </a:lnTo>
                  <a:lnTo>
                    <a:pt x="660" y="3968"/>
                  </a:lnTo>
                  <a:lnTo>
                    <a:pt x="672" y="3966"/>
                  </a:lnTo>
                  <a:lnTo>
                    <a:pt x="682" y="3962"/>
                  </a:lnTo>
                  <a:lnTo>
                    <a:pt x="690" y="3958"/>
                  </a:lnTo>
                  <a:lnTo>
                    <a:pt x="700" y="3946"/>
                  </a:lnTo>
                  <a:lnTo>
                    <a:pt x="710" y="3934"/>
                  </a:lnTo>
                  <a:lnTo>
                    <a:pt x="714" y="3922"/>
                  </a:lnTo>
                  <a:lnTo>
                    <a:pt x="716" y="3916"/>
                  </a:lnTo>
                  <a:lnTo>
                    <a:pt x="716" y="3882"/>
                  </a:lnTo>
                  <a:lnTo>
                    <a:pt x="716" y="3732"/>
                  </a:lnTo>
                  <a:lnTo>
                    <a:pt x="716" y="3722"/>
                  </a:lnTo>
                  <a:lnTo>
                    <a:pt x="718" y="3712"/>
                  </a:lnTo>
                  <a:lnTo>
                    <a:pt x="720" y="3706"/>
                  </a:lnTo>
                  <a:lnTo>
                    <a:pt x="724" y="3704"/>
                  </a:lnTo>
                  <a:lnTo>
                    <a:pt x="726" y="3702"/>
                  </a:lnTo>
                  <a:lnTo>
                    <a:pt x="728" y="3696"/>
                  </a:lnTo>
                  <a:lnTo>
                    <a:pt x="726" y="3688"/>
                  </a:lnTo>
                  <a:lnTo>
                    <a:pt x="724" y="3678"/>
                  </a:lnTo>
                  <a:lnTo>
                    <a:pt x="722" y="3672"/>
                  </a:lnTo>
                  <a:lnTo>
                    <a:pt x="718" y="3650"/>
                  </a:lnTo>
                  <a:lnTo>
                    <a:pt x="716" y="3632"/>
                  </a:lnTo>
                  <a:lnTo>
                    <a:pt x="714" y="3628"/>
                  </a:lnTo>
                  <a:lnTo>
                    <a:pt x="712" y="3622"/>
                  </a:lnTo>
                  <a:lnTo>
                    <a:pt x="708" y="3618"/>
                  </a:lnTo>
                  <a:lnTo>
                    <a:pt x="702" y="3614"/>
                  </a:lnTo>
                  <a:lnTo>
                    <a:pt x="698" y="3610"/>
                  </a:lnTo>
                  <a:lnTo>
                    <a:pt x="692" y="3602"/>
                  </a:lnTo>
                  <a:lnTo>
                    <a:pt x="690" y="3592"/>
                  </a:lnTo>
                  <a:lnTo>
                    <a:pt x="688" y="3582"/>
                  </a:lnTo>
                  <a:lnTo>
                    <a:pt x="688" y="3574"/>
                  </a:lnTo>
                  <a:lnTo>
                    <a:pt x="688" y="3520"/>
                  </a:lnTo>
                  <a:lnTo>
                    <a:pt x="688" y="3516"/>
                  </a:lnTo>
                  <a:lnTo>
                    <a:pt x="692" y="3460"/>
                  </a:lnTo>
                  <a:lnTo>
                    <a:pt x="700" y="3384"/>
                  </a:lnTo>
                  <a:lnTo>
                    <a:pt x="704" y="3356"/>
                  </a:lnTo>
                  <a:lnTo>
                    <a:pt x="710" y="3330"/>
                  </a:lnTo>
                  <a:lnTo>
                    <a:pt x="750" y="3166"/>
                  </a:lnTo>
                  <a:lnTo>
                    <a:pt x="756" y="3140"/>
                  </a:lnTo>
                  <a:lnTo>
                    <a:pt x="758" y="3112"/>
                  </a:lnTo>
                  <a:lnTo>
                    <a:pt x="758" y="3082"/>
                  </a:lnTo>
                  <a:lnTo>
                    <a:pt x="758" y="3028"/>
                  </a:lnTo>
                  <a:lnTo>
                    <a:pt x="758" y="2986"/>
                  </a:lnTo>
                  <a:lnTo>
                    <a:pt x="756" y="2960"/>
                  </a:lnTo>
                  <a:lnTo>
                    <a:pt x="754" y="2932"/>
                  </a:lnTo>
                  <a:lnTo>
                    <a:pt x="748" y="2866"/>
                  </a:lnTo>
                  <a:lnTo>
                    <a:pt x="748" y="2856"/>
                  </a:lnTo>
                  <a:lnTo>
                    <a:pt x="754" y="2846"/>
                  </a:lnTo>
                  <a:lnTo>
                    <a:pt x="762" y="2840"/>
                  </a:lnTo>
                  <a:lnTo>
                    <a:pt x="772" y="2838"/>
                  </a:lnTo>
                  <a:lnTo>
                    <a:pt x="912" y="2830"/>
                  </a:lnTo>
                  <a:lnTo>
                    <a:pt x="966" y="2824"/>
                  </a:lnTo>
                  <a:lnTo>
                    <a:pt x="1010" y="2818"/>
                  </a:lnTo>
                  <a:lnTo>
                    <a:pt x="1020" y="2818"/>
                  </a:lnTo>
                  <a:lnTo>
                    <a:pt x="1028" y="2822"/>
                  </a:lnTo>
                  <a:lnTo>
                    <a:pt x="1034" y="2828"/>
                  </a:lnTo>
                  <a:lnTo>
                    <a:pt x="1036" y="2838"/>
                  </a:lnTo>
                  <a:lnTo>
                    <a:pt x="1036" y="2862"/>
                  </a:lnTo>
                  <a:lnTo>
                    <a:pt x="1032" y="2888"/>
                  </a:lnTo>
                  <a:lnTo>
                    <a:pt x="1028" y="2918"/>
                  </a:lnTo>
                  <a:lnTo>
                    <a:pt x="1024" y="2946"/>
                  </a:lnTo>
                  <a:lnTo>
                    <a:pt x="1022" y="2974"/>
                  </a:lnTo>
                  <a:lnTo>
                    <a:pt x="1022" y="3028"/>
                  </a:lnTo>
                  <a:lnTo>
                    <a:pt x="1024" y="3054"/>
                  </a:lnTo>
                  <a:lnTo>
                    <a:pt x="1026" y="3082"/>
                  </a:lnTo>
                  <a:lnTo>
                    <a:pt x="1032" y="3124"/>
                  </a:lnTo>
                  <a:lnTo>
                    <a:pt x="1038" y="3152"/>
                  </a:lnTo>
                  <a:lnTo>
                    <a:pt x="1044" y="3178"/>
                  </a:lnTo>
                  <a:lnTo>
                    <a:pt x="1054" y="3210"/>
                  </a:lnTo>
                  <a:lnTo>
                    <a:pt x="1062" y="3236"/>
                  </a:lnTo>
                  <a:lnTo>
                    <a:pt x="1068" y="3262"/>
                  </a:lnTo>
                  <a:lnTo>
                    <a:pt x="1072" y="3292"/>
                  </a:lnTo>
                  <a:lnTo>
                    <a:pt x="1082" y="3346"/>
                  </a:lnTo>
                  <a:lnTo>
                    <a:pt x="1088" y="3388"/>
                  </a:lnTo>
                  <a:lnTo>
                    <a:pt x="1090" y="3416"/>
                  </a:lnTo>
                  <a:lnTo>
                    <a:pt x="1092" y="3442"/>
                  </a:lnTo>
                  <a:lnTo>
                    <a:pt x="1092" y="3508"/>
                  </a:lnTo>
                  <a:lnTo>
                    <a:pt x="1090" y="3530"/>
                  </a:lnTo>
                  <a:lnTo>
                    <a:pt x="1088" y="3538"/>
                  </a:lnTo>
                  <a:lnTo>
                    <a:pt x="1084" y="3542"/>
                  </a:lnTo>
                  <a:lnTo>
                    <a:pt x="1060" y="3568"/>
                  </a:lnTo>
                  <a:lnTo>
                    <a:pt x="1054" y="3574"/>
                  </a:lnTo>
                  <a:lnTo>
                    <a:pt x="1048" y="3584"/>
                  </a:lnTo>
                  <a:lnTo>
                    <a:pt x="1042" y="3594"/>
                  </a:lnTo>
                  <a:lnTo>
                    <a:pt x="1038" y="3604"/>
                  </a:lnTo>
                  <a:lnTo>
                    <a:pt x="1036" y="3614"/>
                  </a:lnTo>
                  <a:lnTo>
                    <a:pt x="1036" y="3644"/>
                  </a:lnTo>
                  <a:lnTo>
                    <a:pt x="1038" y="3650"/>
                  </a:lnTo>
                  <a:lnTo>
                    <a:pt x="1040" y="3658"/>
                  </a:lnTo>
                  <a:lnTo>
                    <a:pt x="1050" y="3674"/>
                  </a:lnTo>
                  <a:lnTo>
                    <a:pt x="1070" y="3704"/>
                  </a:lnTo>
                  <a:lnTo>
                    <a:pt x="1074" y="3710"/>
                  </a:lnTo>
                  <a:lnTo>
                    <a:pt x="1076" y="3720"/>
                  </a:lnTo>
                  <a:lnTo>
                    <a:pt x="1078" y="3744"/>
                  </a:lnTo>
                  <a:lnTo>
                    <a:pt x="1078" y="3810"/>
                  </a:lnTo>
                  <a:lnTo>
                    <a:pt x="1080" y="3820"/>
                  </a:lnTo>
                  <a:lnTo>
                    <a:pt x="1086" y="3828"/>
                  </a:lnTo>
                  <a:lnTo>
                    <a:pt x="1094" y="3834"/>
                  </a:lnTo>
                  <a:lnTo>
                    <a:pt x="1106" y="3836"/>
                  </a:lnTo>
                  <a:lnTo>
                    <a:pt x="1116" y="3836"/>
                  </a:lnTo>
                  <a:lnTo>
                    <a:pt x="1126" y="3832"/>
                  </a:lnTo>
                  <a:lnTo>
                    <a:pt x="1130" y="3826"/>
                  </a:lnTo>
                  <a:lnTo>
                    <a:pt x="1134" y="3818"/>
                  </a:lnTo>
                  <a:lnTo>
                    <a:pt x="1134" y="3812"/>
                  </a:lnTo>
                  <a:lnTo>
                    <a:pt x="1136" y="3810"/>
                  </a:lnTo>
                  <a:lnTo>
                    <a:pt x="1138" y="3810"/>
                  </a:lnTo>
                  <a:lnTo>
                    <a:pt x="1140" y="3812"/>
                  </a:lnTo>
                  <a:lnTo>
                    <a:pt x="1142" y="3820"/>
                  </a:lnTo>
                  <a:lnTo>
                    <a:pt x="1144" y="3830"/>
                  </a:lnTo>
                  <a:lnTo>
                    <a:pt x="1146" y="3852"/>
                  </a:lnTo>
                  <a:lnTo>
                    <a:pt x="1146" y="3856"/>
                  </a:lnTo>
                  <a:lnTo>
                    <a:pt x="1148" y="3868"/>
                  </a:lnTo>
                  <a:lnTo>
                    <a:pt x="1150" y="3880"/>
                  </a:lnTo>
                  <a:lnTo>
                    <a:pt x="1156" y="3890"/>
                  </a:lnTo>
                  <a:lnTo>
                    <a:pt x="1162" y="3898"/>
                  </a:lnTo>
                  <a:lnTo>
                    <a:pt x="1176" y="3908"/>
                  </a:lnTo>
                  <a:lnTo>
                    <a:pt x="1188" y="3916"/>
                  </a:lnTo>
                  <a:lnTo>
                    <a:pt x="1206" y="3920"/>
                  </a:lnTo>
                  <a:lnTo>
                    <a:pt x="1228" y="3926"/>
                  </a:lnTo>
                  <a:lnTo>
                    <a:pt x="1246" y="3928"/>
                  </a:lnTo>
                  <a:lnTo>
                    <a:pt x="1272" y="3930"/>
                  </a:lnTo>
                  <a:lnTo>
                    <a:pt x="1300" y="3932"/>
                  </a:lnTo>
                  <a:lnTo>
                    <a:pt x="1314" y="3932"/>
                  </a:lnTo>
                  <a:lnTo>
                    <a:pt x="1362" y="3932"/>
                  </a:lnTo>
                  <a:lnTo>
                    <a:pt x="1378" y="3930"/>
                  </a:lnTo>
                  <a:lnTo>
                    <a:pt x="1386" y="3928"/>
                  </a:lnTo>
                  <a:lnTo>
                    <a:pt x="1390" y="3926"/>
                  </a:lnTo>
                  <a:lnTo>
                    <a:pt x="1394" y="3918"/>
                  </a:lnTo>
                  <a:lnTo>
                    <a:pt x="1396" y="3908"/>
                  </a:lnTo>
                  <a:lnTo>
                    <a:pt x="1394" y="3896"/>
                  </a:lnTo>
                  <a:lnTo>
                    <a:pt x="1390" y="3884"/>
                  </a:lnTo>
                  <a:lnTo>
                    <a:pt x="1374" y="3854"/>
                  </a:lnTo>
                  <a:lnTo>
                    <a:pt x="1366" y="3838"/>
                  </a:lnTo>
                  <a:lnTo>
                    <a:pt x="1354" y="3824"/>
                  </a:lnTo>
                  <a:lnTo>
                    <a:pt x="1340" y="3808"/>
                  </a:lnTo>
                  <a:lnTo>
                    <a:pt x="1324" y="3790"/>
                  </a:lnTo>
                  <a:lnTo>
                    <a:pt x="1314" y="3774"/>
                  </a:lnTo>
                  <a:lnTo>
                    <a:pt x="1300" y="3752"/>
                  </a:lnTo>
                  <a:lnTo>
                    <a:pt x="1288" y="3726"/>
                  </a:lnTo>
                  <a:lnTo>
                    <a:pt x="1266" y="3670"/>
                  </a:lnTo>
                  <a:lnTo>
                    <a:pt x="1248" y="3620"/>
                  </a:lnTo>
                  <a:lnTo>
                    <a:pt x="1238" y="3588"/>
                  </a:lnTo>
                  <a:lnTo>
                    <a:pt x="1234" y="3560"/>
                  </a:lnTo>
                  <a:lnTo>
                    <a:pt x="1230" y="3534"/>
                  </a:lnTo>
                  <a:lnTo>
                    <a:pt x="1230" y="3480"/>
                  </a:lnTo>
                  <a:lnTo>
                    <a:pt x="1232" y="3452"/>
                  </a:lnTo>
                  <a:lnTo>
                    <a:pt x="1236" y="3424"/>
                  </a:lnTo>
                  <a:lnTo>
                    <a:pt x="1268" y="3262"/>
                  </a:lnTo>
                  <a:lnTo>
                    <a:pt x="1276" y="3208"/>
                  </a:lnTo>
                  <a:lnTo>
                    <a:pt x="1284" y="3120"/>
                  </a:lnTo>
                  <a:lnTo>
                    <a:pt x="1286" y="3064"/>
                  </a:lnTo>
                  <a:lnTo>
                    <a:pt x="1286" y="2974"/>
                  </a:lnTo>
                  <a:lnTo>
                    <a:pt x="1286" y="2918"/>
                  </a:lnTo>
                  <a:lnTo>
                    <a:pt x="1286" y="2818"/>
                  </a:lnTo>
                  <a:lnTo>
                    <a:pt x="1288" y="2808"/>
                  </a:lnTo>
                  <a:lnTo>
                    <a:pt x="1294" y="2800"/>
                  </a:lnTo>
                  <a:lnTo>
                    <a:pt x="1302" y="2794"/>
                  </a:lnTo>
                  <a:lnTo>
                    <a:pt x="1314" y="2792"/>
                  </a:lnTo>
                  <a:lnTo>
                    <a:pt x="1336" y="2790"/>
                  </a:lnTo>
                  <a:lnTo>
                    <a:pt x="1354" y="2786"/>
                  </a:lnTo>
                  <a:lnTo>
                    <a:pt x="1366" y="2782"/>
                  </a:lnTo>
                  <a:lnTo>
                    <a:pt x="1374" y="2780"/>
                  </a:lnTo>
                  <a:lnTo>
                    <a:pt x="1378" y="2780"/>
                  </a:lnTo>
                  <a:lnTo>
                    <a:pt x="1378" y="2778"/>
                  </a:lnTo>
                  <a:lnTo>
                    <a:pt x="1374" y="2772"/>
                  </a:lnTo>
                  <a:lnTo>
                    <a:pt x="1372" y="2768"/>
                  </a:lnTo>
                  <a:lnTo>
                    <a:pt x="1370" y="2762"/>
                  </a:lnTo>
                  <a:lnTo>
                    <a:pt x="1368" y="2748"/>
                  </a:lnTo>
                  <a:lnTo>
                    <a:pt x="1366" y="2728"/>
                  </a:lnTo>
                  <a:lnTo>
                    <a:pt x="1362" y="2702"/>
                  </a:lnTo>
                  <a:lnTo>
                    <a:pt x="1358" y="2672"/>
                  </a:lnTo>
                  <a:lnTo>
                    <a:pt x="1354" y="2644"/>
                  </a:lnTo>
                  <a:lnTo>
                    <a:pt x="1354" y="2618"/>
                  </a:lnTo>
                  <a:lnTo>
                    <a:pt x="1354" y="2422"/>
                  </a:lnTo>
                  <a:lnTo>
                    <a:pt x="1354" y="2368"/>
                  </a:lnTo>
                  <a:lnTo>
                    <a:pt x="1354" y="2074"/>
                  </a:lnTo>
                  <a:lnTo>
                    <a:pt x="1352" y="2062"/>
                  </a:lnTo>
                  <a:lnTo>
                    <a:pt x="1346" y="2056"/>
                  </a:lnTo>
                  <a:lnTo>
                    <a:pt x="1338" y="2050"/>
                  </a:lnTo>
                  <a:lnTo>
                    <a:pt x="1326" y="2050"/>
                  </a:lnTo>
                  <a:lnTo>
                    <a:pt x="1300" y="2054"/>
                  </a:lnTo>
                  <a:lnTo>
                    <a:pt x="1288" y="2054"/>
                  </a:lnTo>
                  <a:lnTo>
                    <a:pt x="1278" y="2048"/>
                  </a:lnTo>
                  <a:lnTo>
                    <a:pt x="1270" y="2042"/>
                  </a:lnTo>
                  <a:lnTo>
                    <a:pt x="1264" y="2032"/>
                  </a:lnTo>
                  <a:lnTo>
                    <a:pt x="1114" y="1604"/>
                  </a:lnTo>
                  <a:lnTo>
                    <a:pt x="1106" y="1582"/>
                  </a:lnTo>
                  <a:lnTo>
                    <a:pt x="1104" y="1564"/>
                  </a:lnTo>
                  <a:lnTo>
                    <a:pt x="1106" y="1560"/>
                  </a:lnTo>
                  <a:lnTo>
                    <a:pt x="1110" y="1554"/>
                  </a:lnTo>
                  <a:lnTo>
                    <a:pt x="1118" y="1550"/>
                  </a:lnTo>
                  <a:lnTo>
                    <a:pt x="1126" y="1546"/>
                  </a:lnTo>
                  <a:lnTo>
                    <a:pt x="1134" y="1546"/>
                  </a:lnTo>
                  <a:lnTo>
                    <a:pt x="1142" y="1550"/>
                  </a:lnTo>
                  <a:lnTo>
                    <a:pt x="1150" y="1556"/>
                  </a:lnTo>
                  <a:lnTo>
                    <a:pt x="1156" y="1566"/>
                  </a:lnTo>
                  <a:lnTo>
                    <a:pt x="1304" y="2006"/>
                  </a:lnTo>
                  <a:lnTo>
                    <a:pt x="1308" y="2016"/>
                  </a:lnTo>
                  <a:lnTo>
                    <a:pt x="1316" y="2024"/>
                  </a:lnTo>
                  <a:lnTo>
                    <a:pt x="1324" y="2030"/>
                  </a:lnTo>
                  <a:lnTo>
                    <a:pt x="1332" y="2032"/>
                  </a:lnTo>
                  <a:lnTo>
                    <a:pt x="1356" y="2030"/>
                  </a:lnTo>
                  <a:lnTo>
                    <a:pt x="1380" y="2028"/>
                  </a:lnTo>
                  <a:lnTo>
                    <a:pt x="1398" y="2026"/>
                  </a:lnTo>
                  <a:lnTo>
                    <a:pt x="1452" y="2016"/>
                  </a:lnTo>
                  <a:lnTo>
                    <a:pt x="1466" y="2014"/>
                  </a:lnTo>
                  <a:lnTo>
                    <a:pt x="1486" y="2012"/>
                  </a:lnTo>
                  <a:lnTo>
                    <a:pt x="1490" y="2014"/>
                  </a:lnTo>
                  <a:lnTo>
                    <a:pt x="1494" y="2016"/>
                  </a:lnTo>
                  <a:lnTo>
                    <a:pt x="1494" y="2026"/>
                  </a:lnTo>
                  <a:lnTo>
                    <a:pt x="1492" y="2030"/>
                  </a:lnTo>
                  <a:lnTo>
                    <a:pt x="1486" y="2032"/>
                  </a:lnTo>
                  <a:lnTo>
                    <a:pt x="1454" y="2036"/>
                  </a:lnTo>
                  <a:lnTo>
                    <a:pt x="1424" y="2042"/>
                  </a:lnTo>
                  <a:lnTo>
                    <a:pt x="1404" y="2046"/>
                  </a:lnTo>
                  <a:lnTo>
                    <a:pt x="1398" y="2050"/>
                  </a:lnTo>
                  <a:lnTo>
                    <a:pt x="1396" y="2052"/>
                  </a:lnTo>
                  <a:lnTo>
                    <a:pt x="1398" y="2054"/>
                  </a:lnTo>
                  <a:lnTo>
                    <a:pt x="1404" y="2058"/>
                  </a:lnTo>
                  <a:lnTo>
                    <a:pt x="1424" y="2062"/>
                  </a:lnTo>
                  <a:lnTo>
                    <a:pt x="1438" y="2064"/>
                  </a:lnTo>
                  <a:lnTo>
                    <a:pt x="1464" y="2068"/>
                  </a:lnTo>
                  <a:lnTo>
                    <a:pt x="1492" y="2070"/>
                  </a:lnTo>
                  <a:lnTo>
                    <a:pt x="1534" y="2070"/>
                  </a:lnTo>
                  <a:lnTo>
                    <a:pt x="1556" y="2068"/>
                  </a:lnTo>
                  <a:lnTo>
                    <a:pt x="1564" y="2066"/>
                  </a:lnTo>
                  <a:lnTo>
                    <a:pt x="1570" y="2064"/>
                  </a:lnTo>
                  <a:lnTo>
                    <a:pt x="1584" y="2052"/>
                  </a:lnTo>
                  <a:lnTo>
                    <a:pt x="1590" y="2042"/>
                  </a:lnTo>
                  <a:lnTo>
                    <a:pt x="1598" y="2028"/>
                  </a:lnTo>
                  <a:lnTo>
                    <a:pt x="1602" y="2012"/>
                  </a:lnTo>
                  <a:lnTo>
                    <a:pt x="1604" y="2002"/>
                  </a:lnTo>
                  <a:lnTo>
                    <a:pt x="1606" y="2000"/>
                  </a:lnTo>
                  <a:lnTo>
                    <a:pt x="1612" y="1996"/>
                  </a:lnTo>
                  <a:lnTo>
                    <a:pt x="1630" y="1990"/>
                  </a:lnTo>
                  <a:lnTo>
                    <a:pt x="1632" y="1990"/>
                  </a:lnTo>
                  <a:lnTo>
                    <a:pt x="1642" y="1986"/>
                  </a:lnTo>
                  <a:lnTo>
                    <a:pt x="1648" y="1978"/>
                  </a:lnTo>
                  <a:lnTo>
                    <a:pt x="1652" y="1968"/>
                  </a:lnTo>
                  <a:lnTo>
                    <a:pt x="1652" y="1958"/>
                  </a:lnTo>
                  <a:lnTo>
                    <a:pt x="1610" y="1758"/>
                  </a:lnTo>
                  <a:lnTo>
                    <a:pt x="1598" y="1708"/>
                  </a:lnTo>
                  <a:lnTo>
                    <a:pt x="1592" y="1686"/>
                  </a:lnTo>
                  <a:lnTo>
                    <a:pt x="1590" y="1666"/>
                  </a:lnTo>
                  <a:lnTo>
                    <a:pt x="1590" y="1636"/>
                  </a:lnTo>
                  <a:lnTo>
                    <a:pt x="1588" y="1620"/>
                  </a:lnTo>
                  <a:lnTo>
                    <a:pt x="1582" y="1598"/>
                  </a:lnTo>
                  <a:lnTo>
                    <a:pt x="1570" y="1556"/>
                  </a:lnTo>
                  <a:lnTo>
                    <a:pt x="1564" y="1534"/>
                  </a:lnTo>
                  <a:lnTo>
                    <a:pt x="1562" y="1516"/>
                  </a:lnTo>
                  <a:lnTo>
                    <a:pt x="1560" y="1502"/>
                  </a:lnTo>
                  <a:lnTo>
                    <a:pt x="1554" y="1486"/>
                  </a:lnTo>
                  <a:lnTo>
                    <a:pt x="1550" y="1468"/>
                  </a:lnTo>
                  <a:lnTo>
                    <a:pt x="1548" y="1450"/>
                  </a:lnTo>
                  <a:lnTo>
                    <a:pt x="1546" y="1428"/>
                  </a:lnTo>
                  <a:lnTo>
                    <a:pt x="1544" y="1404"/>
                  </a:lnTo>
                  <a:lnTo>
                    <a:pt x="1540" y="1388"/>
                  </a:lnTo>
                  <a:lnTo>
                    <a:pt x="1534" y="1362"/>
                  </a:lnTo>
                  <a:lnTo>
                    <a:pt x="1524" y="1336"/>
                  </a:lnTo>
                  <a:lnTo>
                    <a:pt x="1518" y="1324"/>
                  </a:lnTo>
                  <a:lnTo>
                    <a:pt x="1496" y="1274"/>
                  </a:lnTo>
                  <a:lnTo>
                    <a:pt x="1490" y="1254"/>
                  </a:lnTo>
                  <a:lnTo>
                    <a:pt x="1482" y="1228"/>
                  </a:lnTo>
                  <a:lnTo>
                    <a:pt x="1474" y="1202"/>
                  </a:lnTo>
                  <a:lnTo>
                    <a:pt x="1470" y="1182"/>
                  </a:lnTo>
                  <a:lnTo>
                    <a:pt x="1458" y="1132"/>
                  </a:lnTo>
                  <a:lnTo>
                    <a:pt x="1454" y="1106"/>
                  </a:lnTo>
                  <a:lnTo>
                    <a:pt x="1452" y="1080"/>
                  </a:lnTo>
                  <a:lnTo>
                    <a:pt x="1452" y="1062"/>
                  </a:lnTo>
                  <a:lnTo>
                    <a:pt x="1452" y="1024"/>
                  </a:lnTo>
                  <a:lnTo>
                    <a:pt x="1450" y="1008"/>
                  </a:lnTo>
                  <a:lnTo>
                    <a:pt x="1446" y="986"/>
                  </a:lnTo>
                  <a:lnTo>
                    <a:pt x="1442" y="966"/>
                  </a:lnTo>
                  <a:lnTo>
                    <a:pt x="1434" y="912"/>
                  </a:lnTo>
                  <a:lnTo>
                    <a:pt x="1430" y="882"/>
                  </a:lnTo>
                  <a:lnTo>
                    <a:pt x="1424" y="856"/>
                  </a:lnTo>
                  <a:lnTo>
                    <a:pt x="1418" y="828"/>
                  </a:lnTo>
                  <a:lnTo>
                    <a:pt x="1404" y="772"/>
                  </a:lnTo>
                  <a:lnTo>
                    <a:pt x="1396" y="750"/>
                  </a:lnTo>
                  <a:lnTo>
                    <a:pt x="1390" y="734"/>
                  </a:lnTo>
                  <a:lnTo>
                    <a:pt x="1386" y="730"/>
                  </a:lnTo>
                  <a:lnTo>
                    <a:pt x="1380" y="724"/>
                  </a:lnTo>
                  <a:lnTo>
                    <a:pt x="1368" y="716"/>
                  </a:lnTo>
                  <a:lnTo>
                    <a:pt x="1356" y="714"/>
                  </a:lnTo>
                  <a:lnTo>
                    <a:pt x="1348" y="712"/>
                  </a:lnTo>
                  <a:lnTo>
                    <a:pt x="1334" y="712"/>
                  </a:lnTo>
                  <a:lnTo>
                    <a:pt x="1332" y="710"/>
                  </a:lnTo>
                  <a:lnTo>
                    <a:pt x="1328" y="708"/>
                  </a:lnTo>
                  <a:lnTo>
                    <a:pt x="1320" y="698"/>
                  </a:lnTo>
                  <a:lnTo>
                    <a:pt x="1306" y="674"/>
                  </a:lnTo>
                  <a:lnTo>
                    <a:pt x="1298" y="664"/>
                  </a:lnTo>
                  <a:lnTo>
                    <a:pt x="1292" y="656"/>
                  </a:lnTo>
                  <a:lnTo>
                    <a:pt x="1280" y="644"/>
                  </a:lnTo>
                  <a:lnTo>
                    <a:pt x="1272" y="634"/>
                  </a:lnTo>
                  <a:lnTo>
                    <a:pt x="1264" y="620"/>
                  </a:lnTo>
                  <a:lnTo>
                    <a:pt x="1250" y="584"/>
                  </a:lnTo>
                  <a:lnTo>
                    <a:pt x="1238" y="542"/>
                  </a:lnTo>
                  <a:lnTo>
                    <a:pt x="1234" y="532"/>
                  </a:lnTo>
                  <a:lnTo>
                    <a:pt x="1230" y="524"/>
                  </a:lnTo>
                  <a:lnTo>
                    <a:pt x="1226" y="520"/>
                  </a:lnTo>
                  <a:lnTo>
                    <a:pt x="1222" y="518"/>
                  </a:lnTo>
                  <a:lnTo>
                    <a:pt x="1220" y="516"/>
                  </a:lnTo>
                  <a:lnTo>
                    <a:pt x="1218" y="514"/>
                  </a:lnTo>
                  <a:lnTo>
                    <a:pt x="1216" y="510"/>
                  </a:lnTo>
                  <a:lnTo>
                    <a:pt x="1216" y="506"/>
                  </a:lnTo>
                  <a:lnTo>
                    <a:pt x="1214" y="490"/>
                  </a:lnTo>
                  <a:lnTo>
                    <a:pt x="1210" y="468"/>
                  </a:lnTo>
                  <a:lnTo>
                    <a:pt x="1194" y="388"/>
                  </a:lnTo>
                  <a:lnTo>
                    <a:pt x="1182" y="334"/>
                  </a:lnTo>
                  <a:lnTo>
                    <a:pt x="1166" y="244"/>
                  </a:lnTo>
                  <a:lnTo>
                    <a:pt x="1158" y="218"/>
                  </a:lnTo>
                  <a:lnTo>
                    <a:pt x="1148" y="192"/>
                  </a:lnTo>
                  <a:lnTo>
                    <a:pt x="1128" y="146"/>
                  </a:lnTo>
                  <a:lnTo>
                    <a:pt x="1116" y="122"/>
                  </a:lnTo>
                  <a:lnTo>
                    <a:pt x="1098" y="102"/>
                  </a:lnTo>
                  <a:lnTo>
                    <a:pt x="1080" y="82"/>
                  </a:lnTo>
                  <a:lnTo>
                    <a:pt x="1060" y="64"/>
                  </a:lnTo>
                  <a:lnTo>
                    <a:pt x="1040" y="46"/>
                  </a:lnTo>
                  <a:lnTo>
                    <a:pt x="1030" y="40"/>
                  </a:lnTo>
                  <a:lnTo>
                    <a:pt x="986" y="12"/>
                  </a:lnTo>
                  <a:lnTo>
                    <a:pt x="976" y="8"/>
                  </a:lnTo>
                  <a:lnTo>
                    <a:pt x="966" y="4"/>
                  </a:lnTo>
                  <a:lnTo>
                    <a:pt x="954" y="2"/>
                  </a:lnTo>
                  <a:lnTo>
                    <a:pt x="946" y="0"/>
                  </a:lnTo>
                  <a:lnTo>
                    <a:pt x="926" y="2"/>
                  </a:lnTo>
                  <a:lnTo>
                    <a:pt x="904" y="6"/>
                  </a:lnTo>
                  <a:lnTo>
                    <a:pt x="886" y="10"/>
                  </a:lnTo>
                  <a:lnTo>
                    <a:pt x="870" y="12"/>
                  </a:lnTo>
                  <a:lnTo>
                    <a:pt x="834" y="12"/>
                  </a:lnTo>
                  <a:lnTo>
                    <a:pt x="824" y="14"/>
                  </a:lnTo>
                  <a:lnTo>
                    <a:pt x="814" y="18"/>
                  </a:lnTo>
                  <a:lnTo>
                    <a:pt x="802" y="22"/>
                  </a:lnTo>
                  <a:lnTo>
                    <a:pt x="792" y="30"/>
                  </a:lnTo>
                  <a:lnTo>
                    <a:pt x="774" y="48"/>
                  </a:lnTo>
                  <a:lnTo>
                    <a:pt x="758" y="66"/>
                  </a:lnTo>
                  <a:lnTo>
                    <a:pt x="738" y="90"/>
                  </a:lnTo>
                  <a:lnTo>
                    <a:pt x="730" y="102"/>
                  </a:lnTo>
                  <a:lnTo>
                    <a:pt x="720" y="122"/>
                  </a:lnTo>
                  <a:lnTo>
                    <a:pt x="688" y="182"/>
                  </a:lnTo>
                  <a:lnTo>
                    <a:pt x="678" y="206"/>
                  </a:lnTo>
                  <a:lnTo>
                    <a:pt x="668" y="232"/>
                  </a:lnTo>
                  <a:lnTo>
                    <a:pt x="656" y="276"/>
                  </a:lnTo>
                  <a:lnTo>
                    <a:pt x="648" y="302"/>
                  </a:lnTo>
                  <a:lnTo>
                    <a:pt x="642" y="328"/>
                  </a:lnTo>
                  <a:lnTo>
                    <a:pt x="638" y="358"/>
                  </a:lnTo>
                  <a:lnTo>
                    <a:pt x="636" y="386"/>
                  </a:lnTo>
                  <a:lnTo>
                    <a:pt x="634" y="414"/>
                  </a:lnTo>
                  <a:lnTo>
                    <a:pt x="634" y="442"/>
                  </a:lnTo>
                  <a:lnTo>
                    <a:pt x="632" y="470"/>
                  </a:lnTo>
                  <a:lnTo>
                    <a:pt x="628" y="496"/>
                  </a:lnTo>
                  <a:lnTo>
                    <a:pt x="624" y="516"/>
                  </a:lnTo>
                  <a:lnTo>
                    <a:pt x="612" y="566"/>
                  </a:lnTo>
                  <a:lnTo>
                    <a:pt x="606" y="586"/>
                  </a:lnTo>
                  <a:lnTo>
                    <a:pt x="598" y="596"/>
                  </a:lnTo>
                  <a:lnTo>
                    <a:pt x="586" y="602"/>
                  </a:lnTo>
                  <a:lnTo>
                    <a:pt x="566" y="608"/>
                  </a:lnTo>
                  <a:lnTo>
                    <a:pt x="438" y="634"/>
                  </a:lnTo>
                  <a:lnTo>
                    <a:pt x="416" y="638"/>
                  </a:lnTo>
                  <a:lnTo>
                    <a:pt x="404" y="644"/>
                  </a:lnTo>
                  <a:lnTo>
                    <a:pt x="382" y="662"/>
                  </a:lnTo>
                  <a:lnTo>
                    <a:pt x="368" y="678"/>
                  </a:lnTo>
                  <a:lnTo>
                    <a:pt x="350" y="696"/>
                  </a:lnTo>
                  <a:lnTo>
                    <a:pt x="346" y="702"/>
                  </a:lnTo>
                  <a:lnTo>
                    <a:pt x="330" y="724"/>
                  </a:lnTo>
                  <a:lnTo>
                    <a:pt x="318" y="748"/>
                  </a:lnTo>
                  <a:lnTo>
                    <a:pt x="312" y="758"/>
                  </a:lnTo>
                  <a:lnTo>
                    <a:pt x="288" y="806"/>
                  </a:lnTo>
                  <a:lnTo>
                    <a:pt x="258" y="866"/>
                  </a:lnTo>
                  <a:lnTo>
                    <a:pt x="242" y="890"/>
                  </a:lnTo>
                  <a:lnTo>
                    <a:pt x="226" y="910"/>
                  </a:lnTo>
                  <a:lnTo>
                    <a:pt x="196" y="942"/>
                  </a:lnTo>
                  <a:lnTo>
                    <a:pt x="160" y="982"/>
                  </a:lnTo>
                  <a:lnTo>
                    <a:pt x="152" y="992"/>
                  </a:lnTo>
                  <a:lnTo>
                    <a:pt x="116" y="1032"/>
                  </a:lnTo>
                  <a:lnTo>
                    <a:pt x="98" y="1050"/>
                  </a:lnTo>
                  <a:lnTo>
                    <a:pt x="82" y="1068"/>
                  </a:lnTo>
                  <a:lnTo>
                    <a:pt x="72" y="1082"/>
                  </a:lnTo>
                  <a:lnTo>
                    <a:pt x="48" y="1118"/>
                  </a:lnTo>
                  <a:lnTo>
                    <a:pt x="24" y="1156"/>
                  </a:lnTo>
                  <a:lnTo>
                    <a:pt x="2" y="1190"/>
                  </a:lnTo>
                  <a:lnTo>
                    <a:pt x="0" y="1196"/>
                  </a:lnTo>
                  <a:lnTo>
                    <a:pt x="0" y="1204"/>
                  </a:lnTo>
                  <a:lnTo>
                    <a:pt x="0" y="1210"/>
                  </a:lnTo>
                  <a:lnTo>
                    <a:pt x="2" y="1216"/>
                  </a:lnTo>
                  <a:lnTo>
                    <a:pt x="2" y="1218"/>
                  </a:lnTo>
                  <a:lnTo>
                    <a:pt x="2" y="1216"/>
                  </a:lnTo>
                  <a:lnTo>
                    <a:pt x="0" y="1214"/>
                  </a:lnTo>
                  <a:lnTo>
                    <a:pt x="2" y="1216"/>
                  </a:lnTo>
                  <a:close/>
                  <a:moveTo>
                    <a:pt x="1238" y="1146"/>
                  </a:moveTo>
                  <a:lnTo>
                    <a:pt x="1238" y="1146"/>
                  </a:lnTo>
                  <a:lnTo>
                    <a:pt x="1244" y="1126"/>
                  </a:lnTo>
                  <a:lnTo>
                    <a:pt x="1248" y="1118"/>
                  </a:lnTo>
                  <a:lnTo>
                    <a:pt x="1250" y="1114"/>
                  </a:lnTo>
                  <a:lnTo>
                    <a:pt x="1258" y="1106"/>
                  </a:lnTo>
                  <a:lnTo>
                    <a:pt x="1264" y="1096"/>
                  </a:lnTo>
                  <a:lnTo>
                    <a:pt x="1268" y="1092"/>
                  </a:lnTo>
                  <a:lnTo>
                    <a:pt x="1272" y="1094"/>
                  </a:lnTo>
                  <a:lnTo>
                    <a:pt x="1276" y="1098"/>
                  </a:lnTo>
                  <a:lnTo>
                    <a:pt x="1280" y="1106"/>
                  </a:lnTo>
                  <a:lnTo>
                    <a:pt x="1284" y="1128"/>
                  </a:lnTo>
                  <a:lnTo>
                    <a:pt x="1286" y="1148"/>
                  </a:lnTo>
                  <a:lnTo>
                    <a:pt x="1286" y="1180"/>
                  </a:lnTo>
                  <a:lnTo>
                    <a:pt x="1288" y="1196"/>
                  </a:lnTo>
                  <a:lnTo>
                    <a:pt x="1292" y="1218"/>
                  </a:lnTo>
                  <a:lnTo>
                    <a:pt x="1306" y="1298"/>
                  </a:lnTo>
                  <a:lnTo>
                    <a:pt x="1316" y="1352"/>
                  </a:lnTo>
                  <a:lnTo>
                    <a:pt x="1322" y="1382"/>
                  </a:lnTo>
                  <a:lnTo>
                    <a:pt x="1330" y="1408"/>
                  </a:lnTo>
                  <a:lnTo>
                    <a:pt x="1340" y="1432"/>
                  </a:lnTo>
                  <a:lnTo>
                    <a:pt x="1352" y="1454"/>
                  </a:lnTo>
                  <a:lnTo>
                    <a:pt x="1360" y="1474"/>
                  </a:lnTo>
                  <a:lnTo>
                    <a:pt x="1368" y="1490"/>
                  </a:lnTo>
                  <a:lnTo>
                    <a:pt x="1374" y="1504"/>
                  </a:lnTo>
                  <a:lnTo>
                    <a:pt x="1380" y="1514"/>
                  </a:lnTo>
                  <a:lnTo>
                    <a:pt x="1382" y="1522"/>
                  </a:lnTo>
                  <a:lnTo>
                    <a:pt x="1380" y="1526"/>
                  </a:lnTo>
                  <a:lnTo>
                    <a:pt x="1374" y="1528"/>
                  </a:lnTo>
                  <a:lnTo>
                    <a:pt x="1356" y="1530"/>
                  </a:lnTo>
                  <a:lnTo>
                    <a:pt x="1284" y="1530"/>
                  </a:lnTo>
                  <a:lnTo>
                    <a:pt x="1274" y="1528"/>
                  </a:lnTo>
                  <a:lnTo>
                    <a:pt x="1262" y="1524"/>
                  </a:lnTo>
                  <a:lnTo>
                    <a:pt x="1254" y="1518"/>
                  </a:lnTo>
                  <a:lnTo>
                    <a:pt x="1250" y="1510"/>
                  </a:lnTo>
                  <a:lnTo>
                    <a:pt x="1244" y="1490"/>
                  </a:lnTo>
                  <a:lnTo>
                    <a:pt x="1240" y="1466"/>
                  </a:lnTo>
                  <a:lnTo>
                    <a:pt x="1234" y="1422"/>
                  </a:lnTo>
                  <a:lnTo>
                    <a:pt x="1228" y="1368"/>
                  </a:lnTo>
                  <a:lnTo>
                    <a:pt x="1218" y="1304"/>
                  </a:lnTo>
                  <a:lnTo>
                    <a:pt x="1218" y="1276"/>
                  </a:lnTo>
                  <a:lnTo>
                    <a:pt x="1220" y="1250"/>
                  </a:lnTo>
                  <a:lnTo>
                    <a:pt x="1226" y="1218"/>
                  </a:lnTo>
                  <a:lnTo>
                    <a:pt x="1236" y="1164"/>
                  </a:lnTo>
                  <a:lnTo>
                    <a:pt x="1238" y="1146"/>
                  </a:lnTo>
                  <a:close/>
                  <a:moveTo>
                    <a:pt x="202" y="1240"/>
                  </a:moveTo>
                  <a:lnTo>
                    <a:pt x="202" y="1240"/>
                  </a:lnTo>
                  <a:lnTo>
                    <a:pt x="198" y="1228"/>
                  </a:lnTo>
                  <a:lnTo>
                    <a:pt x="200" y="1216"/>
                  </a:lnTo>
                  <a:lnTo>
                    <a:pt x="204" y="1206"/>
                  </a:lnTo>
                  <a:lnTo>
                    <a:pt x="210" y="1198"/>
                  </a:lnTo>
                  <a:lnTo>
                    <a:pt x="266" y="1148"/>
                  </a:lnTo>
                  <a:lnTo>
                    <a:pt x="308" y="1112"/>
                  </a:lnTo>
                  <a:lnTo>
                    <a:pt x="348" y="1078"/>
                  </a:lnTo>
                  <a:lnTo>
                    <a:pt x="366" y="1058"/>
                  </a:lnTo>
                  <a:lnTo>
                    <a:pt x="382" y="1036"/>
                  </a:lnTo>
                  <a:lnTo>
                    <a:pt x="412" y="986"/>
                  </a:lnTo>
                  <a:lnTo>
                    <a:pt x="420" y="976"/>
                  </a:lnTo>
                  <a:lnTo>
                    <a:pt x="426" y="966"/>
                  </a:lnTo>
                  <a:lnTo>
                    <a:pt x="434" y="960"/>
                  </a:lnTo>
                  <a:lnTo>
                    <a:pt x="440" y="956"/>
                  </a:lnTo>
                  <a:lnTo>
                    <a:pt x="446" y="954"/>
                  </a:lnTo>
                  <a:lnTo>
                    <a:pt x="454" y="954"/>
                  </a:lnTo>
                  <a:lnTo>
                    <a:pt x="460" y="954"/>
                  </a:lnTo>
                  <a:lnTo>
                    <a:pt x="468" y="956"/>
                  </a:lnTo>
                  <a:lnTo>
                    <a:pt x="482" y="964"/>
                  </a:lnTo>
                  <a:lnTo>
                    <a:pt x="494" y="974"/>
                  </a:lnTo>
                  <a:lnTo>
                    <a:pt x="522" y="1004"/>
                  </a:lnTo>
                  <a:lnTo>
                    <a:pt x="528" y="1014"/>
                  </a:lnTo>
                  <a:lnTo>
                    <a:pt x="534" y="1024"/>
                  </a:lnTo>
                  <a:lnTo>
                    <a:pt x="544" y="1046"/>
                  </a:lnTo>
                  <a:lnTo>
                    <a:pt x="556" y="1098"/>
                  </a:lnTo>
                  <a:lnTo>
                    <a:pt x="572" y="1166"/>
                  </a:lnTo>
                  <a:lnTo>
                    <a:pt x="582" y="1218"/>
                  </a:lnTo>
                  <a:lnTo>
                    <a:pt x="588" y="1260"/>
                  </a:lnTo>
                  <a:lnTo>
                    <a:pt x="590" y="1288"/>
                  </a:lnTo>
                  <a:lnTo>
                    <a:pt x="588" y="1314"/>
                  </a:lnTo>
                  <a:lnTo>
                    <a:pt x="582" y="1346"/>
                  </a:lnTo>
                  <a:lnTo>
                    <a:pt x="574" y="1400"/>
                  </a:lnTo>
                  <a:lnTo>
                    <a:pt x="568" y="1430"/>
                  </a:lnTo>
                  <a:lnTo>
                    <a:pt x="556" y="1482"/>
                  </a:lnTo>
                  <a:lnTo>
                    <a:pt x="556" y="1488"/>
                  </a:lnTo>
                  <a:lnTo>
                    <a:pt x="550" y="1510"/>
                  </a:lnTo>
                  <a:lnTo>
                    <a:pt x="544" y="1522"/>
                  </a:lnTo>
                  <a:lnTo>
                    <a:pt x="538" y="1536"/>
                  </a:lnTo>
                  <a:lnTo>
                    <a:pt x="530" y="1556"/>
                  </a:lnTo>
                  <a:lnTo>
                    <a:pt x="530" y="1562"/>
                  </a:lnTo>
                  <a:lnTo>
                    <a:pt x="524" y="1582"/>
                  </a:lnTo>
                  <a:lnTo>
                    <a:pt x="520" y="1590"/>
                  </a:lnTo>
                  <a:lnTo>
                    <a:pt x="516" y="1594"/>
                  </a:lnTo>
                  <a:lnTo>
                    <a:pt x="504" y="1600"/>
                  </a:lnTo>
                  <a:lnTo>
                    <a:pt x="486" y="1606"/>
                  </a:lnTo>
                  <a:lnTo>
                    <a:pt x="476" y="1608"/>
                  </a:lnTo>
                  <a:lnTo>
                    <a:pt x="464" y="1608"/>
                  </a:lnTo>
                  <a:lnTo>
                    <a:pt x="438" y="1608"/>
                  </a:lnTo>
                  <a:lnTo>
                    <a:pt x="412" y="1604"/>
                  </a:lnTo>
                  <a:lnTo>
                    <a:pt x="402" y="1602"/>
                  </a:lnTo>
                  <a:lnTo>
                    <a:pt x="394" y="1600"/>
                  </a:lnTo>
                  <a:lnTo>
                    <a:pt x="390" y="1596"/>
                  </a:lnTo>
                  <a:lnTo>
                    <a:pt x="390" y="1594"/>
                  </a:lnTo>
                  <a:lnTo>
                    <a:pt x="392" y="1590"/>
                  </a:lnTo>
                  <a:lnTo>
                    <a:pt x="390" y="1584"/>
                  </a:lnTo>
                  <a:lnTo>
                    <a:pt x="386" y="1576"/>
                  </a:lnTo>
                  <a:lnTo>
                    <a:pt x="380" y="1566"/>
                  </a:lnTo>
                  <a:lnTo>
                    <a:pt x="318" y="1490"/>
                  </a:lnTo>
                  <a:lnTo>
                    <a:pt x="306" y="1470"/>
                  </a:lnTo>
                  <a:lnTo>
                    <a:pt x="302" y="1462"/>
                  </a:lnTo>
                  <a:lnTo>
                    <a:pt x="300" y="1456"/>
                  </a:lnTo>
                  <a:lnTo>
                    <a:pt x="298" y="1440"/>
                  </a:lnTo>
                  <a:lnTo>
                    <a:pt x="294" y="1420"/>
                  </a:lnTo>
                  <a:lnTo>
                    <a:pt x="286" y="1396"/>
                  </a:lnTo>
                  <a:lnTo>
                    <a:pt x="274" y="1372"/>
                  </a:lnTo>
                  <a:lnTo>
                    <a:pt x="272" y="1370"/>
                  </a:lnTo>
                  <a:lnTo>
                    <a:pt x="246" y="1322"/>
                  </a:lnTo>
                  <a:lnTo>
                    <a:pt x="202" y="1240"/>
                  </a:lnTo>
                  <a:close/>
                </a:path>
              </a:pathLst>
            </a:custGeom>
            <a:solidFill>
              <a:srgbClr val="006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779912" y="4336008"/>
            <a:ext cx="5256584" cy="965200"/>
            <a:chOff x="3779912" y="4336008"/>
            <a:chExt cx="5256584" cy="965200"/>
          </a:xfrm>
        </p:grpSpPr>
        <p:sp>
          <p:nvSpPr>
            <p:cNvPr id="34" name="Rectangle 33"/>
            <p:cNvSpPr/>
            <p:nvPr/>
          </p:nvSpPr>
          <p:spPr>
            <a:xfrm>
              <a:off x="3995936" y="4480088"/>
              <a:ext cx="504056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IN" dirty="0" smtClean="0">
                  <a:solidFill>
                    <a:schemeClr val="tx1"/>
                  </a:solidFill>
                </a:rPr>
                <a:t>Offers motivation for future level of effort and task direction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35" name="Freeform 8"/>
            <p:cNvSpPr>
              <a:spLocks noEditPoints="1"/>
            </p:cNvSpPr>
            <p:nvPr/>
          </p:nvSpPr>
          <p:spPr bwMode="auto">
            <a:xfrm>
              <a:off x="3779912" y="4336008"/>
              <a:ext cx="400050" cy="965200"/>
            </a:xfrm>
            <a:custGeom>
              <a:avLst/>
              <a:gdLst>
                <a:gd name="T0" fmla="*/ 2147483647 w 1652"/>
                <a:gd name="T1" fmla="*/ 2147483647 h 3968"/>
                <a:gd name="T2" fmla="*/ 2147483647 w 1652"/>
                <a:gd name="T3" fmla="*/ 2147483647 h 3968"/>
                <a:gd name="T4" fmla="*/ 2147483647 w 1652"/>
                <a:gd name="T5" fmla="*/ 2147483647 h 3968"/>
                <a:gd name="T6" fmla="*/ 2147483647 w 1652"/>
                <a:gd name="T7" fmla="*/ 2147483647 h 3968"/>
                <a:gd name="T8" fmla="*/ 2147483647 w 1652"/>
                <a:gd name="T9" fmla="*/ 2147483647 h 3968"/>
                <a:gd name="T10" fmla="*/ 2147483647 w 1652"/>
                <a:gd name="T11" fmla="*/ 2147483647 h 3968"/>
                <a:gd name="T12" fmla="*/ 2147483647 w 1652"/>
                <a:gd name="T13" fmla="*/ 2147483647 h 3968"/>
                <a:gd name="T14" fmla="*/ 2147483647 w 1652"/>
                <a:gd name="T15" fmla="*/ 2147483647 h 3968"/>
                <a:gd name="T16" fmla="*/ 2147483647 w 1652"/>
                <a:gd name="T17" fmla="*/ 2147483647 h 3968"/>
                <a:gd name="T18" fmla="*/ 2147483647 w 1652"/>
                <a:gd name="T19" fmla="*/ 2147483647 h 3968"/>
                <a:gd name="T20" fmla="*/ 2147483647 w 1652"/>
                <a:gd name="T21" fmla="*/ 2147483647 h 3968"/>
                <a:gd name="T22" fmla="*/ 2147483647 w 1652"/>
                <a:gd name="T23" fmla="*/ 2147483647 h 3968"/>
                <a:gd name="T24" fmla="*/ 2147483647 w 1652"/>
                <a:gd name="T25" fmla="*/ 2147483647 h 3968"/>
                <a:gd name="T26" fmla="*/ 2147483647 w 1652"/>
                <a:gd name="T27" fmla="*/ 2147483647 h 3968"/>
                <a:gd name="T28" fmla="*/ 2147483647 w 1652"/>
                <a:gd name="T29" fmla="*/ 2147483647 h 3968"/>
                <a:gd name="T30" fmla="*/ 2147483647 w 1652"/>
                <a:gd name="T31" fmla="*/ 2147483647 h 3968"/>
                <a:gd name="T32" fmla="*/ 2147483647 w 1652"/>
                <a:gd name="T33" fmla="*/ 2147483647 h 3968"/>
                <a:gd name="T34" fmla="*/ 2147483647 w 1652"/>
                <a:gd name="T35" fmla="*/ 2147483647 h 3968"/>
                <a:gd name="T36" fmla="*/ 2147483647 w 1652"/>
                <a:gd name="T37" fmla="*/ 2147483647 h 3968"/>
                <a:gd name="T38" fmla="*/ 2147483647 w 1652"/>
                <a:gd name="T39" fmla="*/ 2147483647 h 3968"/>
                <a:gd name="T40" fmla="*/ 2147483647 w 1652"/>
                <a:gd name="T41" fmla="*/ 2147483647 h 3968"/>
                <a:gd name="T42" fmla="*/ 2147483647 w 1652"/>
                <a:gd name="T43" fmla="*/ 2147483647 h 3968"/>
                <a:gd name="T44" fmla="*/ 2147483647 w 1652"/>
                <a:gd name="T45" fmla="*/ 2147483647 h 3968"/>
                <a:gd name="T46" fmla="*/ 2147483647 w 1652"/>
                <a:gd name="T47" fmla="*/ 2147483647 h 3968"/>
                <a:gd name="T48" fmla="*/ 2147483647 w 1652"/>
                <a:gd name="T49" fmla="*/ 2147483647 h 3968"/>
                <a:gd name="T50" fmla="*/ 2147483647 w 1652"/>
                <a:gd name="T51" fmla="*/ 2147483647 h 3968"/>
                <a:gd name="T52" fmla="*/ 2147483647 w 1652"/>
                <a:gd name="T53" fmla="*/ 2147483647 h 3968"/>
                <a:gd name="T54" fmla="*/ 2147483647 w 1652"/>
                <a:gd name="T55" fmla="*/ 2147483647 h 3968"/>
                <a:gd name="T56" fmla="*/ 2147483647 w 1652"/>
                <a:gd name="T57" fmla="*/ 2147483647 h 3968"/>
                <a:gd name="T58" fmla="*/ 2147483647 w 1652"/>
                <a:gd name="T59" fmla="*/ 2147483647 h 3968"/>
                <a:gd name="T60" fmla="*/ 2147483647 w 1652"/>
                <a:gd name="T61" fmla="*/ 2147483647 h 3968"/>
                <a:gd name="T62" fmla="*/ 2147483647 w 1652"/>
                <a:gd name="T63" fmla="*/ 2147483647 h 3968"/>
                <a:gd name="T64" fmla="*/ 2147483647 w 1652"/>
                <a:gd name="T65" fmla="*/ 2147483647 h 3968"/>
                <a:gd name="T66" fmla="*/ 2147483647 w 1652"/>
                <a:gd name="T67" fmla="*/ 2147483647 h 3968"/>
                <a:gd name="T68" fmla="*/ 2147483647 w 1652"/>
                <a:gd name="T69" fmla="*/ 2147483647 h 3968"/>
                <a:gd name="T70" fmla="*/ 2147483647 w 1652"/>
                <a:gd name="T71" fmla="*/ 2147483647 h 3968"/>
                <a:gd name="T72" fmla="*/ 2147483647 w 1652"/>
                <a:gd name="T73" fmla="*/ 2147483647 h 3968"/>
                <a:gd name="T74" fmla="*/ 2147483647 w 1652"/>
                <a:gd name="T75" fmla="*/ 2147483647 h 3968"/>
                <a:gd name="T76" fmla="*/ 2147483647 w 1652"/>
                <a:gd name="T77" fmla="*/ 2147483647 h 3968"/>
                <a:gd name="T78" fmla="*/ 2147483647 w 1652"/>
                <a:gd name="T79" fmla="*/ 2147483647 h 3968"/>
                <a:gd name="T80" fmla="*/ 2147483647 w 1652"/>
                <a:gd name="T81" fmla="*/ 2147483647 h 3968"/>
                <a:gd name="T82" fmla="*/ 2147483647 w 1652"/>
                <a:gd name="T83" fmla="*/ 2147483647 h 3968"/>
                <a:gd name="T84" fmla="*/ 2147483647 w 1652"/>
                <a:gd name="T85" fmla="*/ 2147483647 h 3968"/>
                <a:gd name="T86" fmla="*/ 2147483647 w 1652"/>
                <a:gd name="T87" fmla="*/ 2147483647 h 3968"/>
                <a:gd name="T88" fmla="*/ 2147483647 w 1652"/>
                <a:gd name="T89" fmla="*/ 2147483647 h 3968"/>
                <a:gd name="T90" fmla="*/ 2147483647 w 1652"/>
                <a:gd name="T91" fmla="*/ 2147483647 h 3968"/>
                <a:gd name="T92" fmla="*/ 2147483647 w 1652"/>
                <a:gd name="T93" fmla="*/ 2147483647 h 3968"/>
                <a:gd name="T94" fmla="*/ 2147483647 w 1652"/>
                <a:gd name="T95" fmla="*/ 2147483647 h 3968"/>
                <a:gd name="T96" fmla="*/ 2147483647 w 1652"/>
                <a:gd name="T97" fmla="*/ 2147483647 h 3968"/>
                <a:gd name="T98" fmla="*/ 2147483647 w 1652"/>
                <a:gd name="T99" fmla="*/ 2147483647 h 3968"/>
                <a:gd name="T100" fmla="*/ 2147483647 w 1652"/>
                <a:gd name="T101" fmla="*/ 2147483647 h 3968"/>
                <a:gd name="T102" fmla="*/ 2147483647 w 1652"/>
                <a:gd name="T103" fmla="*/ 2147483647 h 3968"/>
                <a:gd name="T104" fmla="*/ 2147483647 w 1652"/>
                <a:gd name="T105" fmla="*/ 2147483647 h 3968"/>
                <a:gd name="T106" fmla="*/ 2147483647 w 1652"/>
                <a:gd name="T107" fmla="*/ 2147483647 h 3968"/>
                <a:gd name="T108" fmla="*/ 2147483647 w 1652"/>
                <a:gd name="T109" fmla="*/ 2147483647 h 3968"/>
                <a:gd name="T110" fmla="*/ 2147483647 w 1652"/>
                <a:gd name="T111" fmla="*/ 2147483647 h 3968"/>
                <a:gd name="T112" fmla="*/ 2147483647 w 1652"/>
                <a:gd name="T113" fmla="*/ 2147483647 h 3968"/>
                <a:gd name="T114" fmla="*/ 2147483647 w 1652"/>
                <a:gd name="T115" fmla="*/ 2147483647 h 3968"/>
                <a:gd name="T116" fmla="*/ 2147483647 w 1652"/>
                <a:gd name="T117" fmla="*/ 2147483647 h 39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52"/>
                <a:gd name="T178" fmla="*/ 0 h 3968"/>
                <a:gd name="T179" fmla="*/ 1652 w 1652"/>
                <a:gd name="T180" fmla="*/ 3968 h 39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52" h="3968">
                  <a:moveTo>
                    <a:pt x="2" y="1216"/>
                  </a:moveTo>
                  <a:lnTo>
                    <a:pt x="2" y="1216"/>
                  </a:lnTo>
                  <a:lnTo>
                    <a:pt x="16" y="1246"/>
                  </a:lnTo>
                  <a:lnTo>
                    <a:pt x="32" y="1288"/>
                  </a:lnTo>
                  <a:lnTo>
                    <a:pt x="70" y="1382"/>
                  </a:lnTo>
                  <a:lnTo>
                    <a:pt x="86" y="1426"/>
                  </a:lnTo>
                  <a:lnTo>
                    <a:pt x="94" y="1444"/>
                  </a:lnTo>
                  <a:lnTo>
                    <a:pt x="106" y="1462"/>
                  </a:lnTo>
                  <a:lnTo>
                    <a:pt x="120" y="1478"/>
                  </a:lnTo>
                  <a:lnTo>
                    <a:pt x="134" y="1492"/>
                  </a:lnTo>
                  <a:lnTo>
                    <a:pt x="146" y="1500"/>
                  </a:lnTo>
                  <a:lnTo>
                    <a:pt x="154" y="1504"/>
                  </a:lnTo>
                  <a:lnTo>
                    <a:pt x="156" y="1504"/>
                  </a:lnTo>
                  <a:lnTo>
                    <a:pt x="158" y="1506"/>
                  </a:lnTo>
                  <a:lnTo>
                    <a:pt x="154" y="1510"/>
                  </a:lnTo>
                  <a:lnTo>
                    <a:pt x="152" y="1512"/>
                  </a:lnTo>
                  <a:lnTo>
                    <a:pt x="152" y="1516"/>
                  </a:lnTo>
                  <a:lnTo>
                    <a:pt x="152" y="1520"/>
                  </a:lnTo>
                  <a:lnTo>
                    <a:pt x="154" y="1522"/>
                  </a:lnTo>
                  <a:lnTo>
                    <a:pt x="162" y="1528"/>
                  </a:lnTo>
                  <a:lnTo>
                    <a:pt x="170" y="1530"/>
                  </a:lnTo>
                  <a:lnTo>
                    <a:pt x="174" y="1532"/>
                  </a:lnTo>
                  <a:lnTo>
                    <a:pt x="180" y="1536"/>
                  </a:lnTo>
                  <a:lnTo>
                    <a:pt x="194" y="1552"/>
                  </a:lnTo>
                  <a:lnTo>
                    <a:pt x="242" y="1614"/>
                  </a:lnTo>
                  <a:lnTo>
                    <a:pt x="256" y="1634"/>
                  </a:lnTo>
                  <a:lnTo>
                    <a:pt x="264" y="1648"/>
                  </a:lnTo>
                  <a:lnTo>
                    <a:pt x="268" y="1654"/>
                  </a:lnTo>
                  <a:lnTo>
                    <a:pt x="274" y="1660"/>
                  </a:lnTo>
                  <a:lnTo>
                    <a:pt x="280" y="1664"/>
                  </a:lnTo>
                  <a:lnTo>
                    <a:pt x="286" y="1666"/>
                  </a:lnTo>
                  <a:lnTo>
                    <a:pt x="314" y="1678"/>
                  </a:lnTo>
                  <a:lnTo>
                    <a:pt x="328" y="1682"/>
                  </a:lnTo>
                  <a:lnTo>
                    <a:pt x="342" y="1684"/>
                  </a:lnTo>
                  <a:lnTo>
                    <a:pt x="348" y="1684"/>
                  </a:lnTo>
                  <a:lnTo>
                    <a:pt x="356" y="1688"/>
                  </a:lnTo>
                  <a:lnTo>
                    <a:pt x="364" y="1692"/>
                  </a:lnTo>
                  <a:lnTo>
                    <a:pt x="370" y="1696"/>
                  </a:lnTo>
                  <a:lnTo>
                    <a:pt x="386" y="1708"/>
                  </a:lnTo>
                  <a:lnTo>
                    <a:pt x="406" y="1720"/>
                  </a:lnTo>
                  <a:lnTo>
                    <a:pt x="446" y="1744"/>
                  </a:lnTo>
                  <a:lnTo>
                    <a:pt x="480" y="1768"/>
                  </a:lnTo>
                  <a:lnTo>
                    <a:pt x="486" y="1774"/>
                  </a:lnTo>
                  <a:lnTo>
                    <a:pt x="490" y="1782"/>
                  </a:lnTo>
                  <a:lnTo>
                    <a:pt x="494" y="1790"/>
                  </a:lnTo>
                  <a:lnTo>
                    <a:pt x="494" y="1798"/>
                  </a:lnTo>
                  <a:lnTo>
                    <a:pt x="494" y="1818"/>
                  </a:lnTo>
                  <a:lnTo>
                    <a:pt x="490" y="1844"/>
                  </a:lnTo>
                  <a:lnTo>
                    <a:pt x="486" y="1874"/>
                  </a:lnTo>
                  <a:lnTo>
                    <a:pt x="484" y="1900"/>
                  </a:lnTo>
                  <a:lnTo>
                    <a:pt x="482" y="1928"/>
                  </a:lnTo>
                  <a:lnTo>
                    <a:pt x="482" y="1968"/>
                  </a:lnTo>
                  <a:lnTo>
                    <a:pt x="484" y="2024"/>
                  </a:lnTo>
                  <a:lnTo>
                    <a:pt x="492" y="2138"/>
                  </a:lnTo>
                  <a:lnTo>
                    <a:pt x="494" y="2192"/>
                  </a:lnTo>
                  <a:lnTo>
                    <a:pt x="494" y="2464"/>
                  </a:lnTo>
                  <a:lnTo>
                    <a:pt x="494" y="2514"/>
                  </a:lnTo>
                  <a:lnTo>
                    <a:pt x="492" y="2540"/>
                  </a:lnTo>
                  <a:lnTo>
                    <a:pt x="488" y="2566"/>
                  </a:lnTo>
                  <a:lnTo>
                    <a:pt x="488" y="2570"/>
                  </a:lnTo>
                  <a:lnTo>
                    <a:pt x="484" y="2598"/>
                  </a:lnTo>
                  <a:lnTo>
                    <a:pt x="482" y="2624"/>
                  </a:lnTo>
                  <a:lnTo>
                    <a:pt x="482" y="2690"/>
                  </a:lnTo>
                  <a:lnTo>
                    <a:pt x="482" y="2746"/>
                  </a:lnTo>
                  <a:lnTo>
                    <a:pt x="482" y="2800"/>
                  </a:lnTo>
                  <a:lnTo>
                    <a:pt x="484" y="2820"/>
                  </a:lnTo>
                  <a:lnTo>
                    <a:pt x="486" y="2826"/>
                  </a:lnTo>
                  <a:lnTo>
                    <a:pt x="488" y="2828"/>
                  </a:lnTo>
                  <a:lnTo>
                    <a:pt x="490" y="2830"/>
                  </a:lnTo>
                  <a:lnTo>
                    <a:pt x="492" y="2836"/>
                  </a:lnTo>
                  <a:lnTo>
                    <a:pt x="492" y="2854"/>
                  </a:lnTo>
                  <a:lnTo>
                    <a:pt x="486" y="2908"/>
                  </a:lnTo>
                  <a:lnTo>
                    <a:pt x="484" y="2934"/>
                  </a:lnTo>
                  <a:lnTo>
                    <a:pt x="486" y="2962"/>
                  </a:lnTo>
                  <a:lnTo>
                    <a:pt x="490" y="3004"/>
                  </a:lnTo>
                  <a:lnTo>
                    <a:pt x="498" y="3058"/>
                  </a:lnTo>
                  <a:lnTo>
                    <a:pt x="504" y="3112"/>
                  </a:lnTo>
                  <a:lnTo>
                    <a:pt x="512" y="3166"/>
                  </a:lnTo>
                  <a:lnTo>
                    <a:pt x="532" y="3268"/>
                  </a:lnTo>
                  <a:lnTo>
                    <a:pt x="540" y="3322"/>
                  </a:lnTo>
                  <a:lnTo>
                    <a:pt x="548" y="3424"/>
                  </a:lnTo>
                  <a:lnTo>
                    <a:pt x="552" y="3480"/>
                  </a:lnTo>
                  <a:lnTo>
                    <a:pt x="560" y="3592"/>
                  </a:lnTo>
                  <a:lnTo>
                    <a:pt x="560" y="3620"/>
                  </a:lnTo>
                  <a:lnTo>
                    <a:pt x="558" y="3648"/>
                  </a:lnTo>
                  <a:lnTo>
                    <a:pt x="542" y="3750"/>
                  </a:lnTo>
                  <a:lnTo>
                    <a:pt x="536" y="3776"/>
                  </a:lnTo>
                  <a:lnTo>
                    <a:pt x="528" y="3802"/>
                  </a:lnTo>
                  <a:lnTo>
                    <a:pt x="504" y="3870"/>
                  </a:lnTo>
                  <a:lnTo>
                    <a:pt x="500" y="3882"/>
                  </a:lnTo>
                  <a:lnTo>
                    <a:pt x="500" y="3892"/>
                  </a:lnTo>
                  <a:lnTo>
                    <a:pt x="500" y="3902"/>
                  </a:lnTo>
                  <a:lnTo>
                    <a:pt x="502" y="3908"/>
                  </a:lnTo>
                  <a:lnTo>
                    <a:pt x="506" y="3920"/>
                  </a:lnTo>
                  <a:lnTo>
                    <a:pt x="508" y="3934"/>
                  </a:lnTo>
                  <a:lnTo>
                    <a:pt x="510" y="3940"/>
                  </a:lnTo>
                  <a:lnTo>
                    <a:pt x="514" y="3946"/>
                  </a:lnTo>
                  <a:lnTo>
                    <a:pt x="520" y="3952"/>
                  </a:lnTo>
                  <a:lnTo>
                    <a:pt x="528" y="3958"/>
                  </a:lnTo>
                  <a:lnTo>
                    <a:pt x="538" y="3962"/>
                  </a:lnTo>
                  <a:lnTo>
                    <a:pt x="550" y="3966"/>
                  </a:lnTo>
                  <a:lnTo>
                    <a:pt x="560" y="3968"/>
                  </a:lnTo>
                  <a:lnTo>
                    <a:pt x="570" y="3968"/>
                  </a:lnTo>
                  <a:lnTo>
                    <a:pt x="598" y="3968"/>
                  </a:lnTo>
                  <a:lnTo>
                    <a:pt x="632" y="3968"/>
                  </a:lnTo>
                  <a:lnTo>
                    <a:pt x="648" y="3968"/>
                  </a:lnTo>
                  <a:lnTo>
                    <a:pt x="660" y="3968"/>
                  </a:lnTo>
                  <a:lnTo>
                    <a:pt x="672" y="3966"/>
                  </a:lnTo>
                  <a:lnTo>
                    <a:pt x="682" y="3962"/>
                  </a:lnTo>
                  <a:lnTo>
                    <a:pt x="690" y="3958"/>
                  </a:lnTo>
                  <a:lnTo>
                    <a:pt x="700" y="3946"/>
                  </a:lnTo>
                  <a:lnTo>
                    <a:pt x="710" y="3934"/>
                  </a:lnTo>
                  <a:lnTo>
                    <a:pt x="714" y="3922"/>
                  </a:lnTo>
                  <a:lnTo>
                    <a:pt x="716" y="3916"/>
                  </a:lnTo>
                  <a:lnTo>
                    <a:pt x="716" y="3882"/>
                  </a:lnTo>
                  <a:lnTo>
                    <a:pt x="716" y="3732"/>
                  </a:lnTo>
                  <a:lnTo>
                    <a:pt x="716" y="3722"/>
                  </a:lnTo>
                  <a:lnTo>
                    <a:pt x="718" y="3712"/>
                  </a:lnTo>
                  <a:lnTo>
                    <a:pt x="720" y="3706"/>
                  </a:lnTo>
                  <a:lnTo>
                    <a:pt x="724" y="3704"/>
                  </a:lnTo>
                  <a:lnTo>
                    <a:pt x="726" y="3702"/>
                  </a:lnTo>
                  <a:lnTo>
                    <a:pt x="728" y="3696"/>
                  </a:lnTo>
                  <a:lnTo>
                    <a:pt x="726" y="3688"/>
                  </a:lnTo>
                  <a:lnTo>
                    <a:pt x="724" y="3678"/>
                  </a:lnTo>
                  <a:lnTo>
                    <a:pt x="722" y="3672"/>
                  </a:lnTo>
                  <a:lnTo>
                    <a:pt x="718" y="3650"/>
                  </a:lnTo>
                  <a:lnTo>
                    <a:pt x="716" y="3632"/>
                  </a:lnTo>
                  <a:lnTo>
                    <a:pt x="714" y="3628"/>
                  </a:lnTo>
                  <a:lnTo>
                    <a:pt x="712" y="3622"/>
                  </a:lnTo>
                  <a:lnTo>
                    <a:pt x="708" y="3618"/>
                  </a:lnTo>
                  <a:lnTo>
                    <a:pt x="702" y="3614"/>
                  </a:lnTo>
                  <a:lnTo>
                    <a:pt x="698" y="3610"/>
                  </a:lnTo>
                  <a:lnTo>
                    <a:pt x="692" y="3602"/>
                  </a:lnTo>
                  <a:lnTo>
                    <a:pt x="690" y="3592"/>
                  </a:lnTo>
                  <a:lnTo>
                    <a:pt x="688" y="3582"/>
                  </a:lnTo>
                  <a:lnTo>
                    <a:pt x="688" y="3574"/>
                  </a:lnTo>
                  <a:lnTo>
                    <a:pt x="688" y="3520"/>
                  </a:lnTo>
                  <a:lnTo>
                    <a:pt x="688" y="3516"/>
                  </a:lnTo>
                  <a:lnTo>
                    <a:pt x="692" y="3460"/>
                  </a:lnTo>
                  <a:lnTo>
                    <a:pt x="700" y="3384"/>
                  </a:lnTo>
                  <a:lnTo>
                    <a:pt x="704" y="3356"/>
                  </a:lnTo>
                  <a:lnTo>
                    <a:pt x="710" y="3330"/>
                  </a:lnTo>
                  <a:lnTo>
                    <a:pt x="750" y="3166"/>
                  </a:lnTo>
                  <a:lnTo>
                    <a:pt x="756" y="3140"/>
                  </a:lnTo>
                  <a:lnTo>
                    <a:pt x="758" y="3112"/>
                  </a:lnTo>
                  <a:lnTo>
                    <a:pt x="758" y="3082"/>
                  </a:lnTo>
                  <a:lnTo>
                    <a:pt x="758" y="3028"/>
                  </a:lnTo>
                  <a:lnTo>
                    <a:pt x="758" y="2986"/>
                  </a:lnTo>
                  <a:lnTo>
                    <a:pt x="756" y="2960"/>
                  </a:lnTo>
                  <a:lnTo>
                    <a:pt x="754" y="2932"/>
                  </a:lnTo>
                  <a:lnTo>
                    <a:pt x="748" y="2866"/>
                  </a:lnTo>
                  <a:lnTo>
                    <a:pt x="748" y="2856"/>
                  </a:lnTo>
                  <a:lnTo>
                    <a:pt x="754" y="2846"/>
                  </a:lnTo>
                  <a:lnTo>
                    <a:pt x="762" y="2840"/>
                  </a:lnTo>
                  <a:lnTo>
                    <a:pt x="772" y="2838"/>
                  </a:lnTo>
                  <a:lnTo>
                    <a:pt x="912" y="2830"/>
                  </a:lnTo>
                  <a:lnTo>
                    <a:pt x="966" y="2824"/>
                  </a:lnTo>
                  <a:lnTo>
                    <a:pt x="1010" y="2818"/>
                  </a:lnTo>
                  <a:lnTo>
                    <a:pt x="1020" y="2818"/>
                  </a:lnTo>
                  <a:lnTo>
                    <a:pt x="1028" y="2822"/>
                  </a:lnTo>
                  <a:lnTo>
                    <a:pt x="1034" y="2828"/>
                  </a:lnTo>
                  <a:lnTo>
                    <a:pt x="1036" y="2838"/>
                  </a:lnTo>
                  <a:lnTo>
                    <a:pt x="1036" y="2862"/>
                  </a:lnTo>
                  <a:lnTo>
                    <a:pt x="1032" y="2888"/>
                  </a:lnTo>
                  <a:lnTo>
                    <a:pt x="1028" y="2918"/>
                  </a:lnTo>
                  <a:lnTo>
                    <a:pt x="1024" y="2946"/>
                  </a:lnTo>
                  <a:lnTo>
                    <a:pt x="1022" y="2974"/>
                  </a:lnTo>
                  <a:lnTo>
                    <a:pt x="1022" y="3028"/>
                  </a:lnTo>
                  <a:lnTo>
                    <a:pt x="1024" y="3054"/>
                  </a:lnTo>
                  <a:lnTo>
                    <a:pt x="1026" y="3082"/>
                  </a:lnTo>
                  <a:lnTo>
                    <a:pt x="1032" y="3124"/>
                  </a:lnTo>
                  <a:lnTo>
                    <a:pt x="1038" y="3152"/>
                  </a:lnTo>
                  <a:lnTo>
                    <a:pt x="1044" y="3178"/>
                  </a:lnTo>
                  <a:lnTo>
                    <a:pt x="1054" y="3210"/>
                  </a:lnTo>
                  <a:lnTo>
                    <a:pt x="1062" y="3236"/>
                  </a:lnTo>
                  <a:lnTo>
                    <a:pt x="1068" y="3262"/>
                  </a:lnTo>
                  <a:lnTo>
                    <a:pt x="1072" y="3292"/>
                  </a:lnTo>
                  <a:lnTo>
                    <a:pt x="1082" y="3346"/>
                  </a:lnTo>
                  <a:lnTo>
                    <a:pt x="1088" y="3388"/>
                  </a:lnTo>
                  <a:lnTo>
                    <a:pt x="1090" y="3416"/>
                  </a:lnTo>
                  <a:lnTo>
                    <a:pt x="1092" y="3442"/>
                  </a:lnTo>
                  <a:lnTo>
                    <a:pt x="1092" y="3508"/>
                  </a:lnTo>
                  <a:lnTo>
                    <a:pt x="1090" y="3530"/>
                  </a:lnTo>
                  <a:lnTo>
                    <a:pt x="1088" y="3538"/>
                  </a:lnTo>
                  <a:lnTo>
                    <a:pt x="1084" y="3542"/>
                  </a:lnTo>
                  <a:lnTo>
                    <a:pt x="1060" y="3568"/>
                  </a:lnTo>
                  <a:lnTo>
                    <a:pt x="1054" y="3574"/>
                  </a:lnTo>
                  <a:lnTo>
                    <a:pt x="1048" y="3584"/>
                  </a:lnTo>
                  <a:lnTo>
                    <a:pt x="1042" y="3594"/>
                  </a:lnTo>
                  <a:lnTo>
                    <a:pt x="1038" y="3604"/>
                  </a:lnTo>
                  <a:lnTo>
                    <a:pt x="1036" y="3614"/>
                  </a:lnTo>
                  <a:lnTo>
                    <a:pt x="1036" y="3644"/>
                  </a:lnTo>
                  <a:lnTo>
                    <a:pt x="1038" y="3650"/>
                  </a:lnTo>
                  <a:lnTo>
                    <a:pt x="1040" y="3658"/>
                  </a:lnTo>
                  <a:lnTo>
                    <a:pt x="1050" y="3674"/>
                  </a:lnTo>
                  <a:lnTo>
                    <a:pt x="1070" y="3704"/>
                  </a:lnTo>
                  <a:lnTo>
                    <a:pt x="1074" y="3710"/>
                  </a:lnTo>
                  <a:lnTo>
                    <a:pt x="1076" y="3720"/>
                  </a:lnTo>
                  <a:lnTo>
                    <a:pt x="1078" y="3744"/>
                  </a:lnTo>
                  <a:lnTo>
                    <a:pt x="1078" y="3810"/>
                  </a:lnTo>
                  <a:lnTo>
                    <a:pt x="1080" y="3820"/>
                  </a:lnTo>
                  <a:lnTo>
                    <a:pt x="1086" y="3828"/>
                  </a:lnTo>
                  <a:lnTo>
                    <a:pt x="1094" y="3834"/>
                  </a:lnTo>
                  <a:lnTo>
                    <a:pt x="1106" y="3836"/>
                  </a:lnTo>
                  <a:lnTo>
                    <a:pt x="1116" y="3836"/>
                  </a:lnTo>
                  <a:lnTo>
                    <a:pt x="1126" y="3832"/>
                  </a:lnTo>
                  <a:lnTo>
                    <a:pt x="1130" y="3826"/>
                  </a:lnTo>
                  <a:lnTo>
                    <a:pt x="1134" y="3818"/>
                  </a:lnTo>
                  <a:lnTo>
                    <a:pt x="1134" y="3812"/>
                  </a:lnTo>
                  <a:lnTo>
                    <a:pt x="1136" y="3810"/>
                  </a:lnTo>
                  <a:lnTo>
                    <a:pt x="1138" y="3810"/>
                  </a:lnTo>
                  <a:lnTo>
                    <a:pt x="1140" y="3812"/>
                  </a:lnTo>
                  <a:lnTo>
                    <a:pt x="1142" y="3820"/>
                  </a:lnTo>
                  <a:lnTo>
                    <a:pt x="1144" y="3830"/>
                  </a:lnTo>
                  <a:lnTo>
                    <a:pt x="1146" y="3852"/>
                  </a:lnTo>
                  <a:lnTo>
                    <a:pt x="1146" y="3856"/>
                  </a:lnTo>
                  <a:lnTo>
                    <a:pt x="1148" y="3868"/>
                  </a:lnTo>
                  <a:lnTo>
                    <a:pt x="1150" y="3880"/>
                  </a:lnTo>
                  <a:lnTo>
                    <a:pt x="1156" y="3890"/>
                  </a:lnTo>
                  <a:lnTo>
                    <a:pt x="1162" y="3898"/>
                  </a:lnTo>
                  <a:lnTo>
                    <a:pt x="1176" y="3908"/>
                  </a:lnTo>
                  <a:lnTo>
                    <a:pt x="1188" y="3916"/>
                  </a:lnTo>
                  <a:lnTo>
                    <a:pt x="1206" y="3920"/>
                  </a:lnTo>
                  <a:lnTo>
                    <a:pt x="1228" y="3926"/>
                  </a:lnTo>
                  <a:lnTo>
                    <a:pt x="1246" y="3928"/>
                  </a:lnTo>
                  <a:lnTo>
                    <a:pt x="1272" y="3930"/>
                  </a:lnTo>
                  <a:lnTo>
                    <a:pt x="1300" y="3932"/>
                  </a:lnTo>
                  <a:lnTo>
                    <a:pt x="1314" y="3932"/>
                  </a:lnTo>
                  <a:lnTo>
                    <a:pt x="1362" y="3932"/>
                  </a:lnTo>
                  <a:lnTo>
                    <a:pt x="1378" y="3930"/>
                  </a:lnTo>
                  <a:lnTo>
                    <a:pt x="1386" y="3928"/>
                  </a:lnTo>
                  <a:lnTo>
                    <a:pt x="1390" y="3926"/>
                  </a:lnTo>
                  <a:lnTo>
                    <a:pt x="1394" y="3918"/>
                  </a:lnTo>
                  <a:lnTo>
                    <a:pt x="1396" y="3908"/>
                  </a:lnTo>
                  <a:lnTo>
                    <a:pt x="1394" y="3896"/>
                  </a:lnTo>
                  <a:lnTo>
                    <a:pt x="1390" y="3884"/>
                  </a:lnTo>
                  <a:lnTo>
                    <a:pt x="1374" y="3854"/>
                  </a:lnTo>
                  <a:lnTo>
                    <a:pt x="1366" y="3838"/>
                  </a:lnTo>
                  <a:lnTo>
                    <a:pt x="1354" y="3824"/>
                  </a:lnTo>
                  <a:lnTo>
                    <a:pt x="1340" y="3808"/>
                  </a:lnTo>
                  <a:lnTo>
                    <a:pt x="1324" y="3790"/>
                  </a:lnTo>
                  <a:lnTo>
                    <a:pt x="1314" y="3774"/>
                  </a:lnTo>
                  <a:lnTo>
                    <a:pt x="1300" y="3752"/>
                  </a:lnTo>
                  <a:lnTo>
                    <a:pt x="1288" y="3726"/>
                  </a:lnTo>
                  <a:lnTo>
                    <a:pt x="1266" y="3670"/>
                  </a:lnTo>
                  <a:lnTo>
                    <a:pt x="1248" y="3620"/>
                  </a:lnTo>
                  <a:lnTo>
                    <a:pt x="1238" y="3588"/>
                  </a:lnTo>
                  <a:lnTo>
                    <a:pt x="1234" y="3560"/>
                  </a:lnTo>
                  <a:lnTo>
                    <a:pt x="1230" y="3534"/>
                  </a:lnTo>
                  <a:lnTo>
                    <a:pt x="1230" y="3480"/>
                  </a:lnTo>
                  <a:lnTo>
                    <a:pt x="1232" y="3452"/>
                  </a:lnTo>
                  <a:lnTo>
                    <a:pt x="1236" y="3424"/>
                  </a:lnTo>
                  <a:lnTo>
                    <a:pt x="1268" y="3262"/>
                  </a:lnTo>
                  <a:lnTo>
                    <a:pt x="1276" y="3208"/>
                  </a:lnTo>
                  <a:lnTo>
                    <a:pt x="1284" y="3120"/>
                  </a:lnTo>
                  <a:lnTo>
                    <a:pt x="1286" y="3064"/>
                  </a:lnTo>
                  <a:lnTo>
                    <a:pt x="1286" y="2974"/>
                  </a:lnTo>
                  <a:lnTo>
                    <a:pt x="1286" y="2918"/>
                  </a:lnTo>
                  <a:lnTo>
                    <a:pt x="1286" y="2818"/>
                  </a:lnTo>
                  <a:lnTo>
                    <a:pt x="1288" y="2808"/>
                  </a:lnTo>
                  <a:lnTo>
                    <a:pt x="1294" y="2800"/>
                  </a:lnTo>
                  <a:lnTo>
                    <a:pt x="1302" y="2794"/>
                  </a:lnTo>
                  <a:lnTo>
                    <a:pt x="1314" y="2792"/>
                  </a:lnTo>
                  <a:lnTo>
                    <a:pt x="1336" y="2790"/>
                  </a:lnTo>
                  <a:lnTo>
                    <a:pt x="1354" y="2786"/>
                  </a:lnTo>
                  <a:lnTo>
                    <a:pt x="1366" y="2782"/>
                  </a:lnTo>
                  <a:lnTo>
                    <a:pt x="1374" y="2780"/>
                  </a:lnTo>
                  <a:lnTo>
                    <a:pt x="1378" y="2780"/>
                  </a:lnTo>
                  <a:lnTo>
                    <a:pt x="1378" y="2778"/>
                  </a:lnTo>
                  <a:lnTo>
                    <a:pt x="1374" y="2772"/>
                  </a:lnTo>
                  <a:lnTo>
                    <a:pt x="1372" y="2768"/>
                  </a:lnTo>
                  <a:lnTo>
                    <a:pt x="1370" y="2762"/>
                  </a:lnTo>
                  <a:lnTo>
                    <a:pt x="1368" y="2748"/>
                  </a:lnTo>
                  <a:lnTo>
                    <a:pt x="1366" y="2728"/>
                  </a:lnTo>
                  <a:lnTo>
                    <a:pt x="1362" y="2702"/>
                  </a:lnTo>
                  <a:lnTo>
                    <a:pt x="1358" y="2672"/>
                  </a:lnTo>
                  <a:lnTo>
                    <a:pt x="1354" y="2644"/>
                  </a:lnTo>
                  <a:lnTo>
                    <a:pt x="1354" y="2618"/>
                  </a:lnTo>
                  <a:lnTo>
                    <a:pt x="1354" y="2422"/>
                  </a:lnTo>
                  <a:lnTo>
                    <a:pt x="1354" y="2368"/>
                  </a:lnTo>
                  <a:lnTo>
                    <a:pt x="1354" y="2074"/>
                  </a:lnTo>
                  <a:lnTo>
                    <a:pt x="1352" y="2062"/>
                  </a:lnTo>
                  <a:lnTo>
                    <a:pt x="1346" y="2056"/>
                  </a:lnTo>
                  <a:lnTo>
                    <a:pt x="1338" y="2050"/>
                  </a:lnTo>
                  <a:lnTo>
                    <a:pt x="1326" y="2050"/>
                  </a:lnTo>
                  <a:lnTo>
                    <a:pt x="1300" y="2054"/>
                  </a:lnTo>
                  <a:lnTo>
                    <a:pt x="1288" y="2054"/>
                  </a:lnTo>
                  <a:lnTo>
                    <a:pt x="1278" y="2048"/>
                  </a:lnTo>
                  <a:lnTo>
                    <a:pt x="1270" y="2042"/>
                  </a:lnTo>
                  <a:lnTo>
                    <a:pt x="1264" y="2032"/>
                  </a:lnTo>
                  <a:lnTo>
                    <a:pt x="1114" y="1604"/>
                  </a:lnTo>
                  <a:lnTo>
                    <a:pt x="1106" y="1582"/>
                  </a:lnTo>
                  <a:lnTo>
                    <a:pt x="1104" y="1564"/>
                  </a:lnTo>
                  <a:lnTo>
                    <a:pt x="1106" y="1560"/>
                  </a:lnTo>
                  <a:lnTo>
                    <a:pt x="1110" y="1554"/>
                  </a:lnTo>
                  <a:lnTo>
                    <a:pt x="1118" y="1550"/>
                  </a:lnTo>
                  <a:lnTo>
                    <a:pt x="1126" y="1546"/>
                  </a:lnTo>
                  <a:lnTo>
                    <a:pt x="1134" y="1546"/>
                  </a:lnTo>
                  <a:lnTo>
                    <a:pt x="1142" y="1550"/>
                  </a:lnTo>
                  <a:lnTo>
                    <a:pt x="1150" y="1556"/>
                  </a:lnTo>
                  <a:lnTo>
                    <a:pt x="1156" y="1566"/>
                  </a:lnTo>
                  <a:lnTo>
                    <a:pt x="1304" y="2006"/>
                  </a:lnTo>
                  <a:lnTo>
                    <a:pt x="1308" y="2016"/>
                  </a:lnTo>
                  <a:lnTo>
                    <a:pt x="1316" y="2024"/>
                  </a:lnTo>
                  <a:lnTo>
                    <a:pt x="1324" y="2030"/>
                  </a:lnTo>
                  <a:lnTo>
                    <a:pt x="1332" y="2032"/>
                  </a:lnTo>
                  <a:lnTo>
                    <a:pt x="1356" y="2030"/>
                  </a:lnTo>
                  <a:lnTo>
                    <a:pt x="1380" y="2028"/>
                  </a:lnTo>
                  <a:lnTo>
                    <a:pt x="1398" y="2026"/>
                  </a:lnTo>
                  <a:lnTo>
                    <a:pt x="1452" y="2016"/>
                  </a:lnTo>
                  <a:lnTo>
                    <a:pt x="1466" y="2014"/>
                  </a:lnTo>
                  <a:lnTo>
                    <a:pt x="1486" y="2012"/>
                  </a:lnTo>
                  <a:lnTo>
                    <a:pt x="1490" y="2014"/>
                  </a:lnTo>
                  <a:lnTo>
                    <a:pt x="1494" y="2016"/>
                  </a:lnTo>
                  <a:lnTo>
                    <a:pt x="1494" y="2026"/>
                  </a:lnTo>
                  <a:lnTo>
                    <a:pt x="1492" y="2030"/>
                  </a:lnTo>
                  <a:lnTo>
                    <a:pt x="1486" y="2032"/>
                  </a:lnTo>
                  <a:lnTo>
                    <a:pt x="1454" y="2036"/>
                  </a:lnTo>
                  <a:lnTo>
                    <a:pt x="1424" y="2042"/>
                  </a:lnTo>
                  <a:lnTo>
                    <a:pt x="1404" y="2046"/>
                  </a:lnTo>
                  <a:lnTo>
                    <a:pt x="1398" y="2050"/>
                  </a:lnTo>
                  <a:lnTo>
                    <a:pt x="1396" y="2052"/>
                  </a:lnTo>
                  <a:lnTo>
                    <a:pt x="1398" y="2054"/>
                  </a:lnTo>
                  <a:lnTo>
                    <a:pt x="1404" y="2058"/>
                  </a:lnTo>
                  <a:lnTo>
                    <a:pt x="1424" y="2062"/>
                  </a:lnTo>
                  <a:lnTo>
                    <a:pt x="1438" y="2064"/>
                  </a:lnTo>
                  <a:lnTo>
                    <a:pt x="1464" y="2068"/>
                  </a:lnTo>
                  <a:lnTo>
                    <a:pt x="1492" y="2070"/>
                  </a:lnTo>
                  <a:lnTo>
                    <a:pt x="1534" y="2070"/>
                  </a:lnTo>
                  <a:lnTo>
                    <a:pt x="1556" y="2068"/>
                  </a:lnTo>
                  <a:lnTo>
                    <a:pt x="1564" y="2066"/>
                  </a:lnTo>
                  <a:lnTo>
                    <a:pt x="1570" y="2064"/>
                  </a:lnTo>
                  <a:lnTo>
                    <a:pt x="1584" y="2052"/>
                  </a:lnTo>
                  <a:lnTo>
                    <a:pt x="1590" y="2042"/>
                  </a:lnTo>
                  <a:lnTo>
                    <a:pt x="1598" y="2028"/>
                  </a:lnTo>
                  <a:lnTo>
                    <a:pt x="1602" y="2012"/>
                  </a:lnTo>
                  <a:lnTo>
                    <a:pt x="1604" y="2002"/>
                  </a:lnTo>
                  <a:lnTo>
                    <a:pt x="1606" y="2000"/>
                  </a:lnTo>
                  <a:lnTo>
                    <a:pt x="1612" y="1996"/>
                  </a:lnTo>
                  <a:lnTo>
                    <a:pt x="1630" y="1990"/>
                  </a:lnTo>
                  <a:lnTo>
                    <a:pt x="1632" y="1990"/>
                  </a:lnTo>
                  <a:lnTo>
                    <a:pt x="1642" y="1986"/>
                  </a:lnTo>
                  <a:lnTo>
                    <a:pt x="1648" y="1978"/>
                  </a:lnTo>
                  <a:lnTo>
                    <a:pt x="1652" y="1968"/>
                  </a:lnTo>
                  <a:lnTo>
                    <a:pt x="1652" y="1958"/>
                  </a:lnTo>
                  <a:lnTo>
                    <a:pt x="1610" y="1758"/>
                  </a:lnTo>
                  <a:lnTo>
                    <a:pt x="1598" y="1708"/>
                  </a:lnTo>
                  <a:lnTo>
                    <a:pt x="1592" y="1686"/>
                  </a:lnTo>
                  <a:lnTo>
                    <a:pt x="1590" y="1666"/>
                  </a:lnTo>
                  <a:lnTo>
                    <a:pt x="1590" y="1636"/>
                  </a:lnTo>
                  <a:lnTo>
                    <a:pt x="1588" y="1620"/>
                  </a:lnTo>
                  <a:lnTo>
                    <a:pt x="1582" y="1598"/>
                  </a:lnTo>
                  <a:lnTo>
                    <a:pt x="1570" y="1556"/>
                  </a:lnTo>
                  <a:lnTo>
                    <a:pt x="1564" y="1534"/>
                  </a:lnTo>
                  <a:lnTo>
                    <a:pt x="1562" y="1516"/>
                  </a:lnTo>
                  <a:lnTo>
                    <a:pt x="1560" y="1502"/>
                  </a:lnTo>
                  <a:lnTo>
                    <a:pt x="1554" y="1486"/>
                  </a:lnTo>
                  <a:lnTo>
                    <a:pt x="1550" y="1468"/>
                  </a:lnTo>
                  <a:lnTo>
                    <a:pt x="1548" y="1450"/>
                  </a:lnTo>
                  <a:lnTo>
                    <a:pt x="1546" y="1428"/>
                  </a:lnTo>
                  <a:lnTo>
                    <a:pt x="1544" y="1404"/>
                  </a:lnTo>
                  <a:lnTo>
                    <a:pt x="1540" y="1388"/>
                  </a:lnTo>
                  <a:lnTo>
                    <a:pt x="1534" y="1362"/>
                  </a:lnTo>
                  <a:lnTo>
                    <a:pt x="1524" y="1336"/>
                  </a:lnTo>
                  <a:lnTo>
                    <a:pt x="1518" y="1324"/>
                  </a:lnTo>
                  <a:lnTo>
                    <a:pt x="1496" y="1274"/>
                  </a:lnTo>
                  <a:lnTo>
                    <a:pt x="1490" y="1254"/>
                  </a:lnTo>
                  <a:lnTo>
                    <a:pt x="1482" y="1228"/>
                  </a:lnTo>
                  <a:lnTo>
                    <a:pt x="1474" y="1202"/>
                  </a:lnTo>
                  <a:lnTo>
                    <a:pt x="1470" y="1182"/>
                  </a:lnTo>
                  <a:lnTo>
                    <a:pt x="1458" y="1132"/>
                  </a:lnTo>
                  <a:lnTo>
                    <a:pt x="1454" y="1106"/>
                  </a:lnTo>
                  <a:lnTo>
                    <a:pt x="1452" y="1080"/>
                  </a:lnTo>
                  <a:lnTo>
                    <a:pt x="1452" y="1062"/>
                  </a:lnTo>
                  <a:lnTo>
                    <a:pt x="1452" y="1024"/>
                  </a:lnTo>
                  <a:lnTo>
                    <a:pt x="1450" y="1008"/>
                  </a:lnTo>
                  <a:lnTo>
                    <a:pt x="1446" y="986"/>
                  </a:lnTo>
                  <a:lnTo>
                    <a:pt x="1442" y="966"/>
                  </a:lnTo>
                  <a:lnTo>
                    <a:pt x="1434" y="912"/>
                  </a:lnTo>
                  <a:lnTo>
                    <a:pt x="1430" y="882"/>
                  </a:lnTo>
                  <a:lnTo>
                    <a:pt x="1424" y="856"/>
                  </a:lnTo>
                  <a:lnTo>
                    <a:pt x="1418" y="828"/>
                  </a:lnTo>
                  <a:lnTo>
                    <a:pt x="1404" y="772"/>
                  </a:lnTo>
                  <a:lnTo>
                    <a:pt x="1396" y="750"/>
                  </a:lnTo>
                  <a:lnTo>
                    <a:pt x="1390" y="734"/>
                  </a:lnTo>
                  <a:lnTo>
                    <a:pt x="1386" y="730"/>
                  </a:lnTo>
                  <a:lnTo>
                    <a:pt x="1380" y="724"/>
                  </a:lnTo>
                  <a:lnTo>
                    <a:pt x="1368" y="716"/>
                  </a:lnTo>
                  <a:lnTo>
                    <a:pt x="1356" y="714"/>
                  </a:lnTo>
                  <a:lnTo>
                    <a:pt x="1348" y="712"/>
                  </a:lnTo>
                  <a:lnTo>
                    <a:pt x="1334" y="712"/>
                  </a:lnTo>
                  <a:lnTo>
                    <a:pt x="1332" y="710"/>
                  </a:lnTo>
                  <a:lnTo>
                    <a:pt x="1328" y="708"/>
                  </a:lnTo>
                  <a:lnTo>
                    <a:pt x="1320" y="698"/>
                  </a:lnTo>
                  <a:lnTo>
                    <a:pt x="1306" y="674"/>
                  </a:lnTo>
                  <a:lnTo>
                    <a:pt x="1298" y="664"/>
                  </a:lnTo>
                  <a:lnTo>
                    <a:pt x="1292" y="656"/>
                  </a:lnTo>
                  <a:lnTo>
                    <a:pt x="1280" y="644"/>
                  </a:lnTo>
                  <a:lnTo>
                    <a:pt x="1272" y="634"/>
                  </a:lnTo>
                  <a:lnTo>
                    <a:pt x="1264" y="620"/>
                  </a:lnTo>
                  <a:lnTo>
                    <a:pt x="1250" y="584"/>
                  </a:lnTo>
                  <a:lnTo>
                    <a:pt x="1238" y="542"/>
                  </a:lnTo>
                  <a:lnTo>
                    <a:pt x="1234" y="532"/>
                  </a:lnTo>
                  <a:lnTo>
                    <a:pt x="1230" y="524"/>
                  </a:lnTo>
                  <a:lnTo>
                    <a:pt x="1226" y="520"/>
                  </a:lnTo>
                  <a:lnTo>
                    <a:pt x="1222" y="518"/>
                  </a:lnTo>
                  <a:lnTo>
                    <a:pt x="1220" y="516"/>
                  </a:lnTo>
                  <a:lnTo>
                    <a:pt x="1218" y="514"/>
                  </a:lnTo>
                  <a:lnTo>
                    <a:pt x="1216" y="510"/>
                  </a:lnTo>
                  <a:lnTo>
                    <a:pt x="1216" y="506"/>
                  </a:lnTo>
                  <a:lnTo>
                    <a:pt x="1214" y="490"/>
                  </a:lnTo>
                  <a:lnTo>
                    <a:pt x="1210" y="468"/>
                  </a:lnTo>
                  <a:lnTo>
                    <a:pt x="1194" y="388"/>
                  </a:lnTo>
                  <a:lnTo>
                    <a:pt x="1182" y="334"/>
                  </a:lnTo>
                  <a:lnTo>
                    <a:pt x="1166" y="244"/>
                  </a:lnTo>
                  <a:lnTo>
                    <a:pt x="1158" y="218"/>
                  </a:lnTo>
                  <a:lnTo>
                    <a:pt x="1148" y="192"/>
                  </a:lnTo>
                  <a:lnTo>
                    <a:pt x="1128" y="146"/>
                  </a:lnTo>
                  <a:lnTo>
                    <a:pt x="1116" y="122"/>
                  </a:lnTo>
                  <a:lnTo>
                    <a:pt x="1098" y="102"/>
                  </a:lnTo>
                  <a:lnTo>
                    <a:pt x="1080" y="82"/>
                  </a:lnTo>
                  <a:lnTo>
                    <a:pt x="1060" y="64"/>
                  </a:lnTo>
                  <a:lnTo>
                    <a:pt x="1040" y="46"/>
                  </a:lnTo>
                  <a:lnTo>
                    <a:pt x="1030" y="40"/>
                  </a:lnTo>
                  <a:lnTo>
                    <a:pt x="986" y="12"/>
                  </a:lnTo>
                  <a:lnTo>
                    <a:pt x="976" y="8"/>
                  </a:lnTo>
                  <a:lnTo>
                    <a:pt x="966" y="4"/>
                  </a:lnTo>
                  <a:lnTo>
                    <a:pt x="954" y="2"/>
                  </a:lnTo>
                  <a:lnTo>
                    <a:pt x="946" y="0"/>
                  </a:lnTo>
                  <a:lnTo>
                    <a:pt x="926" y="2"/>
                  </a:lnTo>
                  <a:lnTo>
                    <a:pt x="904" y="6"/>
                  </a:lnTo>
                  <a:lnTo>
                    <a:pt x="886" y="10"/>
                  </a:lnTo>
                  <a:lnTo>
                    <a:pt x="870" y="12"/>
                  </a:lnTo>
                  <a:lnTo>
                    <a:pt x="834" y="12"/>
                  </a:lnTo>
                  <a:lnTo>
                    <a:pt x="824" y="14"/>
                  </a:lnTo>
                  <a:lnTo>
                    <a:pt x="814" y="18"/>
                  </a:lnTo>
                  <a:lnTo>
                    <a:pt x="802" y="22"/>
                  </a:lnTo>
                  <a:lnTo>
                    <a:pt x="792" y="30"/>
                  </a:lnTo>
                  <a:lnTo>
                    <a:pt x="774" y="48"/>
                  </a:lnTo>
                  <a:lnTo>
                    <a:pt x="758" y="66"/>
                  </a:lnTo>
                  <a:lnTo>
                    <a:pt x="738" y="90"/>
                  </a:lnTo>
                  <a:lnTo>
                    <a:pt x="730" y="102"/>
                  </a:lnTo>
                  <a:lnTo>
                    <a:pt x="720" y="122"/>
                  </a:lnTo>
                  <a:lnTo>
                    <a:pt x="688" y="182"/>
                  </a:lnTo>
                  <a:lnTo>
                    <a:pt x="678" y="206"/>
                  </a:lnTo>
                  <a:lnTo>
                    <a:pt x="668" y="232"/>
                  </a:lnTo>
                  <a:lnTo>
                    <a:pt x="656" y="276"/>
                  </a:lnTo>
                  <a:lnTo>
                    <a:pt x="648" y="302"/>
                  </a:lnTo>
                  <a:lnTo>
                    <a:pt x="642" y="328"/>
                  </a:lnTo>
                  <a:lnTo>
                    <a:pt x="638" y="358"/>
                  </a:lnTo>
                  <a:lnTo>
                    <a:pt x="636" y="386"/>
                  </a:lnTo>
                  <a:lnTo>
                    <a:pt x="634" y="414"/>
                  </a:lnTo>
                  <a:lnTo>
                    <a:pt x="634" y="442"/>
                  </a:lnTo>
                  <a:lnTo>
                    <a:pt x="632" y="470"/>
                  </a:lnTo>
                  <a:lnTo>
                    <a:pt x="628" y="496"/>
                  </a:lnTo>
                  <a:lnTo>
                    <a:pt x="624" y="516"/>
                  </a:lnTo>
                  <a:lnTo>
                    <a:pt x="612" y="566"/>
                  </a:lnTo>
                  <a:lnTo>
                    <a:pt x="606" y="586"/>
                  </a:lnTo>
                  <a:lnTo>
                    <a:pt x="598" y="596"/>
                  </a:lnTo>
                  <a:lnTo>
                    <a:pt x="586" y="602"/>
                  </a:lnTo>
                  <a:lnTo>
                    <a:pt x="566" y="608"/>
                  </a:lnTo>
                  <a:lnTo>
                    <a:pt x="438" y="634"/>
                  </a:lnTo>
                  <a:lnTo>
                    <a:pt x="416" y="638"/>
                  </a:lnTo>
                  <a:lnTo>
                    <a:pt x="404" y="644"/>
                  </a:lnTo>
                  <a:lnTo>
                    <a:pt x="382" y="662"/>
                  </a:lnTo>
                  <a:lnTo>
                    <a:pt x="368" y="678"/>
                  </a:lnTo>
                  <a:lnTo>
                    <a:pt x="350" y="696"/>
                  </a:lnTo>
                  <a:lnTo>
                    <a:pt x="346" y="702"/>
                  </a:lnTo>
                  <a:lnTo>
                    <a:pt x="330" y="724"/>
                  </a:lnTo>
                  <a:lnTo>
                    <a:pt x="318" y="748"/>
                  </a:lnTo>
                  <a:lnTo>
                    <a:pt x="312" y="758"/>
                  </a:lnTo>
                  <a:lnTo>
                    <a:pt x="288" y="806"/>
                  </a:lnTo>
                  <a:lnTo>
                    <a:pt x="258" y="866"/>
                  </a:lnTo>
                  <a:lnTo>
                    <a:pt x="242" y="890"/>
                  </a:lnTo>
                  <a:lnTo>
                    <a:pt x="226" y="910"/>
                  </a:lnTo>
                  <a:lnTo>
                    <a:pt x="196" y="942"/>
                  </a:lnTo>
                  <a:lnTo>
                    <a:pt x="160" y="982"/>
                  </a:lnTo>
                  <a:lnTo>
                    <a:pt x="152" y="992"/>
                  </a:lnTo>
                  <a:lnTo>
                    <a:pt x="116" y="1032"/>
                  </a:lnTo>
                  <a:lnTo>
                    <a:pt x="98" y="1050"/>
                  </a:lnTo>
                  <a:lnTo>
                    <a:pt x="82" y="1068"/>
                  </a:lnTo>
                  <a:lnTo>
                    <a:pt x="72" y="1082"/>
                  </a:lnTo>
                  <a:lnTo>
                    <a:pt x="48" y="1118"/>
                  </a:lnTo>
                  <a:lnTo>
                    <a:pt x="24" y="1156"/>
                  </a:lnTo>
                  <a:lnTo>
                    <a:pt x="2" y="1190"/>
                  </a:lnTo>
                  <a:lnTo>
                    <a:pt x="0" y="1196"/>
                  </a:lnTo>
                  <a:lnTo>
                    <a:pt x="0" y="1204"/>
                  </a:lnTo>
                  <a:lnTo>
                    <a:pt x="0" y="1210"/>
                  </a:lnTo>
                  <a:lnTo>
                    <a:pt x="2" y="1216"/>
                  </a:lnTo>
                  <a:lnTo>
                    <a:pt x="2" y="1218"/>
                  </a:lnTo>
                  <a:lnTo>
                    <a:pt x="2" y="1216"/>
                  </a:lnTo>
                  <a:lnTo>
                    <a:pt x="0" y="1214"/>
                  </a:lnTo>
                  <a:lnTo>
                    <a:pt x="2" y="1216"/>
                  </a:lnTo>
                  <a:close/>
                  <a:moveTo>
                    <a:pt x="1238" y="1146"/>
                  </a:moveTo>
                  <a:lnTo>
                    <a:pt x="1238" y="1146"/>
                  </a:lnTo>
                  <a:lnTo>
                    <a:pt x="1244" y="1126"/>
                  </a:lnTo>
                  <a:lnTo>
                    <a:pt x="1248" y="1118"/>
                  </a:lnTo>
                  <a:lnTo>
                    <a:pt x="1250" y="1114"/>
                  </a:lnTo>
                  <a:lnTo>
                    <a:pt x="1258" y="1106"/>
                  </a:lnTo>
                  <a:lnTo>
                    <a:pt x="1264" y="1096"/>
                  </a:lnTo>
                  <a:lnTo>
                    <a:pt x="1268" y="1092"/>
                  </a:lnTo>
                  <a:lnTo>
                    <a:pt x="1272" y="1094"/>
                  </a:lnTo>
                  <a:lnTo>
                    <a:pt x="1276" y="1098"/>
                  </a:lnTo>
                  <a:lnTo>
                    <a:pt x="1280" y="1106"/>
                  </a:lnTo>
                  <a:lnTo>
                    <a:pt x="1284" y="1128"/>
                  </a:lnTo>
                  <a:lnTo>
                    <a:pt x="1286" y="1148"/>
                  </a:lnTo>
                  <a:lnTo>
                    <a:pt x="1286" y="1180"/>
                  </a:lnTo>
                  <a:lnTo>
                    <a:pt x="1288" y="1196"/>
                  </a:lnTo>
                  <a:lnTo>
                    <a:pt x="1292" y="1218"/>
                  </a:lnTo>
                  <a:lnTo>
                    <a:pt x="1306" y="1298"/>
                  </a:lnTo>
                  <a:lnTo>
                    <a:pt x="1316" y="1352"/>
                  </a:lnTo>
                  <a:lnTo>
                    <a:pt x="1322" y="1382"/>
                  </a:lnTo>
                  <a:lnTo>
                    <a:pt x="1330" y="1408"/>
                  </a:lnTo>
                  <a:lnTo>
                    <a:pt x="1340" y="1432"/>
                  </a:lnTo>
                  <a:lnTo>
                    <a:pt x="1352" y="1454"/>
                  </a:lnTo>
                  <a:lnTo>
                    <a:pt x="1360" y="1474"/>
                  </a:lnTo>
                  <a:lnTo>
                    <a:pt x="1368" y="1490"/>
                  </a:lnTo>
                  <a:lnTo>
                    <a:pt x="1374" y="1504"/>
                  </a:lnTo>
                  <a:lnTo>
                    <a:pt x="1380" y="1514"/>
                  </a:lnTo>
                  <a:lnTo>
                    <a:pt x="1382" y="1522"/>
                  </a:lnTo>
                  <a:lnTo>
                    <a:pt x="1380" y="1526"/>
                  </a:lnTo>
                  <a:lnTo>
                    <a:pt x="1374" y="1528"/>
                  </a:lnTo>
                  <a:lnTo>
                    <a:pt x="1356" y="1530"/>
                  </a:lnTo>
                  <a:lnTo>
                    <a:pt x="1284" y="1530"/>
                  </a:lnTo>
                  <a:lnTo>
                    <a:pt x="1274" y="1528"/>
                  </a:lnTo>
                  <a:lnTo>
                    <a:pt x="1262" y="1524"/>
                  </a:lnTo>
                  <a:lnTo>
                    <a:pt x="1254" y="1518"/>
                  </a:lnTo>
                  <a:lnTo>
                    <a:pt x="1250" y="1510"/>
                  </a:lnTo>
                  <a:lnTo>
                    <a:pt x="1244" y="1490"/>
                  </a:lnTo>
                  <a:lnTo>
                    <a:pt x="1240" y="1466"/>
                  </a:lnTo>
                  <a:lnTo>
                    <a:pt x="1234" y="1422"/>
                  </a:lnTo>
                  <a:lnTo>
                    <a:pt x="1228" y="1368"/>
                  </a:lnTo>
                  <a:lnTo>
                    <a:pt x="1218" y="1304"/>
                  </a:lnTo>
                  <a:lnTo>
                    <a:pt x="1218" y="1276"/>
                  </a:lnTo>
                  <a:lnTo>
                    <a:pt x="1220" y="1250"/>
                  </a:lnTo>
                  <a:lnTo>
                    <a:pt x="1226" y="1218"/>
                  </a:lnTo>
                  <a:lnTo>
                    <a:pt x="1236" y="1164"/>
                  </a:lnTo>
                  <a:lnTo>
                    <a:pt x="1238" y="1146"/>
                  </a:lnTo>
                  <a:close/>
                  <a:moveTo>
                    <a:pt x="202" y="1240"/>
                  </a:moveTo>
                  <a:lnTo>
                    <a:pt x="202" y="1240"/>
                  </a:lnTo>
                  <a:lnTo>
                    <a:pt x="198" y="1228"/>
                  </a:lnTo>
                  <a:lnTo>
                    <a:pt x="200" y="1216"/>
                  </a:lnTo>
                  <a:lnTo>
                    <a:pt x="204" y="1206"/>
                  </a:lnTo>
                  <a:lnTo>
                    <a:pt x="210" y="1198"/>
                  </a:lnTo>
                  <a:lnTo>
                    <a:pt x="266" y="1148"/>
                  </a:lnTo>
                  <a:lnTo>
                    <a:pt x="308" y="1112"/>
                  </a:lnTo>
                  <a:lnTo>
                    <a:pt x="348" y="1078"/>
                  </a:lnTo>
                  <a:lnTo>
                    <a:pt x="366" y="1058"/>
                  </a:lnTo>
                  <a:lnTo>
                    <a:pt x="382" y="1036"/>
                  </a:lnTo>
                  <a:lnTo>
                    <a:pt x="412" y="986"/>
                  </a:lnTo>
                  <a:lnTo>
                    <a:pt x="420" y="976"/>
                  </a:lnTo>
                  <a:lnTo>
                    <a:pt x="426" y="966"/>
                  </a:lnTo>
                  <a:lnTo>
                    <a:pt x="434" y="960"/>
                  </a:lnTo>
                  <a:lnTo>
                    <a:pt x="440" y="956"/>
                  </a:lnTo>
                  <a:lnTo>
                    <a:pt x="446" y="954"/>
                  </a:lnTo>
                  <a:lnTo>
                    <a:pt x="454" y="954"/>
                  </a:lnTo>
                  <a:lnTo>
                    <a:pt x="460" y="954"/>
                  </a:lnTo>
                  <a:lnTo>
                    <a:pt x="468" y="956"/>
                  </a:lnTo>
                  <a:lnTo>
                    <a:pt x="482" y="964"/>
                  </a:lnTo>
                  <a:lnTo>
                    <a:pt x="494" y="974"/>
                  </a:lnTo>
                  <a:lnTo>
                    <a:pt x="522" y="1004"/>
                  </a:lnTo>
                  <a:lnTo>
                    <a:pt x="528" y="1014"/>
                  </a:lnTo>
                  <a:lnTo>
                    <a:pt x="534" y="1024"/>
                  </a:lnTo>
                  <a:lnTo>
                    <a:pt x="544" y="1046"/>
                  </a:lnTo>
                  <a:lnTo>
                    <a:pt x="556" y="1098"/>
                  </a:lnTo>
                  <a:lnTo>
                    <a:pt x="572" y="1166"/>
                  </a:lnTo>
                  <a:lnTo>
                    <a:pt x="582" y="1218"/>
                  </a:lnTo>
                  <a:lnTo>
                    <a:pt x="588" y="1260"/>
                  </a:lnTo>
                  <a:lnTo>
                    <a:pt x="590" y="1288"/>
                  </a:lnTo>
                  <a:lnTo>
                    <a:pt x="588" y="1314"/>
                  </a:lnTo>
                  <a:lnTo>
                    <a:pt x="582" y="1346"/>
                  </a:lnTo>
                  <a:lnTo>
                    <a:pt x="574" y="1400"/>
                  </a:lnTo>
                  <a:lnTo>
                    <a:pt x="568" y="1430"/>
                  </a:lnTo>
                  <a:lnTo>
                    <a:pt x="556" y="1482"/>
                  </a:lnTo>
                  <a:lnTo>
                    <a:pt x="556" y="1488"/>
                  </a:lnTo>
                  <a:lnTo>
                    <a:pt x="550" y="1510"/>
                  </a:lnTo>
                  <a:lnTo>
                    <a:pt x="544" y="1522"/>
                  </a:lnTo>
                  <a:lnTo>
                    <a:pt x="538" y="1536"/>
                  </a:lnTo>
                  <a:lnTo>
                    <a:pt x="530" y="1556"/>
                  </a:lnTo>
                  <a:lnTo>
                    <a:pt x="530" y="1562"/>
                  </a:lnTo>
                  <a:lnTo>
                    <a:pt x="524" y="1582"/>
                  </a:lnTo>
                  <a:lnTo>
                    <a:pt x="520" y="1590"/>
                  </a:lnTo>
                  <a:lnTo>
                    <a:pt x="516" y="1594"/>
                  </a:lnTo>
                  <a:lnTo>
                    <a:pt x="504" y="1600"/>
                  </a:lnTo>
                  <a:lnTo>
                    <a:pt x="486" y="1606"/>
                  </a:lnTo>
                  <a:lnTo>
                    <a:pt x="476" y="1608"/>
                  </a:lnTo>
                  <a:lnTo>
                    <a:pt x="464" y="1608"/>
                  </a:lnTo>
                  <a:lnTo>
                    <a:pt x="438" y="1608"/>
                  </a:lnTo>
                  <a:lnTo>
                    <a:pt x="412" y="1604"/>
                  </a:lnTo>
                  <a:lnTo>
                    <a:pt x="402" y="1602"/>
                  </a:lnTo>
                  <a:lnTo>
                    <a:pt x="394" y="1600"/>
                  </a:lnTo>
                  <a:lnTo>
                    <a:pt x="390" y="1596"/>
                  </a:lnTo>
                  <a:lnTo>
                    <a:pt x="390" y="1594"/>
                  </a:lnTo>
                  <a:lnTo>
                    <a:pt x="392" y="1590"/>
                  </a:lnTo>
                  <a:lnTo>
                    <a:pt x="390" y="1584"/>
                  </a:lnTo>
                  <a:lnTo>
                    <a:pt x="386" y="1576"/>
                  </a:lnTo>
                  <a:lnTo>
                    <a:pt x="380" y="1566"/>
                  </a:lnTo>
                  <a:lnTo>
                    <a:pt x="318" y="1490"/>
                  </a:lnTo>
                  <a:lnTo>
                    <a:pt x="306" y="1470"/>
                  </a:lnTo>
                  <a:lnTo>
                    <a:pt x="302" y="1462"/>
                  </a:lnTo>
                  <a:lnTo>
                    <a:pt x="300" y="1456"/>
                  </a:lnTo>
                  <a:lnTo>
                    <a:pt x="298" y="1440"/>
                  </a:lnTo>
                  <a:lnTo>
                    <a:pt x="294" y="1420"/>
                  </a:lnTo>
                  <a:lnTo>
                    <a:pt x="286" y="1396"/>
                  </a:lnTo>
                  <a:lnTo>
                    <a:pt x="274" y="1372"/>
                  </a:lnTo>
                  <a:lnTo>
                    <a:pt x="272" y="1370"/>
                  </a:lnTo>
                  <a:lnTo>
                    <a:pt x="246" y="1322"/>
                  </a:lnTo>
                  <a:lnTo>
                    <a:pt x="202" y="124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79912" y="5661248"/>
            <a:ext cx="5256584" cy="965200"/>
            <a:chOff x="3779912" y="5661248"/>
            <a:chExt cx="5256584" cy="965200"/>
          </a:xfrm>
        </p:grpSpPr>
        <p:sp>
          <p:nvSpPr>
            <p:cNvPr id="36" name="Rectangle 35"/>
            <p:cNvSpPr/>
            <p:nvPr/>
          </p:nvSpPr>
          <p:spPr>
            <a:xfrm>
              <a:off x="3995936" y="5805328"/>
              <a:ext cx="5040560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 smtClean="0">
                  <a:solidFill>
                    <a:schemeClr val="tx1"/>
                  </a:solidFill>
                </a:rPr>
                <a:t>Clarifies task perception of the employee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3779912" y="5661248"/>
              <a:ext cx="400050" cy="965200"/>
            </a:xfrm>
            <a:custGeom>
              <a:avLst/>
              <a:gdLst>
                <a:gd name="T0" fmla="*/ 2147483647 w 1652"/>
                <a:gd name="T1" fmla="*/ 2147483647 h 3968"/>
                <a:gd name="T2" fmla="*/ 2147483647 w 1652"/>
                <a:gd name="T3" fmla="*/ 2147483647 h 3968"/>
                <a:gd name="T4" fmla="*/ 2147483647 w 1652"/>
                <a:gd name="T5" fmla="*/ 2147483647 h 3968"/>
                <a:gd name="T6" fmla="*/ 2147483647 w 1652"/>
                <a:gd name="T7" fmla="*/ 2147483647 h 3968"/>
                <a:gd name="T8" fmla="*/ 2147483647 w 1652"/>
                <a:gd name="T9" fmla="*/ 2147483647 h 3968"/>
                <a:gd name="T10" fmla="*/ 2147483647 w 1652"/>
                <a:gd name="T11" fmla="*/ 2147483647 h 3968"/>
                <a:gd name="T12" fmla="*/ 2147483647 w 1652"/>
                <a:gd name="T13" fmla="*/ 2147483647 h 3968"/>
                <a:gd name="T14" fmla="*/ 2147483647 w 1652"/>
                <a:gd name="T15" fmla="*/ 2147483647 h 3968"/>
                <a:gd name="T16" fmla="*/ 2147483647 w 1652"/>
                <a:gd name="T17" fmla="*/ 2147483647 h 3968"/>
                <a:gd name="T18" fmla="*/ 2147483647 w 1652"/>
                <a:gd name="T19" fmla="*/ 2147483647 h 3968"/>
                <a:gd name="T20" fmla="*/ 2147483647 w 1652"/>
                <a:gd name="T21" fmla="*/ 2147483647 h 3968"/>
                <a:gd name="T22" fmla="*/ 2147483647 w 1652"/>
                <a:gd name="T23" fmla="*/ 2147483647 h 3968"/>
                <a:gd name="T24" fmla="*/ 2147483647 w 1652"/>
                <a:gd name="T25" fmla="*/ 2147483647 h 3968"/>
                <a:gd name="T26" fmla="*/ 2147483647 w 1652"/>
                <a:gd name="T27" fmla="*/ 2147483647 h 3968"/>
                <a:gd name="T28" fmla="*/ 2147483647 w 1652"/>
                <a:gd name="T29" fmla="*/ 2147483647 h 3968"/>
                <a:gd name="T30" fmla="*/ 2147483647 w 1652"/>
                <a:gd name="T31" fmla="*/ 2147483647 h 3968"/>
                <a:gd name="T32" fmla="*/ 2147483647 w 1652"/>
                <a:gd name="T33" fmla="*/ 2147483647 h 3968"/>
                <a:gd name="T34" fmla="*/ 2147483647 w 1652"/>
                <a:gd name="T35" fmla="*/ 2147483647 h 3968"/>
                <a:gd name="T36" fmla="*/ 2147483647 w 1652"/>
                <a:gd name="T37" fmla="*/ 2147483647 h 3968"/>
                <a:gd name="T38" fmla="*/ 2147483647 w 1652"/>
                <a:gd name="T39" fmla="*/ 2147483647 h 3968"/>
                <a:gd name="T40" fmla="*/ 2147483647 w 1652"/>
                <a:gd name="T41" fmla="*/ 2147483647 h 3968"/>
                <a:gd name="T42" fmla="*/ 2147483647 w 1652"/>
                <a:gd name="T43" fmla="*/ 2147483647 h 3968"/>
                <a:gd name="T44" fmla="*/ 2147483647 w 1652"/>
                <a:gd name="T45" fmla="*/ 2147483647 h 3968"/>
                <a:gd name="T46" fmla="*/ 2147483647 w 1652"/>
                <a:gd name="T47" fmla="*/ 2147483647 h 3968"/>
                <a:gd name="T48" fmla="*/ 2147483647 w 1652"/>
                <a:gd name="T49" fmla="*/ 2147483647 h 3968"/>
                <a:gd name="T50" fmla="*/ 2147483647 w 1652"/>
                <a:gd name="T51" fmla="*/ 2147483647 h 3968"/>
                <a:gd name="T52" fmla="*/ 2147483647 w 1652"/>
                <a:gd name="T53" fmla="*/ 2147483647 h 3968"/>
                <a:gd name="T54" fmla="*/ 2147483647 w 1652"/>
                <a:gd name="T55" fmla="*/ 2147483647 h 3968"/>
                <a:gd name="T56" fmla="*/ 2147483647 w 1652"/>
                <a:gd name="T57" fmla="*/ 2147483647 h 3968"/>
                <a:gd name="T58" fmla="*/ 2147483647 w 1652"/>
                <a:gd name="T59" fmla="*/ 2147483647 h 3968"/>
                <a:gd name="T60" fmla="*/ 2147483647 w 1652"/>
                <a:gd name="T61" fmla="*/ 2147483647 h 3968"/>
                <a:gd name="T62" fmla="*/ 2147483647 w 1652"/>
                <a:gd name="T63" fmla="*/ 2147483647 h 3968"/>
                <a:gd name="T64" fmla="*/ 2147483647 w 1652"/>
                <a:gd name="T65" fmla="*/ 2147483647 h 3968"/>
                <a:gd name="T66" fmla="*/ 2147483647 w 1652"/>
                <a:gd name="T67" fmla="*/ 2147483647 h 3968"/>
                <a:gd name="T68" fmla="*/ 2147483647 w 1652"/>
                <a:gd name="T69" fmla="*/ 2147483647 h 3968"/>
                <a:gd name="T70" fmla="*/ 2147483647 w 1652"/>
                <a:gd name="T71" fmla="*/ 2147483647 h 3968"/>
                <a:gd name="T72" fmla="*/ 2147483647 w 1652"/>
                <a:gd name="T73" fmla="*/ 2147483647 h 3968"/>
                <a:gd name="T74" fmla="*/ 2147483647 w 1652"/>
                <a:gd name="T75" fmla="*/ 2147483647 h 3968"/>
                <a:gd name="T76" fmla="*/ 2147483647 w 1652"/>
                <a:gd name="T77" fmla="*/ 2147483647 h 3968"/>
                <a:gd name="T78" fmla="*/ 2147483647 w 1652"/>
                <a:gd name="T79" fmla="*/ 2147483647 h 3968"/>
                <a:gd name="T80" fmla="*/ 2147483647 w 1652"/>
                <a:gd name="T81" fmla="*/ 2147483647 h 3968"/>
                <a:gd name="T82" fmla="*/ 2147483647 w 1652"/>
                <a:gd name="T83" fmla="*/ 2147483647 h 3968"/>
                <a:gd name="T84" fmla="*/ 2147483647 w 1652"/>
                <a:gd name="T85" fmla="*/ 2147483647 h 3968"/>
                <a:gd name="T86" fmla="*/ 2147483647 w 1652"/>
                <a:gd name="T87" fmla="*/ 2147483647 h 3968"/>
                <a:gd name="T88" fmla="*/ 2147483647 w 1652"/>
                <a:gd name="T89" fmla="*/ 2147483647 h 3968"/>
                <a:gd name="T90" fmla="*/ 2147483647 w 1652"/>
                <a:gd name="T91" fmla="*/ 2147483647 h 3968"/>
                <a:gd name="T92" fmla="*/ 2147483647 w 1652"/>
                <a:gd name="T93" fmla="*/ 2147483647 h 3968"/>
                <a:gd name="T94" fmla="*/ 2147483647 w 1652"/>
                <a:gd name="T95" fmla="*/ 2147483647 h 3968"/>
                <a:gd name="T96" fmla="*/ 2147483647 w 1652"/>
                <a:gd name="T97" fmla="*/ 2147483647 h 3968"/>
                <a:gd name="T98" fmla="*/ 2147483647 w 1652"/>
                <a:gd name="T99" fmla="*/ 2147483647 h 3968"/>
                <a:gd name="T100" fmla="*/ 2147483647 w 1652"/>
                <a:gd name="T101" fmla="*/ 2147483647 h 3968"/>
                <a:gd name="T102" fmla="*/ 2147483647 w 1652"/>
                <a:gd name="T103" fmla="*/ 2147483647 h 3968"/>
                <a:gd name="T104" fmla="*/ 2147483647 w 1652"/>
                <a:gd name="T105" fmla="*/ 2147483647 h 3968"/>
                <a:gd name="T106" fmla="*/ 2147483647 w 1652"/>
                <a:gd name="T107" fmla="*/ 2147483647 h 3968"/>
                <a:gd name="T108" fmla="*/ 2147483647 w 1652"/>
                <a:gd name="T109" fmla="*/ 2147483647 h 3968"/>
                <a:gd name="T110" fmla="*/ 2147483647 w 1652"/>
                <a:gd name="T111" fmla="*/ 2147483647 h 3968"/>
                <a:gd name="T112" fmla="*/ 2147483647 w 1652"/>
                <a:gd name="T113" fmla="*/ 2147483647 h 3968"/>
                <a:gd name="T114" fmla="*/ 2147483647 w 1652"/>
                <a:gd name="T115" fmla="*/ 2147483647 h 3968"/>
                <a:gd name="T116" fmla="*/ 2147483647 w 1652"/>
                <a:gd name="T117" fmla="*/ 2147483647 h 39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52"/>
                <a:gd name="T178" fmla="*/ 0 h 3968"/>
                <a:gd name="T179" fmla="*/ 1652 w 1652"/>
                <a:gd name="T180" fmla="*/ 3968 h 39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52" h="3968">
                  <a:moveTo>
                    <a:pt x="2" y="1216"/>
                  </a:moveTo>
                  <a:lnTo>
                    <a:pt x="2" y="1216"/>
                  </a:lnTo>
                  <a:lnTo>
                    <a:pt x="16" y="1246"/>
                  </a:lnTo>
                  <a:lnTo>
                    <a:pt x="32" y="1288"/>
                  </a:lnTo>
                  <a:lnTo>
                    <a:pt x="70" y="1382"/>
                  </a:lnTo>
                  <a:lnTo>
                    <a:pt x="86" y="1426"/>
                  </a:lnTo>
                  <a:lnTo>
                    <a:pt x="94" y="1444"/>
                  </a:lnTo>
                  <a:lnTo>
                    <a:pt x="106" y="1462"/>
                  </a:lnTo>
                  <a:lnTo>
                    <a:pt x="120" y="1478"/>
                  </a:lnTo>
                  <a:lnTo>
                    <a:pt x="134" y="1492"/>
                  </a:lnTo>
                  <a:lnTo>
                    <a:pt x="146" y="1500"/>
                  </a:lnTo>
                  <a:lnTo>
                    <a:pt x="154" y="1504"/>
                  </a:lnTo>
                  <a:lnTo>
                    <a:pt x="156" y="1504"/>
                  </a:lnTo>
                  <a:lnTo>
                    <a:pt x="158" y="1506"/>
                  </a:lnTo>
                  <a:lnTo>
                    <a:pt x="154" y="1510"/>
                  </a:lnTo>
                  <a:lnTo>
                    <a:pt x="152" y="1512"/>
                  </a:lnTo>
                  <a:lnTo>
                    <a:pt x="152" y="1516"/>
                  </a:lnTo>
                  <a:lnTo>
                    <a:pt x="152" y="1520"/>
                  </a:lnTo>
                  <a:lnTo>
                    <a:pt x="154" y="1522"/>
                  </a:lnTo>
                  <a:lnTo>
                    <a:pt x="162" y="1528"/>
                  </a:lnTo>
                  <a:lnTo>
                    <a:pt x="170" y="1530"/>
                  </a:lnTo>
                  <a:lnTo>
                    <a:pt x="174" y="1532"/>
                  </a:lnTo>
                  <a:lnTo>
                    <a:pt x="180" y="1536"/>
                  </a:lnTo>
                  <a:lnTo>
                    <a:pt x="194" y="1552"/>
                  </a:lnTo>
                  <a:lnTo>
                    <a:pt x="242" y="1614"/>
                  </a:lnTo>
                  <a:lnTo>
                    <a:pt x="256" y="1634"/>
                  </a:lnTo>
                  <a:lnTo>
                    <a:pt x="264" y="1648"/>
                  </a:lnTo>
                  <a:lnTo>
                    <a:pt x="268" y="1654"/>
                  </a:lnTo>
                  <a:lnTo>
                    <a:pt x="274" y="1660"/>
                  </a:lnTo>
                  <a:lnTo>
                    <a:pt x="280" y="1664"/>
                  </a:lnTo>
                  <a:lnTo>
                    <a:pt x="286" y="1666"/>
                  </a:lnTo>
                  <a:lnTo>
                    <a:pt x="314" y="1678"/>
                  </a:lnTo>
                  <a:lnTo>
                    <a:pt x="328" y="1682"/>
                  </a:lnTo>
                  <a:lnTo>
                    <a:pt x="342" y="1684"/>
                  </a:lnTo>
                  <a:lnTo>
                    <a:pt x="348" y="1684"/>
                  </a:lnTo>
                  <a:lnTo>
                    <a:pt x="356" y="1688"/>
                  </a:lnTo>
                  <a:lnTo>
                    <a:pt x="364" y="1692"/>
                  </a:lnTo>
                  <a:lnTo>
                    <a:pt x="370" y="1696"/>
                  </a:lnTo>
                  <a:lnTo>
                    <a:pt x="386" y="1708"/>
                  </a:lnTo>
                  <a:lnTo>
                    <a:pt x="406" y="1720"/>
                  </a:lnTo>
                  <a:lnTo>
                    <a:pt x="446" y="1744"/>
                  </a:lnTo>
                  <a:lnTo>
                    <a:pt x="480" y="1768"/>
                  </a:lnTo>
                  <a:lnTo>
                    <a:pt x="486" y="1774"/>
                  </a:lnTo>
                  <a:lnTo>
                    <a:pt x="490" y="1782"/>
                  </a:lnTo>
                  <a:lnTo>
                    <a:pt x="494" y="1790"/>
                  </a:lnTo>
                  <a:lnTo>
                    <a:pt x="494" y="1798"/>
                  </a:lnTo>
                  <a:lnTo>
                    <a:pt x="494" y="1818"/>
                  </a:lnTo>
                  <a:lnTo>
                    <a:pt x="490" y="1844"/>
                  </a:lnTo>
                  <a:lnTo>
                    <a:pt x="486" y="1874"/>
                  </a:lnTo>
                  <a:lnTo>
                    <a:pt x="484" y="1900"/>
                  </a:lnTo>
                  <a:lnTo>
                    <a:pt x="482" y="1928"/>
                  </a:lnTo>
                  <a:lnTo>
                    <a:pt x="482" y="1968"/>
                  </a:lnTo>
                  <a:lnTo>
                    <a:pt x="484" y="2024"/>
                  </a:lnTo>
                  <a:lnTo>
                    <a:pt x="492" y="2138"/>
                  </a:lnTo>
                  <a:lnTo>
                    <a:pt x="494" y="2192"/>
                  </a:lnTo>
                  <a:lnTo>
                    <a:pt x="494" y="2464"/>
                  </a:lnTo>
                  <a:lnTo>
                    <a:pt x="494" y="2514"/>
                  </a:lnTo>
                  <a:lnTo>
                    <a:pt x="492" y="2540"/>
                  </a:lnTo>
                  <a:lnTo>
                    <a:pt x="488" y="2566"/>
                  </a:lnTo>
                  <a:lnTo>
                    <a:pt x="488" y="2570"/>
                  </a:lnTo>
                  <a:lnTo>
                    <a:pt x="484" y="2598"/>
                  </a:lnTo>
                  <a:lnTo>
                    <a:pt x="482" y="2624"/>
                  </a:lnTo>
                  <a:lnTo>
                    <a:pt x="482" y="2690"/>
                  </a:lnTo>
                  <a:lnTo>
                    <a:pt x="482" y="2746"/>
                  </a:lnTo>
                  <a:lnTo>
                    <a:pt x="482" y="2800"/>
                  </a:lnTo>
                  <a:lnTo>
                    <a:pt x="484" y="2820"/>
                  </a:lnTo>
                  <a:lnTo>
                    <a:pt x="486" y="2826"/>
                  </a:lnTo>
                  <a:lnTo>
                    <a:pt x="488" y="2828"/>
                  </a:lnTo>
                  <a:lnTo>
                    <a:pt x="490" y="2830"/>
                  </a:lnTo>
                  <a:lnTo>
                    <a:pt x="492" y="2836"/>
                  </a:lnTo>
                  <a:lnTo>
                    <a:pt x="492" y="2854"/>
                  </a:lnTo>
                  <a:lnTo>
                    <a:pt x="486" y="2908"/>
                  </a:lnTo>
                  <a:lnTo>
                    <a:pt x="484" y="2934"/>
                  </a:lnTo>
                  <a:lnTo>
                    <a:pt x="486" y="2962"/>
                  </a:lnTo>
                  <a:lnTo>
                    <a:pt x="490" y="3004"/>
                  </a:lnTo>
                  <a:lnTo>
                    <a:pt x="498" y="3058"/>
                  </a:lnTo>
                  <a:lnTo>
                    <a:pt x="504" y="3112"/>
                  </a:lnTo>
                  <a:lnTo>
                    <a:pt x="512" y="3166"/>
                  </a:lnTo>
                  <a:lnTo>
                    <a:pt x="532" y="3268"/>
                  </a:lnTo>
                  <a:lnTo>
                    <a:pt x="540" y="3322"/>
                  </a:lnTo>
                  <a:lnTo>
                    <a:pt x="548" y="3424"/>
                  </a:lnTo>
                  <a:lnTo>
                    <a:pt x="552" y="3480"/>
                  </a:lnTo>
                  <a:lnTo>
                    <a:pt x="560" y="3592"/>
                  </a:lnTo>
                  <a:lnTo>
                    <a:pt x="560" y="3620"/>
                  </a:lnTo>
                  <a:lnTo>
                    <a:pt x="558" y="3648"/>
                  </a:lnTo>
                  <a:lnTo>
                    <a:pt x="542" y="3750"/>
                  </a:lnTo>
                  <a:lnTo>
                    <a:pt x="536" y="3776"/>
                  </a:lnTo>
                  <a:lnTo>
                    <a:pt x="528" y="3802"/>
                  </a:lnTo>
                  <a:lnTo>
                    <a:pt x="504" y="3870"/>
                  </a:lnTo>
                  <a:lnTo>
                    <a:pt x="500" y="3882"/>
                  </a:lnTo>
                  <a:lnTo>
                    <a:pt x="500" y="3892"/>
                  </a:lnTo>
                  <a:lnTo>
                    <a:pt x="500" y="3902"/>
                  </a:lnTo>
                  <a:lnTo>
                    <a:pt x="502" y="3908"/>
                  </a:lnTo>
                  <a:lnTo>
                    <a:pt x="506" y="3920"/>
                  </a:lnTo>
                  <a:lnTo>
                    <a:pt x="508" y="3934"/>
                  </a:lnTo>
                  <a:lnTo>
                    <a:pt x="510" y="3940"/>
                  </a:lnTo>
                  <a:lnTo>
                    <a:pt x="514" y="3946"/>
                  </a:lnTo>
                  <a:lnTo>
                    <a:pt x="520" y="3952"/>
                  </a:lnTo>
                  <a:lnTo>
                    <a:pt x="528" y="3958"/>
                  </a:lnTo>
                  <a:lnTo>
                    <a:pt x="538" y="3962"/>
                  </a:lnTo>
                  <a:lnTo>
                    <a:pt x="550" y="3966"/>
                  </a:lnTo>
                  <a:lnTo>
                    <a:pt x="560" y="3968"/>
                  </a:lnTo>
                  <a:lnTo>
                    <a:pt x="570" y="3968"/>
                  </a:lnTo>
                  <a:lnTo>
                    <a:pt x="598" y="3968"/>
                  </a:lnTo>
                  <a:lnTo>
                    <a:pt x="632" y="3968"/>
                  </a:lnTo>
                  <a:lnTo>
                    <a:pt x="648" y="3968"/>
                  </a:lnTo>
                  <a:lnTo>
                    <a:pt x="660" y="3968"/>
                  </a:lnTo>
                  <a:lnTo>
                    <a:pt x="672" y="3966"/>
                  </a:lnTo>
                  <a:lnTo>
                    <a:pt x="682" y="3962"/>
                  </a:lnTo>
                  <a:lnTo>
                    <a:pt x="690" y="3958"/>
                  </a:lnTo>
                  <a:lnTo>
                    <a:pt x="700" y="3946"/>
                  </a:lnTo>
                  <a:lnTo>
                    <a:pt x="710" y="3934"/>
                  </a:lnTo>
                  <a:lnTo>
                    <a:pt x="714" y="3922"/>
                  </a:lnTo>
                  <a:lnTo>
                    <a:pt x="716" y="3916"/>
                  </a:lnTo>
                  <a:lnTo>
                    <a:pt x="716" y="3882"/>
                  </a:lnTo>
                  <a:lnTo>
                    <a:pt x="716" y="3732"/>
                  </a:lnTo>
                  <a:lnTo>
                    <a:pt x="716" y="3722"/>
                  </a:lnTo>
                  <a:lnTo>
                    <a:pt x="718" y="3712"/>
                  </a:lnTo>
                  <a:lnTo>
                    <a:pt x="720" y="3706"/>
                  </a:lnTo>
                  <a:lnTo>
                    <a:pt x="724" y="3704"/>
                  </a:lnTo>
                  <a:lnTo>
                    <a:pt x="726" y="3702"/>
                  </a:lnTo>
                  <a:lnTo>
                    <a:pt x="728" y="3696"/>
                  </a:lnTo>
                  <a:lnTo>
                    <a:pt x="726" y="3688"/>
                  </a:lnTo>
                  <a:lnTo>
                    <a:pt x="724" y="3678"/>
                  </a:lnTo>
                  <a:lnTo>
                    <a:pt x="722" y="3672"/>
                  </a:lnTo>
                  <a:lnTo>
                    <a:pt x="718" y="3650"/>
                  </a:lnTo>
                  <a:lnTo>
                    <a:pt x="716" y="3632"/>
                  </a:lnTo>
                  <a:lnTo>
                    <a:pt x="714" y="3628"/>
                  </a:lnTo>
                  <a:lnTo>
                    <a:pt x="712" y="3622"/>
                  </a:lnTo>
                  <a:lnTo>
                    <a:pt x="708" y="3618"/>
                  </a:lnTo>
                  <a:lnTo>
                    <a:pt x="702" y="3614"/>
                  </a:lnTo>
                  <a:lnTo>
                    <a:pt x="698" y="3610"/>
                  </a:lnTo>
                  <a:lnTo>
                    <a:pt x="692" y="3602"/>
                  </a:lnTo>
                  <a:lnTo>
                    <a:pt x="690" y="3592"/>
                  </a:lnTo>
                  <a:lnTo>
                    <a:pt x="688" y="3582"/>
                  </a:lnTo>
                  <a:lnTo>
                    <a:pt x="688" y="3574"/>
                  </a:lnTo>
                  <a:lnTo>
                    <a:pt x="688" y="3520"/>
                  </a:lnTo>
                  <a:lnTo>
                    <a:pt x="688" y="3516"/>
                  </a:lnTo>
                  <a:lnTo>
                    <a:pt x="692" y="3460"/>
                  </a:lnTo>
                  <a:lnTo>
                    <a:pt x="700" y="3384"/>
                  </a:lnTo>
                  <a:lnTo>
                    <a:pt x="704" y="3356"/>
                  </a:lnTo>
                  <a:lnTo>
                    <a:pt x="710" y="3330"/>
                  </a:lnTo>
                  <a:lnTo>
                    <a:pt x="750" y="3166"/>
                  </a:lnTo>
                  <a:lnTo>
                    <a:pt x="756" y="3140"/>
                  </a:lnTo>
                  <a:lnTo>
                    <a:pt x="758" y="3112"/>
                  </a:lnTo>
                  <a:lnTo>
                    <a:pt x="758" y="3082"/>
                  </a:lnTo>
                  <a:lnTo>
                    <a:pt x="758" y="3028"/>
                  </a:lnTo>
                  <a:lnTo>
                    <a:pt x="758" y="2986"/>
                  </a:lnTo>
                  <a:lnTo>
                    <a:pt x="756" y="2960"/>
                  </a:lnTo>
                  <a:lnTo>
                    <a:pt x="754" y="2932"/>
                  </a:lnTo>
                  <a:lnTo>
                    <a:pt x="748" y="2866"/>
                  </a:lnTo>
                  <a:lnTo>
                    <a:pt x="748" y="2856"/>
                  </a:lnTo>
                  <a:lnTo>
                    <a:pt x="754" y="2846"/>
                  </a:lnTo>
                  <a:lnTo>
                    <a:pt x="762" y="2840"/>
                  </a:lnTo>
                  <a:lnTo>
                    <a:pt x="772" y="2838"/>
                  </a:lnTo>
                  <a:lnTo>
                    <a:pt x="912" y="2830"/>
                  </a:lnTo>
                  <a:lnTo>
                    <a:pt x="966" y="2824"/>
                  </a:lnTo>
                  <a:lnTo>
                    <a:pt x="1010" y="2818"/>
                  </a:lnTo>
                  <a:lnTo>
                    <a:pt x="1020" y="2818"/>
                  </a:lnTo>
                  <a:lnTo>
                    <a:pt x="1028" y="2822"/>
                  </a:lnTo>
                  <a:lnTo>
                    <a:pt x="1034" y="2828"/>
                  </a:lnTo>
                  <a:lnTo>
                    <a:pt x="1036" y="2838"/>
                  </a:lnTo>
                  <a:lnTo>
                    <a:pt x="1036" y="2862"/>
                  </a:lnTo>
                  <a:lnTo>
                    <a:pt x="1032" y="2888"/>
                  </a:lnTo>
                  <a:lnTo>
                    <a:pt x="1028" y="2918"/>
                  </a:lnTo>
                  <a:lnTo>
                    <a:pt x="1024" y="2946"/>
                  </a:lnTo>
                  <a:lnTo>
                    <a:pt x="1022" y="2974"/>
                  </a:lnTo>
                  <a:lnTo>
                    <a:pt x="1022" y="3028"/>
                  </a:lnTo>
                  <a:lnTo>
                    <a:pt x="1024" y="3054"/>
                  </a:lnTo>
                  <a:lnTo>
                    <a:pt x="1026" y="3082"/>
                  </a:lnTo>
                  <a:lnTo>
                    <a:pt x="1032" y="3124"/>
                  </a:lnTo>
                  <a:lnTo>
                    <a:pt x="1038" y="3152"/>
                  </a:lnTo>
                  <a:lnTo>
                    <a:pt x="1044" y="3178"/>
                  </a:lnTo>
                  <a:lnTo>
                    <a:pt x="1054" y="3210"/>
                  </a:lnTo>
                  <a:lnTo>
                    <a:pt x="1062" y="3236"/>
                  </a:lnTo>
                  <a:lnTo>
                    <a:pt x="1068" y="3262"/>
                  </a:lnTo>
                  <a:lnTo>
                    <a:pt x="1072" y="3292"/>
                  </a:lnTo>
                  <a:lnTo>
                    <a:pt x="1082" y="3346"/>
                  </a:lnTo>
                  <a:lnTo>
                    <a:pt x="1088" y="3388"/>
                  </a:lnTo>
                  <a:lnTo>
                    <a:pt x="1090" y="3416"/>
                  </a:lnTo>
                  <a:lnTo>
                    <a:pt x="1092" y="3442"/>
                  </a:lnTo>
                  <a:lnTo>
                    <a:pt x="1092" y="3508"/>
                  </a:lnTo>
                  <a:lnTo>
                    <a:pt x="1090" y="3530"/>
                  </a:lnTo>
                  <a:lnTo>
                    <a:pt x="1088" y="3538"/>
                  </a:lnTo>
                  <a:lnTo>
                    <a:pt x="1084" y="3542"/>
                  </a:lnTo>
                  <a:lnTo>
                    <a:pt x="1060" y="3568"/>
                  </a:lnTo>
                  <a:lnTo>
                    <a:pt x="1054" y="3574"/>
                  </a:lnTo>
                  <a:lnTo>
                    <a:pt x="1048" y="3584"/>
                  </a:lnTo>
                  <a:lnTo>
                    <a:pt x="1042" y="3594"/>
                  </a:lnTo>
                  <a:lnTo>
                    <a:pt x="1038" y="3604"/>
                  </a:lnTo>
                  <a:lnTo>
                    <a:pt x="1036" y="3614"/>
                  </a:lnTo>
                  <a:lnTo>
                    <a:pt x="1036" y="3644"/>
                  </a:lnTo>
                  <a:lnTo>
                    <a:pt x="1038" y="3650"/>
                  </a:lnTo>
                  <a:lnTo>
                    <a:pt x="1040" y="3658"/>
                  </a:lnTo>
                  <a:lnTo>
                    <a:pt x="1050" y="3674"/>
                  </a:lnTo>
                  <a:lnTo>
                    <a:pt x="1070" y="3704"/>
                  </a:lnTo>
                  <a:lnTo>
                    <a:pt x="1074" y="3710"/>
                  </a:lnTo>
                  <a:lnTo>
                    <a:pt x="1076" y="3720"/>
                  </a:lnTo>
                  <a:lnTo>
                    <a:pt x="1078" y="3744"/>
                  </a:lnTo>
                  <a:lnTo>
                    <a:pt x="1078" y="3810"/>
                  </a:lnTo>
                  <a:lnTo>
                    <a:pt x="1080" y="3820"/>
                  </a:lnTo>
                  <a:lnTo>
                    <a:pt x="1086" y="3828"/>
                  </a:lnTo>
                  <a:lnTo>
                    <a:pt x="1094" y="3834"/>
                  </a:lnTo>
                  <a:lnTo>
                    <a:pt x="1106" y="3836"/>
                  </a:lnTo>
                  <a:lnTo>
                    <a:pt x="1116" y="3836"/>
                  </a:lnTo>
                  <a:lnTo>
                    <a:pt x="1126" y="3832"/>
                  </a:lnTo>
                  <a:lnTo>
                    <a:pt x="1130" y="3826"/>
                  </a:lnTo>
                  <a:lnTo>
                    <a:pt x="1134" y="3818"/>
                  </a:lnTo>
                  <a:lnTo>
                    <a:pt x="1134" y="3812"/>
                  </a:lnTo>
                  <a:lnTo>
                    <a:pt x="1136" y="3810"/>
                  </a:lnTo>
                  <a:lnTo>
                    <a:pt x="1138" y="3810"/>
                  </a:lnTo>
                  <a:lnTo>
                    <a:pt x="1140" y="3812"/>
                  </a:lnTo>
                  <a:lnTo>
                    <a:pt x="1142" y="3820"/>
                  </a:lnTo>
                  <a:lnTo>
                    <a:pt x="1144" y="3830"/>
                  </a:lnTo>
                  <a:lnTo>
                    <a:pt x="1146" y="3852"/>
                  </a:lnTo>
                  <a:lnTo>
                    <a:pt x="1146" y="3856"/>
                  </a:lnTo>
                  <a:lnTo>
                    <a:pt x="1148" y="3868"/>
                  </a:lnTo>
                  <a:lnTo>
                    <a:pt x="1150" y="3880"/>
                  </a:lnTo>
                  <a:lnTo>
                    <a:pt x="1156" y="3890"/>
                  </a:lnTo>
                  <a:lnTo>
                    <a:pt x="1162" y="3898"/>
                  </a:lnTo>
                  <a:lnTo>
                    <a:pt x="1176" y="3908"/>
                  </a:lnTo>
                  <a:lnTo>
                    <a:pt x="1188" y="3916"/>
                  </a:lnTo>
                  <a:lnTo>
                    <a:pt x="1206" y="3920"/>
                  </a:lnTo>
                  <a:lnTo>
                    <a:pt x="1228" y="3926"/>
                  </a:lnTo>
                  <a:lnTo>
                    <a:pt x="1246" y="3928"/>
                  </a:lnTo>
                  <a:lnTo>
                    <a:pt x="1272" y="3930"/>
                  </a:lnTo>
                  <a:lnTo>
                    <a:pt x="1300" y="3932"/>
                  </a:lnTo>
                  <a:lnTo>
                    <a:pt x="1314" y="3932"/>
                  </a:lnTo>
                  <a:lnTo>
                    <a:pt x="1362" y="3932"/>
                  </a:lnTo>
                  <a:lnTo>
                    <a:pt x="1378" y="3930"/>
                  </a:lnTo>
                  <a:lnTo>
                    <a:pt x="1386" y="3928"/>
                  </a:lnTo>
                  <a:lnTo>
                    <a:pt x="1390" y="3926"/>
                  </a:lnTo>
                  <a:lnTo>
                    <a:pt x="1394" y="3918"/>
                  </a:lnTo>
                  <a:lnTo>
                    <a:pt x="1396" y="3908"/>
                  </a:lnTo>
                  <a:lnTo>
                    <a:pt x="1394" y="3896"/>
                  </a:lnTo>
                  <a:lnTo>
                    <a:pt x="1390" y="3884"/>
                  </a:lnTo>
                  <a:lnTo>
                    <a:pt x="1374" y="3854"/>
                  </a:lnTo>
                  <a:lnTo>
                    <a:pt x="1366" y="3838"/>
                  </a:lnTo>
                  <a:lnTo>
                    <a:pt x="1354" y="3824"/>
                  </a:lnTo>
                  <a:lnTo>
                    <a:pt x="1340" y="3808"/>
                  </a:lnTo>
                  <a:lnTo>
                    <a:pt x="1324" y="3790"/>
                  </a:lnTo>
                  <a:lnTo>
                    <a:pt x="1314" y="3774"/>
                  </a:lnTo>
                  <a:lnTo>
                    <a:pt x="1300" y="3752"/>
                  </a:lnTo>
                  <a:lnTo>
                    <a:pt x="1288" y="3726"/>
                  </a:lnTo>
                  <a:lnTo>
                    <a:pt x="1266" y="3670"/>
                  </a:lnTo>
                  <a:lnTo>
                    <a:pt x="1248" y="3620"/>
                  </a:lnTo>
                  <a:lnTo>
                    <a:pt x="1238" y="3588"/>
                  </a:lnTo>
                  <a:lnTo>
                    <a:pt x="1234" y="3560"/>
                  </a:lnTo>
                  <a:lnTo>
                    <a:pt x="1230" y="3534"/>
                  </a:lnTo>
                  <a:lnTo>
                    <a:pt x="1230" y="3480"/>
                  </a:lnTo>
                  <a:lnTo>
                    <a:pt x="1232" y="3452"/>
                  </a:lnTo>
                  <a:lnTo>
                    <a:pt x="1236" y="3424"/>
                  </a:lnTo>
                  <a:lnTo>
                    <a:pt x="1268" y="3262"/>
                  </a:lnTo>
                  <a:lnTo>
                    <a:pt x="1276" y="3208"/>
                  </a:lnTo>
                  <a:lnTo>
                    <a:pt x="1284" y="3120"/>
                  </a:lnTo>
                  <a:lnTo>
                    <a:pt x="1286" y="3064"/>
                  </a:lnTo>
                  <a:lnTo>
                    <a:pt x="1286" y="2974"/>
                  </a:lnTo>
                  <a:lnTo>
                    <a:pt x="1286" y="2918"/>
                  </a:lnTo>
                  <a:lnTo>
                    <a:pt x="1286" y="2818"/>
                  </a:lnTo>
                  <a:lnTo>
                    <a:pt x="1288" y="2808"/>
                  </a:lnTo>
                  <a:lnTo>
                    <a:pt x="1294" y="2800"/>
                  </a:lnTo>
                  <a:lnTo>
                    <a:pt x="1302" y="2794"/>
                  </a:lnTo>
                  <a:lnTo>
                    <a:pt x="1314" y="2792"/>
                  </a:lnTo>
                  <a:lnTo>
                    <a:pt x="1336" y="2790"/>
                  </a:lnTo>
                  <a:lnTo>
                    <a:pt x="1354" y="2786"/>
                  </a:lnTo>
                  <a:lnTo>
                    <a:pt x="1366" y="2782"/>
                  </a:lnTo>
                  <a:lnTo>
                    <a:pt x="1374" y="2780"/>
                  </a:lnTo>
                  <a:lnTo>
                    <a:pt x="1378" y="2780"/>
                  </a:lnTo>
                  <a:lnTo>
                    <a:pt x="1378" y="2778"/>
                  </a:lnTo>
                  <a:lnTo>
                    <a:pt x="1374" y="2772"/>
                  </a:lnTo>
                  <a:lnTo>
                    <a:pt x="1372" y="2768"/>
                  </a:lnTo>
                  <a:lnTo>
                    <a:pt x="1370" y="2762"/>
                  </a:lnTo>
                  <a:lnTo>
                    <a:pt x="1368" y="2748"/>
                  </a:lnTo>
                  <a:lnTo>
                    <a:pt x="1366" y="2728"/>
                  </a:lnTo>
                  <a:lnTo>
                    <a:pt x="1362" y="2702"/>
                  </a:lnTo>
                  <a:lnTo>
                    <a:pt x="1358" y="2672"/>
                  </a:lnTo>
                  <a:lnTo>
                    <a:pt x="1354" y="2644"/>
                  </a:lnTo>
                  <a:lnTo>
                    <a:pt x="1354" y="2618"/>
                  </a:lnTo>
                  <a:lnTo>
                    <a:pt x="1354" y="2422"/>
                  </a:lnTo>
                  <a:lnTo>
                    <a:pt x="1354" y="2368"/>
                  </a:lnTo>
                  <a:lnTo>
                    <a:pt x="1354" y="2074"/>
                  </a:lnTo>
                  <a:lnTo>
                    <a:pt x="1352" y="2062"/>
                  </a:lnTo>
                  <a:lnTo>
                    <a:pt x="1346" y="2056"/>
                  </a:lnTo>
                  <a:lnTo>
                    <a:pt x="1338" y="2050"/>
                  </a:lnTo>
                  <a:lnTo>
                    <a:pt x="1326" y="2050"/>
                  </a:lnTo>
                  <a:lnTo>
                    <a:pt x="1300" y="2054"/>
                  </a:lnTo>
                  <a:lnTo>
                    <a:pt x="1288" y="2054"/>
                  </a:lnTo>
                  <a:lnTo>
                    <a:pt x="1278" y="2048"/>
                  </a:lnTo>
                  <a:lnTo>
                    <a:pt x="1270" y="2042"/>
                  </a:lnTo>
                  <a:lnTo>
                    <a:pt x="1264" y="2032"/>
                  </a:lnTo>
                  <a:lnTo>
                    <a:pt x="1114" y="1604"/>
                  </a:lnTo>
                  <a:lnTo>
                    <a:pt x="1106" y="1582"/>
                  </a:lnTo>
                  <a:lnTo>
                    <a:pt x="1104" y="1564"/>
                  </a:lnTo>
                  <a:lnTo>
                    <a:pt x="1106" y="1560"/>
                  </a:lnTo>
                  <a:lnTo>
                    <a:pt x="1110" y="1554"/>
                  </a:lnTo>
                  <a:lnTo>
                    <a:pt x="1118" y="1550"/>
                  </a:lnTo>
                  <a:lnTo>
                    <a:pt x="1126" y="1546"/>
                  </a:lnTo>
                  <a:lnTo>
                    <a:pt x="1134" y="1546"/>
                  </a:lnTo>
                  <a:lnTo>
                    <a:pt x="1142" y="1550"/>
                  </a:lnTo>
                  <a:lnTo>
                    <a:pt x="1150" y="1556"/>
                  </a:lnTo>
                  <a:lnTo>
                    <a:pt x="1156" y="1566"/>
                  </a:lnTo>
                  <a:lnTo>
                    <a:pt x="1304" y="2006"/>
                  </a:lnTo>
                  <a:lnTo>
                    <a:pt x="1308" y="2016"/>
                  </a:lnTo>
                  <a:lnTo>
                    <a:pt x="1316" y="2024"/>
                  </a:lnTo>
                  <a:lnTo>
                    <a:pt x="1324" y="2030"/>
                  </a:lnTo>
                  <a:lnTo>
                    <a:pt x="1332" y="2032"/>
                  </a:lnTo>
                  <a:lnTo>
                    <a:pt x="1356" y="2030"/>
                  </a:lnTo>
                  <a:lnTo>
                    <a:pt x="1380" y="2028"/>
                  </a:lnTo>
                  <a:lnTo>
                    <a:pt x="1398" y="2026"/>
                  </a:lnTo>
                  <a:lnTo>
                    <a:pt x="1452" y="2016"/>
                  </a:lnTo>
                  <a:lnTo>
                    <a:pt x="1466" y="2014"/>
                  </a:lnTo>
                  <a:lnTo>
                    <a:pt x="1486" y="2012"/>
                  </a:lnTo>
                  <a:lnTo>
                    <a:pt x="1490" y="2014"/>
                  </a:lnTo>
                  <a:lnTo>
                    <a:pt x="1494" y="2016"/>
                  </a:lnTo>
                  <a:lnTo>
                    <a:pt x="1494" y="2026"/>
                  </a:lnTo>
                  <a:lnTo>
                    <a:pt x="1492" y="2030"/>
                  </a:lnTo>
                  <a:lnTo>
                    <a:pt x="1486" y="2032"/>
                  </a:lnTo>
                  <a:lnTo>
                    <a:pt x="1454" y="2036"/>
                  </a:lnTo>
                  <a:lnTo>
                    <a:pt x="1424" y="2042"/>
                  </a:lnTo>
                  <a:lnTo>
                    <a:pt x="1404" y="2046"/>
                  </a:lnTo>
                  <a:lnTo>
                    <a:pt x="1398" y="2050"/>
                  </a:lnTo>
                  <a:lnTo>
                    <a:pt x="1396" y="2052"/>
                  </a:lnTo>
                  <a:lnTo>
                    <a:pt x="1398" y="2054"/>
                  </a:lnTo>
                  <a:lnTo>
                    <a:pt x="1404" y="2058"/>
                  </a:lnTo>
                  <a:lnTo>
                    <a:pt x="1424" y="2062"/>
                  </a:lnTo>
                  <a:lnTo>
                    <a:pt x="1438" y="2064"/>
                  </a:lnTo>
                  <a:lnTo>
                    <a:pt x="1464" y="2068"/>
                  </a:lnTo>
                  <a:lnTo>
                    <a:pt x="1492" y="2070"/>
                  </a:lnTo>
                  <a:lnTo>
                    <a:pt x="1534" y="2070"/>
                  </a:lnTo>
                  <a:lnTo>
                    <a:pt x="1556" y="2068"/>
                  </a:lnTo>
                  <a:lnTo>
                    <a:pt x="1564" y="2066"/>
                  </a:lnTo>
                  <a:lnTo>
                    <a:pt x="1570" y="2064"/>
                  </a:lnTo>
                  <a:lnTo>
                    <a:pt x="1584" y="2052"/>
                  </a:lnTo>
                  <a:lnTo>
                    <a:pt x="1590" y="2042"/>
                  </a:lnTo>
                  <a:lnTo>
                    <a:pt x="1598" y="2028"/>
                  </a:lnTo>
                  <a:lnTo>
                    <a:pt x="1602" y="2012"/>
                  </a:lnTo>
                  <a:lnTo>
                    <a:pt x="1604" y="2002"/>
                  </a:lnTo>
                  <a:lnTo>
                    <a:pt x="1606" y="2000"/>
                  </a:lnTo>
                  <a:lnTo>
                    <a:pt x="1612" y="1996"/>
                  </a:lnTo>
                  <a:lnTo>
                    <a:pt x="1630" y="1990"/>
                  </a:lnTo>
                  <a:lnTo>
                    <a:pt x="1632" y="1990"/>
                  </a:lnTo>
                  <a:lnTo>
                    <a:pt x="1642" y="1986"/>
                  </a:lnTo>
                  <a:lnTo>
                    <a:pt x="1648" y="1978"/>
                  </a:lnTo>
                  <a:lnTo>
                    <a:pt x="1652" y="1968"/>
                  </a:lnTo>
                  <a:lnTo>
                    <a:pt x="1652" y="1958"/>
                  </a:lnTo>
                  <a:lnTo>
                    <a:pt x="1610" y="1758"/>
                  </a:lnTo>
                  <a:lnTo>
                    <a:pt x="1598" y="1708"/>
                  </a:lnTo>
                  <a:lnTo>
                    <a:pt x="1592" y="1686"/>
                  </a:lnTo>
                  <a:lnTo>
                    <a:pt x="1590" y="1666"/>
                  </a:lnTo>
                  <a:lnTo>
                    <a:pt x="1590" y="1636"/>
                  </a:lnTo>
                  <a:lnTo>
                    <a:pt x="1588" y="1620"/>
                  </a:lnTo>
                  <a:lnTo>
                    <a:pt x="1582" y="1598"/>
                  </a:lnTo>
                  <a:lnTo>
                    <a:pt x="1570" y="1556"/>
                  </a:lnTo>
                  <a:lnTo>
                    <a:pt x="1564" y="1534"/>
                  </a:lnTo>
                  <a:lnTo>
                    <a:pt x="1562" y="1516"/>
                  </a:lnTo>
                  <a:lnTo>
                    <a:pt x="1560" y="1502"/>
                  </a:lnTo>
                  <a:lnTo>
                    <a:pt x="1554" y="1486"/>
                  </a:lnTo>
                  <a:lnTo>
                    <a:pt x="1550" y="1468"/>
                  </a:lnTo>
                  <a:lnTo>
                    <a:pt x="1548" y="1450"/>
                  </a:lnTo>
                  <a:lnTo>
                    <a:pt x="1546" y="1428"/>
                  </a:lnTo>
                  <a:lnTo>
                    <a:pt x="1544" y="1404"/>
                  </a:lnTo>
                  <a:lnTo>
                    <a:pt x="1540" y="1388"/>
                  </a:lnTo>
                  <a:lnTo>
                    <a:pt x="1534" y="1362"/>
                  </a:lnTo>
                  <a:lnTo>
                    <a:pt x="1524" y="1336"/>
                  </a:lnTo>
                  <a:lnTo>
                    <a:pt x="1518" y="1324"/>
                  </a:lnTo>
                  <a:lnTo>
                    <a:pt x="1496" y="1274"/>
                  </a:lnTo>
                  <a:lnTo>
                    <a:pt x="1490" y="1254"/>
                  </a:lnTo>
                  <a:lnTo>
                    <a:pt x="1482" y="1228"/>
                  </a:lnTo>
                  <a:lnTo>
                    <a:pt x="1474" y="1202"/>
                  </a:lnTo>
                  <a:lnTo>
                    <a:pt x="1470" y="1182"/>
                  </a:lnTo>
                  <a:lnTo>
                    <a:pt x="1458" y="1132"/>
                  </a:lnTo>
                  <a:lnTo>
                    <a:pt x="1454" y="1106"/>
                  </a:lnTo>
                  <a:lnTo>
                    <a:pt x="1452" y="1080"/>
                  </a:lnTo>
                  <a:lnTo>
                    <a:pt x="1452" y="1062"/>
                  </a:lnTo>
                  <a:lnTo>
                    <a:pt x="1452" y="1024"/>
                  </a:lnTo>
                  <a:lnTo>
                    <a:pt x="1450" y="1008"/>
                  </a:lnTo>
                  <a:lnTo>
                    <a:pt x="1446" y="986"/>
                  </a:lnTo>
                  <a:lnTo>
                    <a:pt x="1442" y="966"/>
                  </a:lnTo>
                  <a:lnTo>
                    <a:pt x="1434" y="912"/>
                  </a:lnTo>
                  <a:lnTo>
                    <a:pt x="1430" y="882"/>
                  </a:lnTo>
                  <a:lnTo>
                    <a:pt x="1424" y="856"/>
                  </a:lnTo>
                  <a:lnTo>
                    <a:pt x="1418" y="828"/>
                  </a:lnTo>
                  <a:lnTo>
                    <a:pt x="1404" y="772"/>
                  </a:lnTo>
                  <a:lnTo>
                    <a:pt x="1396" y="750"/>
                  </a:lnTo>
                  <a:lnTo>
                    <a:pt x="1390" y="734"/>
                  </a:lnTo>
                  <a:lnTo>
                    <a:pt x="1386" y="730"/>
                  </a:lnTo>
                  <a:lnTo>
                    <a:pt x="1380" y="724"/>
                  </a:lnTo>
                  <a:lnTo>
                    <a:pt x="1368" y="716"/>
                  </a:lnTo>
                  <a:lnTo>
                    <a:pt x="1356" y="714"/>
                  </a:lnTo>
                  <a:lnTo>
                    <a:pt x="1348" y="712"/>
                  </a:lnTo>
                  <a:lnTo>
                    <a:pt x="1334" y="712"/>
                  </a:lnTo>
                  <a:lnTo>
                    <a:pt x="1332" y="710"/>
                  </a:lnTo>
                  <a:lnTo>
                    <a:pt x="1328" y="708"/>
                  </a:lnTo>
                  <a:lnTo>
                    <a:pt x="1320" y="698"/>
                  </a:lnTo>
                  <a:lnTo>
                    <a:pt x="1306" y="674"/>
                  </a:lnTo>
                  <a:lnTo>
                    <a:pt x="1298" y="664"/>
                  </a:lnTo>
                  <a:lnTo>
                    <a:pt x="1292" y="656"/>
                  </a:lnTo>
                  <a:lnTo>
                    <a:pt x="1280" y="644"/>
                  </a:lnTo>
                  <a:lnTo>
                    <a:pt x="1272" y="634"/>
                  </a:lnTo>
                  <a:lnTo>
                    <a:pt x="1264" y="620"/>
                  </a:lnTo>
                  <a:lnTo>
                    <a:pt x="1250" y="584"/>
                  </a:lnTo>
                  <a:lnTo>
                    <a:pt x="1238" y="542"/>
                  </a:lnTo>
                  <a:lnTo>
                    <a:pt x="1234" y="532"/>
                  </a:lnTo>
                  <a:lnTo>
                    <a:pt x="1230" y="524"/>
                  </a:lnTo>
                  <a:lnTo>
                    <a:pt x="1226" y="520"/>
                  </a:lnTo>
                  <a:lnTo>
                    <a:pt x="1222" y="518"/>
                  </a:lnTo>
                  <a:lnTo>
                    <a:pt x="1220" y="516"/>
                  </a:lnTo>
                  <a:lnTo>
                    <a:pt x="1218" y="514"/>
                  </a:lnTo>
                  <a:lnTo>
                    <a:pt x="1216" y="510"/>
                  </a:lnTo>
                  <a:lnTo>
                    <a:pt x="1216" y="506"/>
                  </a:lnTo>
                  <a:lnTo>
                    <a:pt x="1214" y="490"/>
                  </a:lnTo>
                  <a:lnTo>
                    <a:pt x="1210" y="468"/>
                  </a:lnTo>
                  <a:lnTo>
                    <a:pt x="1194" y="388"/>
                  </a:lnTo>
                  <a:lnTo>
                    <a:pt x="1182" y="334"/>
                  </a:lnTo>
                  <a:lnTo>
                    <a:pt x="1166" y="244"/>
                  </a:lnTo>
                  <a:lnTo>
                    <a:pt x="1158" y="218"/>
                  </a:lnTo>
                  <a:lnTo>
                    <a:pt x="1148" y="192"/>
                  </a:lnTo>
                  <a:lnTo>
                    <a:pt x="1128" y="146"/>
                  </a:lnTo>
                  <a:lnTo>
                    <a:pt x="1116" y="122"/>
                  </a:lnTo>
                  <a:lnTo>
                    <a:pt x="1098" y="102"/>
                  </a:lnTo>
                  <a:lnTo>
                    <a:pt x="1080" y="82"/>
                  </a:lnTo>
                  <a:lnTo>
                    <a:pt x="1060" y="64"/>
                  </a:lnTo>
                  <a:lnTo>
                    <a:pt x="1040" y="46"/>
                  </a:lnTo>
                  <a:lnTo>
                    <a:pt x="1030" y="40"/>
                  </a:lnTo>
                  <a:lnTo>
                    <a:pt x="986" y="12"/>
                  </a:lnTo>
                  <a:lnTo>
                    <a:pt x="976" y="8"/>
                  </a:lnTo>
                  <a:lnTo>
                    <a:pt x="966" y="4"/>
                  </a:lnTo>
                  <a:lnTo>
                    <a:pt x="954" y="2"/>
                  </a:lnTo>
                  <a:lnTo>
                    <a:pt x="946" y="0"/>
                  </a:lnTo>
                  <a:lnTo>
                    <a:pt x="926" y="2"/>
                  </a:lnTo>
                  <a:lnTo>
                    <a:pt x="904" y="6"/>
                  </a:lnTo>
                  <a:lnTo>
                    <a:pt x="886" y="10"/>
                  </a:lnTo>
                  <a:lnTo>
                    <a:pt x="870" y="12"/>
                  </a:lnTo>
                  <a:lnTo>
                    <a:pt x="834" y="12"/>
                  </a:lnTo>
                  <a:lnTo>
                    <a:pt x="824" y="14"/>
                  </a:lnTo>
                  <a:lnTo>
                    <a:pt x="814" y="18"/>
                  </a:lnTo>
                  <a:lnTo>
                    <a:pt x="802" y="22"/>
                  </a:lnTo>
                  <a:lnTo>
                    <a:pt x="792" y="30"/>
                  </a:lnTo>
                  <a:lnTo>
                    <a:pt x="774" y="48"/>
                  </a:lnTo>
                  <a:lnTo>
                    <a:pt x="758" y="66"/>
                  </a:lnTo>
                  <a:lnTo>
                    <a:pt x="738" y="90"/>
                  </a:lnTo>
                  <a:lnTo>
                    <a:pt x="730" y="102"/>
                  </a:lnTo>
                  <a:lnTo>
                    <a:pt x="720" y="122"/>
                  </a:lnTo>
                  <a:lnTo>
                    <a:pt x="688" y="182"/>
                  </a:lnTo>
                  <a:lnTo>
                    <a:pt x="678" y="206"/>
                  </a:lnTo>
                  <a:lnTo>
                    <a:pt x="668" y="232"/>
                  </a:lnTo>
                  <a:lnTo>
                    <a:pt x="656" y="276"/>
                  </a:lnTo>
                  <a:lnTo>
                    <a:pt x="648" y="302"/>
                  </a:lnTo>
                  <a:lnTo>
                    <a:pt x="642" y="328"/>
                  </a:lnTo>
                  <a:lnTo>
                    <a:pt x="638" y="358"/>
                  </a:lnTo>
                  <a:lnTo>
                    <a:pt x="636" y="386"/>
                  </a:lnTo>
                  <a:lnTo>
                    <a:pt x="634" y="414"/>
                  </a:lnTo>
                  <a:lnTo>
                    <a:pt x="634" y="442"/>
                  </a:lnTo>
                  <a:lnTo>
                    <a:pt x="632" y="470"/>
                  </a:lnTo>
                  <a:lnTo>
                    <a:pt x="628" y="496"/>
                  </a:lnTo>
                  <a:lnTo>
                    <a:pt x="624" y="516"/>
                  </a:lnTo>
                  <a:lnTo>
                    <a:pt x="612" y="566"/>
                  </a:lnTo>
                  <a:lnTo>
                    <a:pt x="606" y="586"/>
                  </a:lnTo>
                  <a:lnTo>
                    <a:pt x="598" y="596"/>
                  </a:lnTo>
                  <a:lnTo>
                    <a:pt x="586" y="602"/>
                  </a:lnTo>
                  <a:lnTo>
                    <a:pt x="566" y="608"/>
                  </a:lnTo>
                  <a:lnTo>
                    <a:pt x="438" y="634"/>
                  </a:lnTo>
                  <a:lnTo>
                    <a:pt x="416" y="638"/>
                  </a:lnTo>
                  <a:lnTo>
                    <a:pt x="404" y="644"/>
                  </a:lnTo>
                  <a:lnTo>
                    <a:pt x="382" y="662"/>
                  </a:lnTo>
                  <a:lnTo>
                    <a:pt x="368" y="678"/>
                  </a:lnTo>
                  <a:lnTo>
                    <a:pt x="350" y="696"/>
                  </a:lnTo>
                  <a:lnTo>
                    <a:pt x="346" y="702"/>
                  </a:lnTo>
                  <a:lnTo>
                    <a:pt x="330" y="724"/>
                  </a:lnTo>
                  <a:lnTo>
                    <a:pt x="318" y="748"/>
                  </a:lnTo>
                  <a:lnTo>
                    <a:pt x="312" y="758"/>
                  </a:lnTo>
                  <a:lnTo>
                    <a:pt x="288" y="806"/>
                  </a:lnTo>
                  <a:lnTo>
                    <a:pt x="258" y="866"/>
                  </a:lnTo>
                  <a:lnTo>
                    <a:pt x="242" y="890"/>
                  </a:lnTo>
                  <a:lnTo>
                    <a:pt x="226" y="910"/>
                  </a:lnTo>
                  <a:lnTo>
                    <a:pt x="196" y="942"/>
                  </a:lnTo>
                  <a:lnTo>
                    <a:pt x="160" y="982"/>
                  </a:lnTo>
                  <a:lnTo>
                    <a:pt x="152" y="992"/>
                  </a:lnTo>
                  <a:lnTo>
                    <a:pt x="116" y="1032"/>
                  </a:lnTo>
                  <a:lnTo>
                    <a:pt x="98" y="1050"/>
                  </a:lnTo>
                  <a:lnTo>
                    <a:pt x="82" y="1068"/>
                  </a:lnTo>
                  <a:lnTo>
                    <a:pt x="72" y="1082"/>
                  </a:lnTo>
                  <a:lnTo>
                    <a:pt x="48" y="1118"/>
                  </a:lnTo>
                  <a:lnTo>
                    <a:pt x="24" y="1156"/>
                  </a:lnTo>
                  <a:lnTo>
                    <a:pt x="2" y="1190"/>
                  </a:lnTo>
                  <a:lnTo>
                    <a:pt x="0" y="1196"/>
                  </a:lnTo>
                  <a:lnTo>
                    <a:pt x="0" y="1204"/>
                  </a:lnTo>
                  <a:lnTo>
                    <a:pt x="0" y="1210"/>
                  </a:lnTo>
                  <a:lnTo>
                    <a:pt x="2" y="1216"/>
                  </a:lnTo>
                  <a:lnTo>
                    <a:pt x="2" y="1218"/>
                  </a:lnTo>
                  <a:lnTo>
                    <a:pt x="2" y="1216"/>
                  </a:lnTo>
                  <a:lnTo>
                    <a:pt x="0" y="1214"/>
                  </a:lnTo>
                  <a:lnTo>
                    <a:pt x="2" y="1216"/>
                  </a:lnTo>
                  <a:close/>
                  <a:moveTo>
                    <a:pt x="1238" y="1146"/>
                  </a:moveTo>
                  <a:lnTo>
                    <a:pt x="1238" y="1146"/>
                  </a:lnTo>
                  <a:lnTo>
                    <a:pt x="1244" y="1126"/>
                  </a:lnTo>
                  <a:lnTo>
                    <a:pt x="1248" y="1118"/>
                  </a:lnTo>
                  <a:lnTo>
                    <a:pt x="1250" y="1114"/>
                  </a:lnTo>
                  <a:lnTo>
                    <a:pt x="1258" y="1106"/>
                  </a:lnTo>
                  <a:lnTo>
                    <a:pt x="1264" y="1096"/>
                  </a:lnTo>
                  <a:lnTo>
                    <a:pt x="1268" y="1092"/>
                  </a:lnTo>
                  <a:lnTo>
                    <a:pt x="1272" y="1094"/>
                  </a:lnTo>
                  <a:lnTo>
                    <a:pt x="1276" y="1098"/>
                  </a:lnTo>
                  <a:lnTo>
                    <a:pt x="1280" y="1106"/>
                  </a:lnTo>
                  <a:lnTo>
                    <a:pt x="1284" y="1128"/>
                  </a:lnTo>
                  <a:lnTo>
                    <a:pt x="1286" y="1148"/>
                  </a:lnTo>
                  <a:lnTo>
                    <a:pt x="1286" y="1180"/>
                  </a:lnTo>
                  <a:lnTo>
                    <a:pt x="1288" y="1196"/>
                  </a:lnTo>
                  <a:lnTo>
                    <a:pt x="1292" y="1218"/>
                  </a:lnTo>
                  <a:lnTo>
                    <a:pt x="1306" y="1298"/>
                  </a:lnTo>
                  <a:lnTo>
                    <a:pt x="1316" y="1352"/>
                  </a:lnTo>
                  <a:lnTo>
                    <a:pt x="1322" y="1382"/>
                  </a:lnTo>
                  <a:lnTo>
                    <a:pt x="1330" y="1408"/>
                  </a:lnTo>
                  <a:lnTo>
                    <a:pt x="1340" y="1432"/>
                  </a:lnTo>
                  <a:lnTo>
                    <a:pt x="1352" y="1454"/>
                  </a:lnTo>
                  <a:lnTo>
                    <a:pt x="1360" y="1474"/>
                  </a:lnTo>
                  <a:lnTo>
                    <a:pt x="1368" y="1490"/>
                  </a:lnTo>
                  <a:lnTo>
                    <a:pt x="1374" y="1504"/>
                  </a:lnTo>
                  <a:lnTo>
                    <a:pt x="1380" y="1514"/>
                  </a:lnTo>
                  <a:lnTo>
                    <a:pt x="1382" y="1522"/>
                  </a:lnTo>
                  <a:lnTo>
                    <a:pt x="1380" y="1526"/>
                  </a:lnTo>
                  <a:lnTo>
                    <a:pt x="1374" y="1528"/>
                  </a:lnTo>
                  <a:lnTo>
                    <a:pt x="1356" y="1530"/>
                  </a:lnTo>
                  <a:lnTo>
                    <a:pt x="1284" y="1530"/>
                  </a:lnTo>
                  <a:lnTo>
                    <a:pt x="1274" y="1528"/>
                  </a:lnTo>
                  <a:lnTo>
                    <a:pt x="1262" y="1524"/>
                  </a:lnTo>
                  <a:lnTo>
                    <a:pt x="1254" y="1518"/>
                  </a:lnTo>
                  <a:lnTo>
                    <a:pt x="1250" y="1510"/>
                  </a:lnTo>
                  <a:lnTo>
                    <a:pt x="1244" y="1490"/>
                  </a:lnTo>
                  <a:lnTo>
                    <a:pt x="1240" y="1466"/>
                  </a:lnTo>
                  <a:lnTo>
                    <a:pt x="1234" y="1422"/>
                  </a:lnTo>
                  <a:lnTo>
                    <a:pt x="1228" y="1368"/>
                  </a:lnTo>
                  <a:lnTo>
                    <a:pt x="1218" y="1304"/>
                  </a:lnTo>
                  <a:lnTo>
                    <a:pt x="1218" y="1276"/>
                  </a:lnTo>
                  <a:lnTo>
                    <a:pt x="1220" y="1250"/>
                  </a:lnTo>
                  <a:lnTo>
                    <a:pt x="1226" y="1218"/>
                  </a:lnTo>
                  <a:lnTo>
                    <a:pt x="1236" y="1164"/>
                  </a:lnTo>
                  <a:lnTo>
                    <a:pt x="1238" y="1146"/>
                  </a:lnTo>
                  <a:close/>
                  <a:moveTo>
                    <a:pt x="202" y="1240"/>
                  </a:moveTo>
                  <a:lnTo>
                    <a:pt x="202" y="1240"/>
                  </a:lnTo>
                  <a:lnTo>
                    <a:pt x="198" y="1228"/>
                  </a:lnTo>
                  <a:lnTo>
                    <a:pt x="200" y="1216"/>
                  </a:lnTo>
                  <a:lnTo>
                    <a:pt x="204" y="1206"/>
                  </a:lnTo>
                  <a:lnTo>
                    <a:pt x="210" y="1198"/>
                  </a:lnTo>
                  <a:lnTo>
                    <a:pt x="266" y="1148"/>
                  </a:lnTo>
                  <a:lnTo>
                    <a:pt x="308" y="1112"/>
                  </a:lnTo>
                  <a:lnTo>
                    <a:pt x="348" y="1078"/>
                  </a:lnTo>
                  <a:lnTo>
                    <a:pt x="366" y="1058"/>
                  </a:lnTo>
                  <a:lnTo>
                    <a:pt x="382" y="1036"/>
                  </a:lnTo>
                  <a:lnTo>
                    <a:pt x="412" y="986"/>
                  </a:lnTo>
                  <a:lnTo>
                    <a:pt x="420" y="976"/>
                  </a:lnTo>
                  <a:lnTo>
                    <a:pt x="426" y="966"/>
                  </a:lnTo>
                  <a:lnTo>
                    <a:pt x="434" y="960"/>
                  </a:lnTo>
                  <a:lnTo>
                    <a:pt x="440" y="956"/>
                  </a:lnTo>
                  <a:lnTo>
                    <a:pt x="446" y="954"/>
                  </a:lnTo>
                  <a:lnTo>
                    <a:pt x="454" y="954"/>
                  </a:lnTo>
                  <a:lnTo>
                    <a:pt x="460" y="954"/>
                  </a:lnTo>
                  <a:lnTo>
                    <a:pt x="468" y="956"/>
                  </a:lnTo>
                  <a:lnTo>
                    <a:pt x="482" y="964"/>
                  </a:lnTo>
                  <a:lnTo>
                    <a:pt x="494" y="974"/>
                  </a:lnTo>
                  <a:lnTo>
                    <a:pt x="522" y="1004"/>
                  </a:lnTo>
                  <a:lnTo>
                    <a:pt x="528" y="1014"/>
                  </a:lnTo>
                  <a:lnTo>
                    <a:pt x="534" y="1024"/>
                  </a:lnTo>
                  <a:lnTo>
                    <a:pt x="544" y="1046"/>
                  </a:lnTo>
                  <a:lnTo>
                    <a:pt x="556" y="1098"/>
                  </a:lnTo>
                  <a:lnTo>
                    <a:pt x="572" y="1166"/>
                  </a:lnTo>
                  <a:lnTo>
                    <a:pt x="582" y="1218"/>
                  </a:lnTo>
                  <a:lnTo>
                    <a:pt x="588" y="1260"/>
                  </a:lnTo>
                  <a:lnTo>
                    <a:pt x="590" y="1288"/>
                  </a:lnTo>
                  <a:lnTo>
                    <a:pt x="588" y="1314"/>
                  </a:lnTo>
                  <a:lnTo>
                    <a:pt x="582" y="1346"/>
                  </a:lnTo>
                  <a:lnTo>
                    <a:pt x="574" y="1400"/>
                  </a:lnTo>
                  <a:lnTo>
                    <a:pt x="568" y="1430"/>
                  </a:lnTo>
                  <a:lnTo>
                    <a:pt x="556" y="1482"/>
                  </a:lnTo>
                  <a:lnTo>
                    <a:pt x="556" y="1488"/>
                  </a:lnTo>
                  <a:lnTo>
                    <a:pt x="550" y="1510"/>
                  </a:lnTo>
                  <a:lnTo>
                    <a:pt x="544" y="1522"/>
                  </a:lnTo>
                  <a:lnTo>
                    <a:pt x="538" y="1536"/>
                  </a:lnTo>
                  <a:lnTo>
                    <a:pt x="530" y="1556"/>
                  </a:lnTo>
                  <a:lnTo>
                    <a:pt x="530" y="1562"/>
                  </a:lnTo>
                  <a:lnTo>
                    <a:pt x="524" y="1582"/>
                  </a:lnTo>
                  <a:lnTo>
                    <a:pt x="520" y="1590"/>
                  </a:lnTo>
                  <a:lnTo>
                    <a:pt x="516" y="1594"/>
                  </a:lnTo>
                  <a:lnTo>
                    <a:pt x="504" y="1600"/>
                  </a:lnTo>
                  <a:lnTo>
                    <a:pt x="486" y="1606"/>
                  </a:lnTo>
                  <a:lnTo>
                    <a:pt x="476" y="1608"/>
                  </a:lnTo>
                  <a:lnTo>
                    <a:pt x="464" y="1608"/>
                  </a:lnTo>
                  <a:lnTo>
                    <a:pt x="438" y="1608"/>
                  </a:lnTo>
                  <a:lnTo>
                    <a:pt x="412" y="1604"/>
                  </a:lnTo>
                  <a:lnTo>
                    <a:pt x="402" y="1602"/>
                  </a:lnTo>
                  <a:lnTo>
                    <a:pt x="394" y="1600"/>
                  </a:lnTo>
                  <a:lnTo>
                    <a:pt x="390" y="1596"/>
                  </a:lnTo>
                  <a:lnTo>
                    <a:pt x="390" y="1594"/>
                  </a:lnTo>
                  <a:lnTo>
                    <a:pt x="392" y="1590"/>
                  </a:lnTo>
                  <a:lnTo>
                    <a:pt x="390" y="1584"/>
                  </a:lnTo>
                  <a:lnTo>
                    <a:pt x="386" y="1576"/>
                  </a:lnTo>
                  <a:lnTo>
                    <a:pt x="380" y="1566"/>
                  </a:lnTo>
                  <a:lnTo>
                    <a:pt x="318" y="1490"/>
                  </a:lnTo>
                  <a:lnTo>
                    <a:pt x="306" y="1470"/>
                  </a:lnTo>
                  <a:lnTo>
                    <a:pt x="302" y="1462"/>
                  </a:lnTo>
                  <a:lnTo>
                    <a:pt x="300" y="1456"/>
                  </a:lnTo>
                  <a:lnTo>
                    <a:pt x="298" y="1440"/>
                  </a:lnTo>
                  <a:lnTo>
                    <a:pt x="294" y="1420"/>
                  </a:lnTo>
                  <a:lnTo>
                    <a:pt x="286" y="1396"/>
                  </a:lnTo>
                  <a:lnTo>
                    <a:pt x="274" y="1372"/>
                  </a:lnTo>
                  <a:lnTo>
                    <a:pt x="272" y="1370"/>
                  </a:lnTo>
                  <a:lnTo>
                    <a:pt x="246" y="1322"/>
                  </a:lnTo>
                  <a:lnTo>
                    <a:pt x="202" y="1240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IN" dirty="0"/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1504387" y="1484784"/>
            <a:ext cx="1771469" cy="3998302"/>
            <a:chOff x="1403648" y="1484784"/>
            <a:chExt cx="1771469" cy="3998302"/>
          </a:xfrm>
        </p:grpSpPr>
        <p:sp>
          <p:nvSpPr>
            <p:cNvPr id="233" name="Rounded Rectangle 232"/>
            <p:cNvSpPr>
              <a:spLocks noChangeArrowheads="1"/>
            </p:cNvSpPr>
            <p:nvPr/>
          </p:nvSpPr>
          <p:spPr bwMode="auto">
            <a:xfrm>
              <a:off x="1403648" y="1484784"/>
              <a:ext cx="1771469" cy="3845657"/>
            </a:xfrm>
            <a:prstGeom prst="roundRect">
              <a:avLst>
                <a:gd name="adj" fmla="val 8991"/>
              </a:avLst>
            </a:prstGeom>
            <a:gradFill rotWithShape="1">
              <a:gsLst>
                <a:gs pos="0">
                  <a:srgbClr val="D9D9D9"/>
                </a:gs>
                <a:gs pos="100000">
                  <a:schemeClr val="bg1"/>
                </a:gs>
              </a:gsLst>
              <a:lin ang="16200000"/>
            </a:gradFill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 flipH="1">
              <a:off x="1479023" y="5013176"/>
              <a:ext cx="1652817" cy="469910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noFill/>
            </a:ln>
            <a:effectLst/>
            <a:scene3d>
              <a:camera prst="obliqueBottomRight">
                <a:rot lat="7200000" lon="0" rev="0"/>
              </a:camera>
              <a:lightRig rig="threePt" dir="t"/>
            </a:scene3d>
            <a:sp3d extrusionH="260350">
              <a:extrusionClr>
                <a:schemeClr val="tx1">
                  <a:lumMod val="75000"/>
                  <a:lumOff val="25000"/>
                </a:schemeClr>
              </a:extrusion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235" name="Gruppe 296"/>
            <p:cNvGrpSpPr>
              <a:grpSpLocks/>
            </p:cNvGrpSpPr>
            <p:nvPr/>
          </p:nvGrpSpPr>
          <p:grpSpPr bwMode="auto">
            <a:xfrm>
              <a:off x="1586212" y="1732434"/>
              <a:ext cx="1348485" cy="3294177"/>
              <a:chOff x="6143636" y="3071810"/>
              <a:chExt cx="1350104" cy="3242863"/>
            </a:xfrm>
          </p:grpSpPr>
          <p:grpSp>
            <p:nvGrpSpPr>
              <p:cNvPr id="236" name="Gruppe 295"/>
              <p:cNvGrpSpPr>
                <a:grpSpLocks/>
              </p:cNvGrpSpPr>
              <p:nvPr/>
            </p:nvGrpSpPr>
            <p:grpSpPr bwMode="auto">
              <a:xfrm>
                <a:off x="6143636" y="3071810"/>
                <a:ext cx="1350104" cy="3242863"/>
                <a:chOff x="6143636" y="3071810"/>
                <a:chExt cx="1350104" cy="3242863"/>
              </a:xfrm>
            </p:grpSpPr>
            <p:sp>
              <p:nvSpPr>
                <p:cNvPr id="239" name="Freeform 7"/>
                <p:cNvSpPr>
                  <a:spLocks/>
                </p:cNvSpPr>
                <p:nvPr/>
              </p:nvSpPr>
              <p:spPr bwMode="auto">
                <a:xfrm>
                  <a:off x="6991946" y="4322208"/>
                  <a:ext cx="366130" cy="436414"/>
                </a:xfrm>
                <a:custGeom>
                  <a:avLst/>
                  <a:gdLst>
                    <a:gd name="T0" fmla="*/ 2147483647 w 448"/>
                    <a:gd name="T1" fmla="*/ 2147483647 h 534"/>
                    <a:gd name="T2" fmla="*/ 2147483647 w 448"/>
                    <a:gd name="T3" fmla="*/ 2147483647 h 534"/>
                    <a:gd name="T4" fmla="*/ 2147483647 w 448"/>
                    <a:gd name="T5" fmla="*/ 2147483647 h 534"/>
                    <a:gd name="T6" fmla="*/ 2147483647 w 448"/>
                    <a:gd name="T7" fmla="*/ 2147483647 h 534"/>
                    <a:gd name="T8" fmla="*/ 2147483647 w 448"/>
                    <a:gd name="T9" fmla="*/ 2147483647 h 534"/>
                    <a:gd name="T10" fmla="*/ 2147483647 w 448"/>
                    <a:gd name="T11" fmla="*/ 2147483647 h 534"/>
                    <a:gd name="T12" fmla="*/ 2147483647 w 448"/>
                    <a:gd name="T13" fmla="*/ 2147483647 h 534"/>
                    <a:gd name="T14" fmla="*/ 2147483647 w 448"/>
                    <a:gd name="T15" fmla="*/ 2147483647 h 534"/>
                    <a:gd name="T16" fmla="*/ 2147483647 w 448"/>
                    <a:gd name="T17" fmla="*/ 2147483647 h 534"/>
                    <a:gd name="T18" fmla="*/ 2147483647 w 448"/>
                    <a:gd name="T19" fmla="*/ 2147483647 h 534"/>
                    <a:gd name="T20" fmla="*/ 2147483647 w 448"/>
                    <a:gd name="T21" fmla="*/ 2147483647 h 534"/>
                    <a:gd name="T22" fmla="*/ 2147483647 w 448"/>
                    <a:gd name="T23" fmla="*/ 2147483647 h 534"/>
                    <a:gd name="T24" fmla="*/ 2147483647 w 448"/>
                    <a:gd name="T25" fmla="*/ 2147483647 h 534"/>
                    <a:gd name="T26" fmla="*/ 2147483647 w 448"/>
                    <a:gd name="T27" fmla="*/ 2147483647 h 534"/>
                    <a:gd name="T28" fmla="*/ 2147483647 w 448"/>
                    <a:gd name="T29" fmla="*/ 2147483647 h 534"/>
                    <a:gd name="T30" fmla="*/ 2147483647 w 448"/>
                    <a:gd name="T31" fmla="*/ 2147483647 h 534"/>
                    <a:gd name="T32" fmla="*/ 2147483647 w 448"/>
                    <a:gd name="T33" fmla="*/ 2147483647 h 534"/>
                    <a:gd name="T34" fmla="*/ 2147483647 w 448"/>
                    <a:gd name="T35" fmla="*/ 2147483647 h 534"/>
                    <a:gd name="T36" fmla="*/ 0 w 448"/>
                    <a:gd name="T37" fmla="*/ 2147483647 h 534"/>
                    <a:gd name="T38" fmla="*/ 2147483647 w 448"/>
                    <a:gd name="T39" fmla="*/ 0 h 534"/>
                    <a:gd name="T40" fmla="*/ 2147483647 w 448"/>
                    <a:gd name="T41" fmla="*/ 2147483647 h 534"/>
                    <a:gd name="T42" fmla="*/ 2147483647 w 448"/>
                    <a:gd name="T43" fmla="*/ 2147483647 h 53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48"/>
                    <a:gd name="T67" fmla="*/ 0 h 534"/>
                    <a:gd name="T68" fmla="*/ 448 w 448"/>
                    <a:gd name="T69" fmla="*/ 534 h 53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48" h="534">
                      <a:moveTo>
                        <a:pt x="448" y="492"/>
                      </a:moveTo>
                      <a:lnTo>
                        <a:pt x="448" y="492"/>
                      </a:lnTo>
                      <a:lnTo>
                        <a:pt x="418" y="500"/>
                      </a:lnTo>
                      <a:lnTo>
                        <a:pt x="352" y="516"/>
                      </a:lnTo>
                      <a:lnTo>
                        <a:pt x="314" y="524"/>
                      </a:lnTo>
                      <a:lnTo>
                        <a:pt x="278" y="530"/>
                      </a:lnTo>
                      <a:lnTo>
                        <a:pt x="246" y="534"/>
                      </a:lnTo>
                      <a:lnTo>
                        <a:pt x="224" y="534"/>
                      </a:lnTo>
                      <a:lnTo>
                        <a:pt x="220" y="532"/>
                      </a:lnTo>
                      <a:lnTo>
                        <a:pt x="214" y="526"/>
                      </a:lnTo>
                      <a:lnTo>
                        <a:pt x="202" y="510"/>
                      </a:lnTo>
                      <a:lnTo>
                        <a:pt x="186" y="482"/>
                      </a:lnTo>
                      <a:lnTo>
                        <a:pt x="170" y="448"/>
                      </a:lnTo>
                      <a:lnTo>
                        <a:pt x="134" y="364"/>
                      </a:lnTo>
                      <a:lnTo>
                        <a:pt x="94" y="268"/>
                      </a:lnTo>
                      <a:lnTo>
                        <a:pt x="58" y="172"/>
                      </a:lnTo>
                      <a:lnTo>
                        <a:pt x="28" y="88"/>
                      </a:lnTo>
                      <a:lnTo>
                        <a:pt x="0" y="6"/>
                      </a:lnTo>
                      <a:lnTo>
                        <a:pt x="120" y="0"/>
                      </a:lnTo>
                      <a:lnTo>
                        <a:pt x="440" y="440"/>
                      </a:lnTo>
                      <a:lnTo>
                        <a:pt x="448" y="49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 dirty="0"/>
                </a:p>
              </p:txBody>
            </p:sp>
            <p:sp>
              <p:nvSpPr>
                <p:cNvPr id="240" name="Freeform 8"/>
                <p:cNvSpPr>
                  <a:spLocks noEditPoints="1"/>
                </p:cNvSpPr>
                <p:nvPr/>
              </p:nvSpPr>
              <p:spPr bwMode="auto">
                <a:xfrm>
                  <a:off x="6143636" y="3071810"/>
                  <a:ext cx="1350104" cy="3242863"/>
                </a:xfrm>
                <a:custGeom>
                  <a:avLst/>
                  <a:gdLst>
                    <a:gd name="T0" fmla="*/ 2147483647 w 1652"/>
                    <a:gd name="T1" fmla="*/ 2147483647 h 3968"/>
                    <a:gd name="T2" fmla="*/ 2147483647 w 1652"/>
                    <a:gd name="T3" fmla="*/ 2147483647 h 3968"/>
                    <a:gd name="T4" fmla="*/ 2147483647 w 1652"/>
                    <a:gd name="T5" fmla="*/ 2147483647 h 3968"/>
                    <a:gd name="T6" fmla="*/ 2147483647 w 1652"/>
                    <a:gd name="T7" fmla="*/ 2147483647 h 3968"/>
                    <a:gd name="T8" fmla="*/ 2147483647 w 1652"/>
                    <a:gd name="T9" fmla="*/ 2147483647 h 3968"/>
                    <a:gd name="T10" fmla="*/ 2147483647 w 1652"/>
                    <a:gd name="T11" fmla="*/ 2147483647 h 3968"/>
                    <a:gd name="T12" fmla="*/ 2147483647 w 1652"/>
                    <a:gd name="T13" fmla="*/ 2147483647 h 3968"/>
                    <a:gd name="T14" fmla="*/ 2147483647 w 1652"/>
                    <a:gd name="T15" fmla="*/ 2147483647 h 3968"/>
                    <a:gd name="T16" fmla="*/ 2147483647 w 1652"/>
                    <a:gd name="T17" fmla="*/ 2147483647 h 3968"/>
                    <a:gd name="T18" fmla="*/ 2147483647 w 1652"/>
                    <a:gd name="T19" fmla="*/ 2147483647 h 3968"/>
                    <a:gd name="T20" fmla="*/ 2147483647 w 1652"/>
                    <a:gd name="T21" fmla="*/ 2147483647 h 3968"/>
                    <a:gd name="T22" fmla="*/ 2147483647 w 1652"/>
                    <a:gd name="T23" fmla="*/ 2147483647 h 3968"/>
                    <a:gd name="T24" fmla="*/ 2147483647 w 1652"/>
                    <a:gd name="T25" fmla="*/ 2147483647 h 3968"/>
                    <a:gd name="T26" fmla="*/ 2147483647 w 1652"/>
                    <a:gd name="T27" fmla="*/ 2147483647 h 3968"/>
                    <a:gd name="T28" fmla="*/ 2147483647 w 1652"/>
                    <a:gd name="T29" fmla="*/ 2147483647 h 3968"/>
                    <a:gd name="T30" fmla="*/ 2147483647 w 1652"/>
                    <a:gd name="T31" fmla="*/ 2147483647 h 3968"/>
                    <a:gd name="T32" fmla="*/ 2147483647 w 1652"/>
                    <a:gd name="T33" fmla="*/ 2147483647 h 3968"/>
                    <a:gd name="T34" fmla="*/ 2147483647 w 1652"/>
                    <a:gd name="T35" fmla="*/ 2147483647 h 3968"/>
                    <a:gd name="T36" fmla="*/ 2147483647 w 1652"/>
                    <a:gd name="T37" fmla="*/ 2147483647 h 3968"/>
                    <a:gd name="T38" fmla="*/ 2147483647 w 1652"/>
                    <a:gd name="T39" fmla="*/ 2147483647 h 3968"/>
                    <a:gd name="T40" fmla="*/ 2147483647 w 1652"/>
                    <a:gd name="T41" fmla="*/ 2147483647 h 3968"/>
                    <a:gd name="T42" fmla="*/ 2147483647 w 1652"/>
                    <a:gd name="T43" fmla="*/ 2147483647 h 3968"/>
                    <a:gd name="T44" fmla="*/ 2147483647 w 1652"/>
                    <a:gd name="T45" fmla="*/ 2147483647 h 3968"/>
                    <a:gd name="T46" fmla="*/ 2147483647 w 1652"/>
                    <a:gd name="T47" fmla="*/ 2147483647 h 3968"/>
                    <a:gd name="T48" fmla="*/ 2147483647 w 1652"/>
                    <a:gd name="T49" fmla="*/ 2147483647 h 3968"/>
                    <a:gd name="T50" fmla="*/ 2147483647 w 1652"/>
                    <a:gd name="T51" fmla="*/ 2147483647 h 3968"/>
                    <a:gd name="T52" fmla="*/ 2147483647 w 1652"/>
                    <a:gd name="T53" fmla="*/ 2147483647 h 3968"/>
                    <a:gd name="T54" fmla="*/ 2147483647 w 1652"/>
                    <a:gd name="T55" fmla="*/ 2147483647 h 3968"/>
                    <a:gd name="T56" fmla="*/ 2147483647 w 1652"/>
                    <a:gd name="T57" fmla="*/ 2147483647 h 3968"/>
                    <a:gd name="T58" fmla="*/ 2147483647 w 1652"/>
                    <a:gd name="T59" fmla="*/ 2147483647 h 3968"/>
                    <a:gd name="T60" fmla="*/ 2147483647 w 1652"/>
                    <a:gd name="T61" fmla="*/ 2147483647 h 3968"/>
                    <a:gd name="T62" fmla="*/ 2147483647 w 1652"/>
                    <a:gd name="T63" fmla="*/ 2147483647 h 3968"/>
                    <a:gd name="T64" fmla="*/ 2147483647 w 1652"/>
                    <a:gd name="T65" fmla="*/ 2147483647 h 3968"/>
                    <a:gd name="T66" fmla="*/ 2147483647 w 1652"/>
                    <a:gd name="T67" fmla="*/ 2147483647 h 3968"/>
                    <a:gd name="T68" fmla="*/ 2147483647 w 1652"/>
                    <a:gd name="T69" fmla="*/ 2147483647 h 3968"/>
                    <a:gd name="T70" fmla="*/ 2147483647 w 1652"/>
                    <a:gd name="T71" fmla="*/ 2147483647 h 3968"/>
                    <a:gd name="T72" fmla="*/ 2147483647 w 1652"/>
                    <a:gd name="T73" fmla="*/ 2147483647 h 3968"/>
                    <a:gd name="T74" fmla="*/ 2147483647 w 1652"/>
                    <a:gd name="T75" fmla="*/ 2147483647 h 3968"/>
                    <a:gd name="T76" fmla="*/ 2147483647 w 1652"/>
                    <a:gd name="T77" fmla="*/ 2147483647 h 3968"/>
                    <a:gd name="T78" fmla="*/ 2147483647 w 1652"/>
                    <a:gd name="T79" fmla="*/ 2147483647 h 3968"/>
                    <a:gd name="T80" fmla="*/ 2147483647 w 1652"/>
                    <a:gd name="T81" fmla="*/ 2147483647 h 3968"/>
                    <a:gd name="T82" fmla="*/ 2147483647 w 1652"/>
                    <a:gd name="T83" fmla="*/ 2147483647 h 3968"/>
                    <a:gd name="T84" fmla="*/ 2147483647 w 1652"/>
                    <a:gd name="T85" fmla="*/ 2147483647 h 3968"/>
                    <a:gd name="T86" fmla="*/ 2147483647 w 1652"/>
                    <a:gd name="T87" fmla="*/ 2147483647 h 3968"/>
                    <a:gd name="T88" fmla="*/ 2147483647 w 1652"/>
                    <a:gd name="T89" fmla="*/ 2147483647 h 3968"/>
                    <a:gd name="T90" fmla="*/ 2147483647 w 1652"/>
                    <a:gd name="T91" fmla="*/ 2147483647 h 3968"/>
                    <a:gd name="T92" fmla="*/ 2147483647 w 1652"/>
                    <a:gd name="T93" fmla="*/ 2147483647 h 3968"/>
                    <a:gd name="T94" fmla="*/ 2147483647 w 1652"/>
                    <a:gd name="T95" fmla="*/ 2147483647 h 3968"/>
                    <a:gd name="T96" fmla="*/ 2147483647 w 1652"/>
                    <a:gd name="T97" fmla="*/ 2147483647 h 3968"/>
                    <a:gd name="T98" fmla="*/ 2147483647 w 1652"/>
                    <a:gd name="T99" fmla="*/ 2147483647 h 3968"/>
                    <a:gd name="T100" fmla="*/ 2147483647 w 1652"/>
                    <a:gd name="T101" fmla="*/ 2147483647 h 3968"/>
                    <a:gd name="T102" fmla="*/ 2147483647 w 1652"/>
                    <a:gd name="T103" fmla="*/ 2147483647 h 3968"/>
                    <a:gd name="T104" fmla="*/ 2147483647 w 1652"/>
                    <a:gd name="T105" fmla="*/ 2147483647 h 3968"/>
                    <a:gd name="T106" fmla="*/ 2147483647 w 1652"/>
                    <a:gd name="T107" fmla="*/ 2147483647 h 3968"/>
                    <a:gd name="T108" fmla="*/ 2147483647 w 1652"/>
                    <a:gd name="T109" fmla="*/ 2147483647 h 3968"/>
                    <a:gd name="T110" fmla="*/ 2147483647 w 1652"/>
                    <a:gd name="T111" fmla="*/ 2147483647 h 3968"/>
                    <a:gd name="T112" fmla="*/ 2147483647 w 1652"/>
                    <a:gd name="T113" fmla="*/ 2147483647 h 3968"/>
                    <a:gd name="T114" fmla="*/ 2147483647 w 1652"/>
                    <a:gd name="T115" fmla="*/ 2147483647 h 3968"/>
                    <a:gd name="T116" fmla="*/ 2147483647 w 1652"/>
                    <a:gd name="T117" fmla="*/ 2147483647 h 396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1652"/>
                    <a:gd name="T178" fmla="*/ 0 h 3968"/>
                    <a:gd name="T179" fmla="*/ 1652 w 1652"/>
                    <a:gd name="T180" fmla="*/ 3968 h 396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1652" h="3968">
                      <a:moveTo>
                        <a:pt x="2" y="1216"/>
                      </a:moveTo>
                      <a:lnTo>
                        <a:pt x="2" y="1216"/>
                      </a:lnTo>
                      <a:lnTo>
                        <a:pt x="16" y="1246"/>
                      </a:lnTo>
                      <a:lnTo>
                        <a:pt x="32" y="1288"/>
                      </a:lnTo>
                      <a:lnTo>
                        <a:pt x="70" y="1382"/>
                      </a:lnTo>
                      <a:lnTo>
                        <a:pt x="86" y="1426"/>
                      </a:lnTo>
                      <a:lnTo>
                        <a:pt x="94" y="1444"/>
                      </a:lnTo>
                      <a:lnTo>
                        <a:pt x="106" y="1462"/>
                      </a:lnTo>
                      <a:lnTo>
                        <a:pt x="120" y="1478"/>
                      </a:lnTo>
                      <a:lnTo>
                        <a:pt x="134" y="1492"/>
                      </a:lnTo>
                      <a:lnTo>
                        <a:pt x="146" y="1500"/>
                      </a:lnTo>
                      <a:lnTo>
                        <a:pt x="154" y="1504"/>
                      </a:lnTo>
                      <a:lnTo>
                        <a:pt x="156" y="1504"/>
                      </a:lnTo>
                      <a:lnTo>
                        <a:pt x="158" y="1506"/>
                      </a:lnTo>
                      <a:lnTo>
                        <a:pt x="154" y="1510"/>
                      </a:lnTo>
                      <a:lnTo>
                        <a:pt x="152" y="1512"/>
                      </a:lnTo>
                      <a:lnTo>
                        <a:pt x="152" y="1516"/>
                      </a:lnTo>
                      <a:lnTo>
                        <a:pt x="152" y="1520"/>
                      </a:lnTo>
                      <a:lnTo>
                        <a:pt x="154" y="1522"/>
                      </a:lnTo>
                      <a:lnTo>
                        <a:pt x="162" y="1528"/>
                      </a:lnTo>
                      <a:lnTo>
                        <a:pt x="170" y="1530"/>
                      </a:lnTo>
                      <a:lnTo>
                        <a:pt x="174" y="1532"/>
                      </a:lnTo>
                      <a:lnTo>
                        <a:pt x="180" y="1536"/>
                      </a:lnTo>
                      <a:lnTo>
                        <a:pt x="194" y="1552"/>
                      </a:lnTo>
                      <a:lnTo>
                        <a:pt x="242" y="1614"/>
                      </a:lnTo>
                      <a:lnTo>
                        <a:pt x="256" y="1634"/>
                      </a:lnTo>
                      <a:lnTo>
                        <a:pt x="264" y="1648"/>
                      </a:lnTo>
                      <a:lnTo>
                        <a:pt x="268" y="1654"/>
                      </a:lnTo>
                      <a:lnTo>
                        <a:pt x="274" y="1660"/>
                      </a:lnTo>
                      <a:lnTo>
                        <a:pt x="280" y="1664"/>
                      </a:lnTo>
                      <a:lnTo>
                        <a:pt x="286" y="1666"/>
                      </a:lnTo>
                      <a:lnTo>
                        <a:pt x="314" y="1678"/>
                      </a:lnTo>
                      <a:lnTo>
                        <a:pt x="328" y="1682"/>
                      </a:lnTo>
                      <a:lnTo>
                        <a:pt x="342" y="1684"/>
                      </a:lnTo>
                      <a:lnTo>
                        <a:pt x="348" y="1684"/>
                      </a:lnTo>
                      <a:lnTo>
                        <a:pt x="356" y="1688"/>
                      </a:lnTo>
                      <a:lnTo>
                        <a:pt x="364" y="1692"/>
                      </a:lnTo>
                      <a:lnTo>
                        <a:pt x="370" y="1696"/>
                      </a:lnTo>
                      <a:lnTo>
                        <a:pt x="386" y="1708"/>
                      </a:lnTo>
                      <a:lnTo>
                        <a:pt x="406" y="1720"/>
                      </a:lnTo>
                      <a:lnTo>
                        <a:pt x="446" y="1744"/>
                      </a:lnTo>
                      <a:lnTo>
                        <a:pt x="480" y="1768"/>
                      </a:lnTo>
                      <a:lnTo>
                        <a:pt x="486" y="1774"/>
                      </a:lnTo>
                      <a:lnTo>
                        <a:pt x="490" y="1782"/>
                      </a:lnTo>
                      <a:lnTo>
                        <a:pt x="494" y="1790"/>
                      </a:lnTo>
                      <a:lnTo>
                        <a:pt x="494" y="1798"/>
                      </a:lnTo>
                      <a:lnTo>
                        <a:pt x="494" y="1818"/>
                      </a:lnTo>
                      <a:lnTo>
                        <a:pt x="490" y="1844"/>
                      </a:lnTo>
                      <a:lnTo>
                        <a:pt x="486" y="1874"/>
                      </a:lnTo>
                      <a:lnTo>
                        <a:pt x="484" y="1900"/>
                      </a:lnTo>
                      <a:lnTo>
                        <a:pt x="482" y="1928"/>
                      </a:lnTo>
                      <a:lnTo>
                        <a:pt x="482" y="1968"/>
                      </a:lnTo>
                      <a:lnTo>
                        <a:pt x="484" y="2024"/>
                      </a:lnTo>
                      <a:lnTo>
                        <a:pt x="492" y="2138"/>
                      </a:lnTo>
                      <a:lnTo>
                        <a:pt x="494" y="2192"/>
                      </a:lnTo>
                      <a:lnTo>
                        <a:pt x="494" y="2464"/>
                      </a:lnTo>
                      <a:lnTo>
                        <a:pt x="494" y="2514"/>
                      </a:lnTo>
                      <a:lnTo>
                        <a:pt x="492" y="2540"/>
                      </a:lnTo>
                      <a:lnTo>
                        <a:pt x="488" y="2566"/>
                      </a:lnTo>
                      <a:lnTo>
                        <a:pt x="488" y="2570"/>
                      </a:lnTo>
                      <a:lnTo>
                        <a:pt x="484" y="2598"/>
                      </a:lnTo>
                      <a:lnTo>
                        <a:pt x="482" y="2624"/>
                      </a:lnTo>
                      <a:lnTo>
                        <a:pt x="482" y="2690"/>
                      </a:lnTo>
                      <a:lnTo>
                        <a:pt x="482" y="2746"/>
                      </a:lnTo>
                      <a:lnTo>
                        <a:pt x="482" y="2800"/>
                      </a:lnTo>
                      <a:lnTo>
                        <a:pt x="484" y="2820"/>
                      </a:lnTo>
                      <a:lnTo>
                        <a:pt x="486" y="2826"/>
                      </a:lnTo>
                      <a:lnTo>
                        <a:pt x="488" y="2828"/>
                      </a:lnTo>
                      <a:lnTo>
                        <a:pt x="490" y="2830"/>
                      </a:lnTo>
                      <a:lnTo>
                        <a:pt x="492" y="2836"/>
                      </a:lnTo>
                      <a:lnTo>
                        <a:pt x="492" y="2854"/>
                      </a:lnTo>
                      <a:lnTo>
                        <a:pt x="486" y="2908"/>
                      </a:lnTo>
                      <a:lnTo>
                        <a:pt x="484" y="2934"/>
                      </a:lnTo>
                      <a:lnTo>
                        <a:pt x="486" y="2962"/>
                      </a:lnTo>
                      <a:lnTo>
                        <a:pt x="490" y="3004"/>
                      </a:lnTo>
                      <a:lnTo>
                        <a:pt x="498" y="3058"/>
                      </a:lnTo>
                      <a:lnTo>
                        <a:pt x="504" y="3112"/>
                      </a:lnTo>
                      <a:lnTo>
                        <a:pt x="512" y="3166"/>
                      </a:lnTo>
                      <a:lnTo>
                        <a:pt x="532" y="3268"/>
                      </a:lnTo>
                      <a:lnTo>
                        <a:pt x="540" y="3322"/>
                      </a:lnTo>
                      <a:lnTo>
                        <a:pt x="548" y="3424"/>
                      </a:lnTo>
                      <a:lnTo>
                        <a:pt x="552" y="3480"/>
                      </a:lnTo>
                      <a:lnTo>
                        <a:pt x="560" y="3592"/>
                      </a:lnTo>
                      <a:lnTo>
                        <a:pt x="560" y="3620"/>
                      </a:lnTo>
                      <a:lnTo>
                        <a:pt x="558" y="3648"/>
                      </a:lnTo>
                      <a:lnTo>
                        <a:pt x="542" y="3750"/>
                      </a:lnTo>
                      <a:lnTo>
                        <a:pt x="536" y="3776"/>
                      </a:lnTo>
                      <a:lnTo>
                        <a:pt x="528" y="3802"/>
                      </a:lnTo>
                      <a:lnTo>
                        <a:pt x="504" y="3870"/>
                      </a:lnTo>
                      <a:lnTo>
                        <a:pt x="500" y="3882"/>
                      </a:lnTo>
                      <a:lnTo>
                        <a:pt x="500" y="3892"/>
                      </a:lnTo>
                      <a:lnTo>
                        <a:pt x="500" y="3902"/>
                      </a:lnTo>
                      <a:lnTo>
                        <a:pt x="502" y="3908"/>
                      </a:lnTo>
                      <a:lnTo>
                        <a:pt x="506" y="3920"/>
                      </a:lnTo>
                      <a:lnTo>
                        <a:pt x="508" y="3934"/>
                      </a:lnTo>
                      <a:lnTo>
                        <a:pt x="510" y="3940"/>
                      </a:lnTo>
                      <a:lnTo>
                        <a:pt x="514" y="3946"/>
                      </a:lnTo>
                      <a:lnTo>
                        <a:pt x="520" y="3952"/>
                      </a:lnTo>
                      <a:lnTo>
                        <a:pt x="528" y="3958"/>
                      </a:lnTo>
                      <a:lnTo>
                        <a:pt x="538" y="3962"/>
                      </a:lnTo>
                      <a:lnTo>
                        <a:pt x="550" y="3966"/>
                      </a:lnTo>
                      <a:lnTo>
                        <a:pt x="560" y="3968"/>
                      </a:lnTo>
                      <a:lnTo>
                        <a:pt x="570" y="3968"/>
                      </a:lnTo>
                      <a:lnTo>
                        <a:pt x="598" y="3968"/>
                      </a:lnTo>
                      <a:lnTo>
                        <a:pt x="632" y="3968"/>
                      </a:lnTo>
                      <a:lnTo>
                        <a:pt x="648" y="3968"/>
                      </a:lnTo>
                      <a:lnTo>
                        <a:pt x="660" y="3968"/>
                      </a:lnTo>
                      <a:lnTo>
                        <a:pt x="672" y="3966"/>
                      </a:lnTo>
                      <a:lnTo>
                        <a:pt x="682" y="3962"/>
                      </a:lnTo>
                      <a:lnTo>
                        <a:pt x="690" y="3958"/>
                      </a:lnTo>
                      <a:lnTo>
                        <a:pt x="700" y="3946"/>
                      </a:lnTo>
                      <a:lnTo>
                        <a:pt x="710" y="3934"/>
                      </a:lnTo>
                      <a:lnTo>
                        <a:pt x="714" y="3922"/>
                      </a:lnTo>
                      <a:lnTo>
                        <a:pt x="716" y="3916"/>
                      </a:lnTo>
                      <a:lnTo>
                        <a:pt x="716" y="3882"/>
                      </a:lnTo>
                      <a:lnTo>
                        <a:pt x="716" y="3732"/>
                      </a:lnTo>
                      <a:lnTo>
                        <a:pt x="716" y="3722"/>
                      </a:lnTo>
                      <a:lnTo>
                        <a:pt x="718" y="3712"/>
                      </a:lnTo>
                      <a:lnTo>
                        <a:pt x="720" y="3706"/>
                      </a:lnTo>
                      <a:lnTo>
                        <a:pt x="724" y="3704"/>
                      </a:lnTo>
                      <a:lnTo>
                        <a:pt x="726" y="3702"/>
                      </a:lnTo>
                      <a:lnTo>
                        <a:pt x="728" y="3696"/>
                      </a:lnTo>
                      <a:lnTo>
                        <a:pt x="726" y="3688"/>
                      </a:lnTo>
                      <a:lnTo>
                        <a:pt x="724" y="3678"/>
                      </a:lnTo>
                      <a:lnTo>
                        <a:pt x="722" y="3672"/>
                      </a:lnTo>
                      <a:lnTo>
                        <a:pt x="718" y="3650"/>
                      </a:lnTo>
                      <a:lnTo>
                        <a:pt x="716" y="3632"/>
                      </a:lnTo>
                      <a:lnTo>
                        <a:pt x="714" y="3628"/>
                      </a:lnTo>
                      <a:lnTo>
                        <a:pt x="712" y="3622"/>
                      </a:lnTo>
                      <a:lnTo>
                        <a:pt x="708" y="3618"/>
                      </a:lnTo>
                      <a:lnTo>
                        <a:pt x="702" y="3614"/>
                      </a:lnTo>
                      <a:lnTo>
                        <a:pt x="698" y="3610"/>
                      </a:lnTo>
                      <a:lnTo>
                        <a:pt x="692" y="3602"/>
                      </a:lnTo>
                      <a:lnTo>
                        <a:pt x="690" y="3592"/>
                      </a:lnTo>
                      <a:lnTo>
                        <a:pt x="688" y="3582"/>
                      </a:lnTo>
                      <a:lnTo>
                        <a:pt x="688" y="3574"/>
                      </a:lnTo>
                      <a:lnTo>
                        <a:pt x="688" y="3520"/>
                      </a:lnTo>
                      <a:lnTo>
                        <a:pt x="688" y="3516"/>
                      </a:lnTo>
                      <a:lnTo>
                        <a:pt x="692" y="3460"/>
                      </a:lnTo>
                      <a:lnTo>
                        <a:pt x="700" y="3384"/>
                      </a:lnTo>
                      <a:lnTo>
                        <a:pt x="704" y="3356"/>
                      </a:lnTo>
                      <a:lnTo>
                        <a:pt x="710" y="3330"/>
                      </a:lnTo>
                      <a:lnTo>
                        <a:pt x="750" y="3166"/>
                      </a:lnTo>
                      <a:lnTo>
                        <a:pt x="756" y="3140"/>
                      </a:lnTo>
                      <a:lnTo>
                        <a:pt x="758" y="3112"/>
                      </a:lnTo>
                      <a:lnTo>
                        <a:pt x="758" y="3082"/>
                      </a:lnTo>
                      <a:lnTo>
                        <a:pt x="758" y="3028"/>
                      </a:lnTo>
                      <a:lnTo>
                        <a:pt x="758" y="2986"/>
                      </a:lnTo>
                      <a:lnTo>
                        <a:pt x="756" y="2960"/>
                      </a:lnTo>
                      <a:lnTo>
                        <a:pt x="754" y="2932"/>
                      </a:lnTo>
                      <a:lnTo>
                        <a:pt x="748" y="2866"/>
                      </a:lnTo>
                      <a:lnTo>
                        <a:pt x="748" y="2856"/>
                      </a:lnTo>
                      <a:lnTo>
                        <a:pt x="754" y="2846"/>
                      </a:lnTo>
                      <a:lnTo>
                        <a:pt x="762" y="2840"/>
                      </a:lnTo>
                      <a:lnTo>
                        <a:pt x="772" y="2838"/>
                      </a:lnTo>
                      <a:lnTo>
                        <a:pt x="912" y="2830"/>
                      </a:lnTo>
                      <a:lnTo>
                        <a:pt x="966" y="2824"/>
                      </a:lnTo>
                      <a:lnTo>
                        <a:pt x="1010" y="2818"/>
                      </a:lnTo>
                      <a:lnTo>
                        <a:pt x="1020" y="2818"/>
                      </a:lnTo>
                      <a:lnTo>
                        <a:pt x="1028" y="2822"/>
                      </a:lnTo>
                      <a:lnTo>
                        <a:pt x="1034" y="2828"/>
                      </a:lnTo>
                      <a:lnTo>
                        <a:pt x="1036" y="2838"/>
                      </a:lnTo>
                      <a:lnTo>
                        <a:pt x="1036" y="2862"/>
                      </a:lnTo>
                      <a:lnTo>
                        <a:pt x="1032" y="2888"/>
                      </a:lnTo>
                      <a:lnTo>
                        <a:pt x="1028" y="2918"/>
                      </a:lnTo>
                      <a:lnTo>
                        <a:pt x="1024" y="2946"/>
                      </a:lnTo>
                      <a:lnTo>
                        <a:pt x="1022" y="2974"/>
                      </a:lnTo>
                      <a:lnTo>
                        <a:pt x="1022" y="3028"/>
                      </a:lnTo>
                      <a:lnTo>
                        <a:pt x="1024" y="3054"/>
                      </a:lnTo>
                      <a:lnTo>
                        <a:pt x="1026" y="3082"/>
                      </a:lnTo>
                      <a:lnTo>
                        <a:pt x="1032" y="3124"/>
                      </a:lnTo>
                      <a:lnTo>
                        <a:pt x="1038" y="3152"/>
                      </a:lnTo>
                      <a:lnTo>
                        <a:pt x="1044" y="3178"/>
                      </a:lnTo>
                      <a:lnTo>
                        <a:pt x="1054" y="3210"/>
                      </a:lnTo>
                      <a:lnTo>
                        <a:pt x="1062" y="3236"/>
                      </a:lnTo>
                      <a:lnTo>
                        <a:pt x="1068" y="3262"/>
                      </a:lnTo>
                      <a:lnTo>
                        <a:pt x="1072" y="3292"/>
                      </a:lnTo>
                      <a:lnTo>
                        <a:pt x="1082" y="3346"/>
                      </a:lnTo>
                      <a:lnTo>
                        <a:pt x="1088" y="3388"/>
                      </a:lnTo>
                      <a:lnTo>
                        <a:pt x="1090" y="3416"/>
                      </a:lnTo>
                      <a:lnTo>
                        <a:pt x="1092" y="3442"/>
                      </a:lnTo>
                      <a:lnTo>
                        <a:pt x="1092" y="3508"/>
                      </a:lnTo>
                      <a:lnTo>
                        <a:pt x="1090" y="3530"/>
                      </a:lnTo>
                      <a:lnTo>
                        <a:pt x="1088" y="3538"/>
                      </a:lnTo>
                      <a:lnTo>
                        <a:pt x="1084" y="3542"/>
                      </a:lnTo>
                      <a:lnTo>
                        <a:pt x="1060" y="3568"/>
                      </a:lnTo>
                      <a:lnTo>
                        <a:pt x="1054" y="3574"/>
                      </a:lnTo>
                      <a:lnTo>
                        <a:pt x="1048" y="3584"/>
                      </a:lnTo>
                      <a:lnTo>
                        <a:pt x="1042" y="3594"/>
                      </a:lnTo>
                      <a:lnTo>
                        <a:pt x="1038" y="3604"/>
                      </a:lnTo>
                      <a:lnTo>
                        <a:pt x="1036" y="3614"/>
                      </a:lnTo>
                      <a:lnTo>
                        <a:pt x="1036" y="3644"/>
                      </a:lnTo>
                      <a:lnTo>
                        <a:pt x="1038" y="3650"/>
                      </a:lnTo>
                      <a:lnTo>
                        <a:pt x="1040" y="3658"/>
                      </a:lnTo>
                      <a:lnTo>
                        <a:pt x="1050" y="3674"/>
                      </a:lnTo>
                      <a:lnTo>
                        <a:pt x="1070" y="3704"/>
                      </a:lnTo>
                      <a:lnTo>
                        <a:pt x="1074" y="3710"/>
                      </a:lnTo>
                      <a:lnTo>
                        <a:pt x="1076" y="3720"/>
                      </a:lnTo>
                      <a:lnTo>
                        <a:pt x="1078" y="3744"/>
                      </a:lnTo>
                      <a:lnTo>
                        <a:pt x="1078" y="3810"/>
                      </a:lnTo>
                      <a:lnTo>
                        <a:pt x="1080" y="3820"/>
                      </a:lnTo>
                      <a:lnTo>
                        <a:pt x="1086" y="3828"/>
                      </a:lnTo>
                      <a:lnTo>
                        <a:pt x="1094" y="3834"/>
                      </a:lnTo>
                      <a:lnTo>
                        <a:pt x="1106" y="3836"/>
                      </a:lnTo>
                      <a:lnTo>
                        <a:pt x="1116" y="3836"/>
                      </a:lnTo>
                      <a:lnTo>
                        <a:pt x="1126" y="3832"/>
                      </a:lnTo>
                      <a:lnTo>
                        <a:pt x="1130" y="3826"/>
                      </a:lnTo>
                      <a:lnTo>
                        <a:pt x="1134" y="3818"/>
                      </a:lnTo>
                      <a:lnTo>
                        <a:pt x="1134" y="3812"/>
                      </a:lnTo>
                      <a:lnTo>
                        <a:pt x="1136" y="3810"/>
                      </a:lnTo>
                      <a:lnTo>
                        <a:pt x="1138" y="3810"/>
                      </a:lnTo>
                      <a:lnTo>
                        <a:pt x="1140" y="3812"/>
                      </a:lnTo>
                      <a:lnTo>
                        <a:pt x="1142" y="3820"/>
                      </a:lnTo>
                      <a:lnTo>
                        <a:pt x="1144" y="3830"/>
                      </a:lnTo>
                      <a:lnTo>
                        <a:pt x="1146" y="3852"/>
                      </a:lnTo>
                      <a:lnTo>
                        <a:pt x="1146" y="3856"/>
                      </a:lnTo>
                      <a:lnTo>
                        <a:pt x="1148" y="3868"/>
                      </a:lnTo>
                      <a:lnTo>
                        <a:pt x="1150" y="3880"/>
                      </a:lnTo>
                      <a:lnTo>
                        <a:pt x="1156" y="3890"/>
                      </a:lnTo>
                      <a:lnTo>
                        <a:pt x="1162" y="3898"/>
                      </a:lnTo>
                      <a:lnTo>
                        <a:pt x="1176" y="3908"/>
                      </a:lnTo>
                      <a:lnTo>
                        <a:pt x="1188" y="3916"/>
                      </a:lnTo>
                      <a:lnTo>
                        <a:pt x="1206" y="3920"/>
                      </a:lnTo>
                      <a:lnTo>
                        <a:pt x="1228" y="3926"/>
                      </a:lnTo>
                      <a:lnTo>
                        <a:pt x="1246" y="3928"/>
                      </a:lnTo>
                      <a:lnTo>
                        <a:pt x="1272" y="3930"/>
                      </a:lnTo>
                      <a:lnTo>
                        <a:pt x="1300" y="3932"/>
                      </a:lnTo>
                      <a:lnTo>
                        <a:pt x="1314" y="3932"/>
                      </a:lnTo>
                      <a:lnTo>
                        <a:pt x="1362" y="3932"/>
                      </a:lnTo>
                      <a:lnTo>
                        <a:pt x="1378" y="3930"/>
                      </a:lnTo>
                      <a:lnTo>
                        <a:pt x="1386" y="3928"/>
                      </a:lnTo>
                      <a:lnTo>
                        <a:pt x="1390" y="3926"/>
                      </a:lnTo>
                      <a:lnTo>
                        <a:pt x="1394" y="3918"/>
                      </a:lnTo>
                      <a:lnTo>
                        <a:pt x="1396" y="3908"/>
                      </a:lnTo>
                      <a:lnTo>
                        <a:pt x="1394" y="3896"/>
                      </a:lnTo>
                      <a:lnTo>
                        <a:pt x="1390" y="3884"/>
                      </a:lnTo>
                      <a:lnTo>
                        <a:pt x="1374" y="3854"/>
                      </a:lnTo>
                      <a:lnTo>
                        <a:pt x="1366" y="3838"/>
                      </a:lnTo>
                      <a:lnTo>
                        <a:pt x="1354" y="3824"/>
                      </a:lnTo>
                      <a:lnTo>
                        <a:pt x="1340" y="3808"/>
                      </a:lnTo>
                      <a:lnTo>
                        <a:pt x="1324" y="3790"/>
                      </a:lnTo>
                      <a:lnTo>
                        <a:pt x="1314" y="3774"/>
                      </a:lnTo>
                      <a:lnTo>
                        <a:pt x="1300" y="3752"/>
                      </a:lnTo>
                      <a:lnTo>
                        <a:pt x="1288" y="3726"/>
                      </a:lnTo>
                      <a:lnTo>
                        <a:pt x="1266" y="3670"/>
                      </a:lnTo>
                      <a:lnTo>
                        <a:pt x="1248" y="3620"/>
                      </a:lnTo>
                      <a:lnTo>
                        <a:pt x="1238" y="3588"/>
                      </a:lnTo>
                      <a:lnTo>
                        <a:pt x="1234" y="3560"/>
                      </a:lnTo>
                      <a:lnTo>
                        <a:pt x="1230" y="3534"/>
                      </a:lnTo>
                      <a:lnTo>
                        <a:pt x="1230" y="3480"/>
                      </a:lnTo>
                      <a:lnTo>
                        <a:pt x="1232" y="3452"/>
                      </a:lnTo>
                      <a:lnTo>
                        <a:pt x="1236" y="3424"/>
                      </a:lnTo>
                      <a:lnTo>
                        <a:pt x="1268" y="3262"/>
                      </a:lnTo>
                      <a:lnTo>
                        <a:pt x="1276" y="3208"/>
                      </a:lnTo>
                      <a:lnTo>
                        <a:pt x="1284" y="3120"/>
                      </a:lnTo>
                      <a:lnTo>
                        <a:pt x="1286" y="3064"/>
                      </a:lnTo>
                      <a:lnTo>
                        <a:pt x="1286" y="2974"/>
                      </a:lnTo>
                      <a:lnTo>
                        <a:pt x="1286" y="2918"/>
                      </a:lnTo>
                      <a:lnTo>
                        <a:pt x="1286" y="2818"/>
                      </a:lnTo>
                      <a:lnTo>
                        <a:pt x="1288" y="2808"/>
                      </a:lnTo>
                      <a:lnTo>
                        <a:pt x="1294" y="2800"/>
                      </a:lnTo>
                      <a:lnTo>
                        <a:pt x="1302" y="2794"/>
                      </a:lnTo>
                      <a:lnTo>
                        <a:pt x="1314" y="2792"/>
                      </a:lnTo>
                      <a:lnTo>
                        <a:pt x="1336" y="2790"/>
                      </a:lnTo>
                      <a:lnTo>
                        <a:pt x="1354" y="2786"/>
                      </a:lnTo>
                      <a:lnTo>
                        <a:pt x="1366" y="2782"/>
                      </a:lnTo>
                      <a:lnTo>
                        <a:pt x="1374" y="2780"/>
                      </a:lnTo>
                      <a:lnTo>
                        <a:pt x="1378" y="2780"/>
                      </a:lnTo>
                      <a:lnTo>
                        <a:pt x="1378" y="2778"/>
                      </a:lnTo>
                      <a:lnTo>
                        <a:pt x="1374" y="2772"/>
                      </a:lnTo>
                      <a:lnTo>
                        <a:pt x="1372" y="2768"/>
                      </a:lnTo>
                      <a:lnTo>
                        <a:pt x="1370" y="2762"/>
                      </a:lnTo>
                      <a:lnTo>
                        <a:pt x="1368" y="2748"/>
                      </a:lnTo>
                      <a:lnTo>
                        <a:pt x="1366" y="2728"/>
                      </a:lnTo>
                      <a:lnTo>
                        <a:pt x="1362" y="2702"/>
                      </a:lnTo>
                      <a:lnTo>
                        <a:pt x="1358" y="2672"/>
                      </a:lnTo>
                      <a:lnTo>
                        <a:pt x="1354" y="2644"/>
                      </a:lnTo>
                      <a:lnTo>
                        <a:pt x="1354" y="2618"/>
                      </a:lnTo>
                      <a:lnTo>
                        <a:pt x="1354" y="2422"/>
                      </a:lnTo>
                      <a:lnTo>
                        <a:pt x="1354" y="2368"/>
                      </a:lnTo>
                      <a:lnTo>
                        <a:pt x="1354" y="2074"/>
                      </a:lnTo>
                      <a:lnTo>
                        <a:pt x="1352" y="2062"/>
                      </a:lnTo>
                      <a:lnTo>
                        <a:pt x="1346" y="2056"/>
                      </a:lnTo>
                      <a:lnTo>
                        <a:pt x="1338" y="2050"/>
                      </a:lnTo>
                      <a:lnTo>
                        <a:pt x="1326" y="2050"/>
                      </a:lnTo>
                      <a:lnTo>
                        <a:pt x="1300" y="2054"/>
                      </a:lnTo>
                      <a:lnTo>
                        <a:pt x="1288" y="2054"/>
                      </a:lnTo>
                      <a:lnTo>
                        <a:pt x="1278" y="2048"/>
                      </a:lnTo>
                      <a:lnTo>
                        <a:pt x="1270" y="2042"/>
                      </a:lnTo>
                      <a:lnTo>
                        <a:pt x="1264" y="2032"/>
                      </a:lnTo>
                      <a:lnTo>
                        <a:pt x="1114" y="1604"/>
                      </a:lnTo>
                      <a:lnTo>
                        <a:pt x="1106" y="1582"/>
                      </a:lnTo>
                      <a:lnTo>
                        <a:pt x="1104" y="1564"/>
                      </a:lnTo>
                      <a:lnTo>
                        <a:pt x="1106" y="1560"/>
                      </a:lnTo>
                      <a:lnTo>
                        <a:pt x="1110" y="1554"/>
                      </a:lnTo>
                      <a:lnTo>
                        <a:pt x="1118" y="1550"/>
                      </a:lnTo>
                      <a:lnTo>
                        <a:pt x="1126" y="1546"/>
                      </a:lnTo>
                      <a:lnTo>
                        <a:pt x="1134" y="1546"/>
                      </a:lnTo>
                      <a:lnTo>
                        <a:pt x="1142" y="1550"/>
                      </a:lnTo>
                      <a:lnTo>
                        <a:pt x="1150" y="1556"/>
                      </a:lnTo>
                      <a:lnTo>
                        <a:pt x="1156" y="1566"/>
                      </a:lnTo>
                      <a:lnTo>
                        <a:pt x="1304" y="2006"/>
                      </a:lnTo>
                      <a:lnTo>
                        <a:pt x="1308" y="2016"/>
                      </a:lnTo>
                      <a:lnTo>
                        <a:pt x="1316" y="2024"/>
                      </a:lnTo>
                      <a:lnTo>
                        <a:pt x="1324" y="2030"/>
                      </a:lnTo>
                      <a:lnTo>
                        <a:pt x="1332" y="2032"/>
                      </a:lnTo>
                      <a:lnTo>
                        <a:pt x="1356" y="2030"/>
                      </a:lnTo>
                      <a:lnTo>
                        <a:pt x="1380" y="2028"/>
                      </a:lnTo>
                      <a:lnTo>
                        <a:pt x="1398" y="2026"/>
                      </a:lnTo>
                      <a:lnTo>
                        <a:pt x="1452" y="2016"/>
                      </a:lnTo>
                      <a:lnTo>
                        <a:pt x="1466" y="2014"/>
                      </a:lnTo>
                      <a:lnTo>
                        <a:pt x="1486" y="2012"/>
                      </a:lnTo>
                      <a:lnTo>
                        <a:pt x="1490" y="2014"/>
                      </a:lnTo>
                      <a:lnTo>
                        <a:pt x="1494" y="2016"/>
                      </a:lnTo>
                      <a:lnTo>
                        <a:pt x="1494" y="2026"/>
                      </a:lnTo>
                      <a:lnTo>
                        <a:pt x="1492" y="2030"/>
                      </a:lnTo>
                      <a:lnTo>
                        <a:pt x="1486" y="2032"/>
                      </a:lnTo>
                      <a:lnTo>
                        <a:pt x="1454" y="2036"/>
                      </a:lnTo>
                      <a:lnTo>
                        <a:pt x="1424" y="2042"/>
                      </a:lnTo>
                      <a:lnTo>
                        <a:pt x="1404" y="2046"/>
                      </a:lnTo>
                      <a:lnTo>
                        <a:pt x="1398" y="2050"/>
                      </a:lnTo>
                      <a:lnTo>
                        <a:pt x="1396" y="2052"/>
                      </a:lnTo>
                      <a:lnTo>
                        <a:pt x="1398" y="2054"/>
                      </a:lnTo>
                      <a:lnTo>
                        <a:pt x="1404" y="2058"/>
                      </a:lnTo>
                      <a:lnTo>
                        <a:pt x="1424" y="2062"/>
                      </a:lnTo>
                      <a:lnTo>
                        <a:pt x="1438" y="2064"/>
                      </a:lnTo>
                      <a:lnTo>
                        <a:pt x="1464" y="2068"/>
                      </a:lnTo>
                      <a:lnTo>
                        <a:pt x="1492" y="2070"/>
                      </a:lnTo>
                      <a:lnTo>
                        <a:pt x="1534" y="2070"/>
                      </a:lnTo>
                      <a:lnTo>
                        <a:pt x="1556" y="2068"/>
                      </a:lnTo>
                      <a:lnTo>
                        <a:pt x="1564" y="2066"/>
                      </a:lnTo>
                      <a:lnTo>
                        <a:pt x="1570" y="2064"/>
                      </a:lnTo>
                      <a:lnTo>
                        <a:pt x="1584" y="2052"/>
                      </a:lnTo>
                      <a:lnTo>
                        <a:pt x="1590" y="2042"/>
                      </a:lnTo>
                      <a:lnTo>
                        <a:pt x="1598" y="2028"/>
                      </a:lnTo>
                      <a:lnTo>
                        <a:pt x="1602" y="2012"/>
                      </a:lnTo>
                      <a:lnTo>
                        <a:pt x="1604" y="2002"/>
                      </a:lnTo>
                      <a:lnTo>
                        <a:pt x="1606" y="2000"/>
                      </a:lnTo>
                      <a:lnTo>
                        <a:pt x="1612" y="1996"/>
                      </a:lnTo>
                      <a:lnTo>
                        <a:pt x="1630" y="1990"/>
                      </a:lnTo>
                      <a:lnTo>
                        <a:pt x="1632" y="1990"/>
                      </a:lnTo>
                      <a:lnTo>
                        <a:pt x="1642" y="1986"/>
                      </a:lnTo>
                      <a:lnTo>
                        <a:pt x="1648" y="1978"/>
                      </a:lnTo>
                      <a:lnTo>
                        <a:pt x="1652" y="1968"/>
                      </a:lnTo>
                      <a:lnTo>
                        <a:pt x="1652" y="1958"/>
                      </a:lnTo>
                      <a:lnTo>
                        <a:pt x="1610" y="1758"/>
                      </a:lnTo>
                      <a:lnTo>
                        <a:pt x="1598" y="1708"/>
                      </a:lnTo>
                      <a:lnTo>
                        <a:pt x="1592" y="1686"/>
                      </a:lnTo>
                      <a:lnTo>
                        <a:pt x="1590" y="1666"/>
                      </a:lnTo>
                      <a:lnTo>
                        <a:pt x="1590" y="1636"/>
                      </a:lnTo>
                      <a:lnTo>
                        <a:pt x="1588" y="1620"/>
                      </a:lnTo>
                      <a:lnTo>
                        <a:pt x="1582" y="1598"/>
                      </a:lnTo>
                      <a:lnTo>
                        <a:pt x="1570" y="1556"/>
                      </a:lnTo>
                      <a:lnTo>
                        <a:pt x="1564" y="1534"/>
                      </a:lnTo>
                      <a:lnTo>
                        <a:pt x="1562" y="1516"/>
                      </a:lnTo>
                      <a:lnTo>
                        <a:pt x="1560" y="1502"/>
                      </a:lnTo>
                      <a:lnTo>
                        <a:pt x="1554" y="1486"/>
                      </a:lnTo>
                      <a:lnTo>
                        <a:pt x="1550" y="1468"/>
                      </a:lnTo>
                      <a:lnTo>
                        <a:pt x="1548" y="1450"/>
                      </a:lnTo>
                      <a:lnTo>
                        <a:pt x="1546" y="1428"/>
                      </a:lnTo>
                      <a:lnTo>
                        <a:pt x="1544" y="1404"/>
                      </a:lnTo>
                      <a:lnTo>
                        <a:pt x="1540" y="1388"/>
                      </a:lnTo>
                      <a:lnTo>
                        <a:pt x="1534" y="1362"/>
                      </a:lnTo>
                      <a:lnTo>
                        <a:pt x="1524" y="1336"/>
                      </a:lnTo>
                      <a:lnTo>
                        <a:pt x="1518" y="1324"/>
                      </a:lnTo>
                      <a:lnTo>
                        <a:pt x="1496" y="1274"/>
                      </a:lnTo>
                      <a:lnTo>
                        <a:pt x="1490" y="1254"/>
                      </a:lnTo>
                      <a:lnTo>
                        <a:pt x="1482" y="1228"/>
                      </a:lnTo>
                      <a:lnTo>
                        <a:pt x="1474" y="1202"/>
                      </a:lnTo>
                      <a:lnTo>
                        <a:pt x="1470" y="1182"/>
                      </a:lnTo>
                      <a:lnTo>
                        <a:pt x="1458" y="1132"/>
                      </a:lnTo>
                      <a:lnTo>
                        <a:pt x="1454" y="1106"/>
                      </a:lnTo>
                      <a:lnTo>
                        <a:pt x="1452" y="1080"/>
                      </a:lnTo>
                      <a:lnTo>
                        <a:pt x="1452" y="1062"/>
                      </a:lnTo>
                      <a:lnTo>
                        <a:pt x="1452" y="1024"/>
                      </a:lnTo>
                      <a:lnTo>
                        <a:pt x="1450" y="1008"/>
                      </a:lnTo>
                      <a:lnTo>
                        <a:pt x="1446" y="986"/>
                      </a:lnTo>
                      <a:lnTo>
                        <a:pt x="1442" y="966"/>
                      </a:lnTo>
                      <a:lnTo>
                        <a:pt x="1434" y="912"/>
                      </a:lnTo>
                      <a:lnTo>
                        <a:pt x="1430" y="882"/>
                      </a:lnTo>
                      <a:lnTo>
                        <a:pt x="1424" y="856"/>
                      </a:lnTo>
                      <a:lnTo>
                        <a:pt x="1418" y="828"/>
                      </a:lnTo>
                      <a:lnTo>
                        <a:pt x="1404" y="772"/>
                      </a:lnTo>
                      <a:lnTo>
                        <a:pt x="1396" y="750"/>
                      </a:lnTo>
                      <a:lnTo>
                        <a:pt x="1390" y="734"/>
                      </a:lnTo>
                      <a:lnTo>
                        <a:pt x="1386" y="730"/>
                      </a:lnTo>
                      <a:lnTo>
                        <a:pt x="1380" y="724"/>
                      </a:lnTo>
                      <a:lnTo>
                        <a:pt x="1368" y="716"/>
                      </a:lnTo>
                      <a:lnTo>
                        <a:pt x="1356" y="714"/>
                      </a:lnTo>
                      <a:lnTo>
                        <a:pt x="1348" y="712"/>
                      </a:lnTo>
                      <a:lnTo>
                        <a:pt x="1334" y="712"/>
                      </a:lnTo>
                      <a:lnTo>
                        <a:pt x="1332" y="710"/>
                      </a:lnTo>
                      <a:lnTo>
                        <a:pt x="1328" y="708"/>
                      </a:lnTo>
                      <a:lnTo>
                        <a:pt x="1320" y="698"/>
                      </a:lnTo>
                      <a:lnTo>
                        <a:pt x="1306" y="674"/>
                      </a:lnTo>
                      <a:lnTo>
                        <a:pt x="1298" y="664"/>
                      </a:lnTo>
                      <a:lnTo>
                        <a:pt x="1292" y="656"/>
                      </a:lnTo>
                      <a:lnTo>
                        <a:pt x="1280" y="644"/>
                      </a:lnTo>
                      <a:lnTo>
                        <a:pt x="1272" y="634"/>
                      </a:lnTo>
                      <a:lnTo>
                        <a:pt x="1264" y="620"/>
                      </a:lnTo>
                      <a:lnTo>
                        <a:pt x="1250" y="584"/>
                      </a:lnTo>
                      <a:lnTo>
                        <a:pt x="1238" y="542"/>
                      </a:lnTo>
                      <a:lnTo>
                        <a:pt x="1234" y="532"/>
                      </a:lnTo>
                      <a:lnTo>
                        <a:pt x="1230" y="524"/>
                      </a:lnTo>
                      <a:lnTo>
                        <a:pt x="1226" y="520"/>
                      </a:lnTo>
                      <a:lnTo>
                        <a:pt x="1222" y="518"/>
                      </a:lnTo>
                      <a:lnTo>
                        <a:pt x="1220" y="516"/>
                      </a:lnTo>
                      <a:lnTo>
                        <a:pt x="1218" y="514"/>
                      </a:lnTo>
                      <a:lnTo>
                        <a:pt x="1216" y="510"/>
                      </a:lnTo>
                      <a:lnTo>
                        <a:pt x="1216" y="506"/>
                      </a:lnTo>
                      <a:lnTo>
                        <a:pt x="1214" y="490"/>
                      </a:lnTo>
                      <a:lnTo>
                        <a:pt x="1210" y="468"/>
                      </a:lnTo>
                      <a:lnTo>
                        <a:pt x="1194" y="388"/>
                      </a:lnTo>
                      <a:lnTo>
                        <a:pt x="1182" y="334"/>
                      </a:lnTo>
                      <a:lnTo>
                        <a:pt x="1166" y="244"/>
                      </a:lnTo>
                      <a:lnTo>
                        <a:pt x="1158" y="218"/>
                      </a:lnTo>
                      <a:lnTo>
                        <a:pt x="1148" y="192"/>
                      </a:lnTo>
                      <a:lnTo>
                        <a:pt x="1128" y="146"/>
                      </a:lnTo>
                      <a:lnTo>
                        <a:pt x="1116" y="122"/>
                      </a:lnTo>
                      <a:lnTo>
                        <a:pt x="1098" y="102"/>
                      </a:lnTo>
                      <a:lnTo>
                        <a:pt x="1080" y="82"/>
                      </a:lnTo>
                      <a:lnTo>
                        <a:pt x="1060" y="64"/>
                      </a:lnTo>
                      <a:lnTo>
                        <a:pt x="1040" y="46"/>
                      </a:lnTo>
                      <a:lnTo>
                        <a:pt x="1030" y="40"/>
                      </a:lnTo>
                      <a:lnTo>
                        <a:pt x="986" y="12"/>
                      </a:lnTo>
                      <a:lnTo>
                        <a:pt x="976" y="8"/>
                      </a:lnTo>
                      <a:lnTo>
                        <a:pt x="966" y="4"/>
                      </a:lnTo>
                      <a:lnTo>
                        <a:pt x="954" y="2"/>
                      </a:lnTo>
                      <a:lnTo>
                        <a:pt x="946" y="0"/>
                      </a:lnTo>
                      <a:lnTo>
                        <a:pt x="926" y="2"/>
                      </a:lnTo>
                      <a:lnTo>
                        <a:pt x="904" y="6"/>
                      </a:lnTo>
                      <a:lnTo>
                        <a:pt x="886" y="10"/>
                      </a:lnTo>
                      <a:lnTo>
                        <a:pt x="870" y="12"/>
                      </a:lnTo>
                      <a:lnTo>
                        <a:pt x="834" y="12"/>
                      </a:lnTo>
                      <a:lnTo>
                        <a:pt x="824" y="14"/>
                      </a:lnTo>
                      <a:lnTo>
                        <a:pt x="814" y="18"/>
                      </a:lnTo>
                      <a:lnTo>
                        <a:pt x="802" y="22"/>
                      </a:lnTo>
                      <a:lnTo>
                        <a:pt x="792" y="30"/>
                      </a:lnTo>
                      <a:lnTo>
                        <a:pt x="774" y="48"/>
                      </a:lnTo>
                      <a:lnTo>
                        <a:pt x="758" y="66"/>
                      </a:lnTo>
                      <a:lnTo>
                        <a:pt x="738" y="90"/>
                      </a:lnTo>
                      <a:lnTo>
                        <a:pt x="730" y="102"/>
                      </a:lnTo>
                      <a:lnTo>
                        <a:pt x="720" y="122"/>
                      </a:lnTo>
                      <a:lnTo>
                        <a:pt x="688" y="182"/>
                      </a:lnTo>
                      <a:lnTo>
                        <a:pt x="678" y="206"/>
                      </a:lnTo>
                      <a:lnTo>
                        <a:pt x="668" y="232"/>
                      </a:lnTo>
                      <a:lnTo>
                        <a:pt x="656" y="276"/>
                      </a:lnTo>
                      <a:lnTo>
                        <a:pt x="648" y="302"/>
                      </a:lnTo>
                      <a:lnTo>
                        <a:pt x="642" y="328"/>
                      </a:lnTo>
                      <a:lnTo>
                        <a:pt x="638" y="358"/>
                      </a:lnTo>
                      <a:lnTo>
                        <a:pt x="636" y="386"/>
                      </a:lnTo>
                      <a:lnTo>
                        <a:pt x="634" y="414"/>
                      </a:lnTo>
                      <a:lnTo>
                        <a:pt x="634" y="442"/>
                      </a:lnTo>
                      <a:lnTo>
                        <a:pt x="632" y="470"/>
                      </a:lnTo>
                      <a:lnTo>
                        <a:pt x="628" y="496"/>
                      </a:lnTo>
                      <a:lnTo>
                        <a:pt x="624" y="516"/>
                      </a:lnTo>
                      <a:lnTo>
                        <a:pt x="612" y="566"/>
                      </a:lnTo>
                      <a:lnTo>
                        <a:pt x="606" y="586"/>
                      </a:lnTo>
                      <a:lnTo>
                        <a:pt x="598" y="596"/>
                      </a:lnTo>
                      <a:lnTo>
                        <a:pt x="586" y="602"/>
                      </a:lnTo>
                      <a:lnTo>
                        <a:pt x="566" y="608"/>
                      </a:lnTo>
                      <a:lnTo>
                        <a:pt x="438" y="634"/>
                      </a:lnTo>
                      <a:lnTo>
                        <a:pt x="416" y="638"/>
                      </a:lnTo>
                      <a:lnTo>
                        <a:pt x="404" y="644"/>
                      </a:lnTo>
                      <a:lnTo>
                        <a:pt x="382" y="662"/>
                      </a:lnTo>
                      <a:lnTo>
                        <a:pt x="368" y="678"/>
                      </a:lnTo>
                      <a:lnTo>
                        <a:pt x="350" y="696"/>
                      </a:lnTo>
                      <a:lnTo>
                        <a:pt x="346" y="702"/>
                      </a:lnTo>
                      <a:lnTo>
                        <a:pt x="330" y="724"/>
                      </a:lnTo>
                      <a:lnTo>
                        <a:pt x="318" y="748"/>
                      </a:lnTo>
                      <a:lnTo>
                        <a:pt x="312" y="758"/>
                      </a:lnTo>
                      <a:lnTo>
                        <a:pt x="288" y="806"/>
                      </a:lnTo>
                      <a:lnTo>
                        <a:pt x="258" y="866"/>
                      </a:lnTo>
                      <a:lnTo>
                        <a:pt x="242" y="890"/>
                      </a:lnTo>
                      <a:lnTo>
                        <a:pt x="226" y="910"/>
                      </a:lnTo>
                      <a:lnTo>
                        <a:pt x="196" y="942"/>
                      </a:lnTo>
                      <a:lnTo>
                        <a:pt x="160" y="982"/>
                      </a:lnTo>
                      <a:lnTo>
                        <a:pt x="152" y="992"/>
                      </a:lnTo>
                      <a:lnTo>
                        <a:pt x="116" y="1032"/>
                      </a:lnTo>
                      <a:lnTo>
                        <a:pt x="98" y="1050"/>
                      </a:lnTo>
                      <a:lnTo>
                        <a:pt x="82" y="1068"/>
                      </a:lnTo>
                      <a:lnTo>
                        <a:pt x="72" y="1082"/>
                      </a:lnTo>
                      <a:lnTo>
                        <a:pt x="48" y="1118"/>
                      </a:lnTo>
                      <a:lnTo>
                        <a:pt x="24" y="1156"/>
                      </a:lnTo>
                      <a:lnTo>
                        <a:pt x="2" y="1190"/>
                      </a:lnTo>
                      <a:lnTo>
                        <a:pt x="0" y="1196"/>
                      </a:lnTo>
                      <a:lnTo>
                        <a:pt x="0" y="1204"/>
                      </a:lnTo>
                      <a:lnTo>
                        <a:pt x="0" y="1210"/>
                      </a:lnTo>
                      <a:lnTo>
                        <a:pt x="2" y="1216"/>
                      </a:lnTo>
                      <a:lnTo>
                        <a:pt x="2" y="1218"/>
                      </a:lnTo>
                      <a:lnTo>
                        <a:pt x="2" y="1216"/>
                      </a:lnTo>
                      <a:lnTo>
                        <a:pt x="0" y="1214"/>
                      </a:lnTo>
                      <a:lnTo>
                        <a:pt x="2" y="1216"/>
                      </a:lnTo>
                      <a:close/>
                      <a:moveTo>
                        <a:pt x="1238" y="1146"/>
                      </a:moveTo>
                      <a:lnTo>
                        <a:pt x="1238" y="1146"/>
                      </a:lnTo>
                      <a:lnTo>
                        <a:pt x="1244" y="1126"/>
                      </a:lnTo>
                      <a:lnTo>
                        <a:pt x="1248" y="1118"/>
                      </a:lnTo>
                      <a:lnTo>
                        <a:pt x="1250" y="1114"/>
                      </a:lnTo>
                      <a:lnTo>
                        <a:pt x="1258" y="1106"/>
                      </a:lnTo>
                      <a:lnTo>
                        <a:pt x="1264" y="1096"/>
                      </a:lnTo>
                      <a:lnTo>
                        <a:pt x="1268" y="1092"/>
                      </a:lnTo>
                      <a:lnTo>
                        <a:pt x="1272" y="1094"/>
                      </a:lnTo>
                      <a:lnTo>
                        <a:pt x="1276" y="1098"/>
                      </a:lnTo>
                      <a:lnTo>
                        <a:pt x="1280" y="1106"/>
                      </a:lnTo>
                      <a:lnTo>
                        <a:pt x="1284" y="1128"/>
                      </a:lnTo>
                      <a:lnTo>
                        <a:pt x="1286" y="1148"/>
                      </a:lnTo>
                      <a:lnTo>
                        <a:pt x="1286" y="1180"/>
                      </a:lnTo>
                      <a:lnTo>
                        <a:pt x="1288" y="1196"/>
                      </a:lnTo>
                      <a:lnTo>
                        <a:pt x="1292" y="1218"/>
                      </a:lnTo>
                      <a:lnTo>
                        <a:pt x="1306" y="1298"/>
                      </a:lnTo>
                      <a:lnTo>
                        <a:pt x="1316" y="1352"/>
                      </a:lnTo>
                      <a:lnTo>
                        <a:pt x="1322" y="1382"/>
                      </a:lnTo>
                      <a:lnTo>
                        <a:pt x="1330" y="1408"/>
                      </a:lnTo>
                      <a:lnTo>
                        <a:pt x="1340" y="1432"/>
                      </a:lnTo>
                      <a:lnTo>
                        <a:pt x="1352" y="1454"/>
                      </a:lnTo>
                      <a:lnTo>
                        <a:pt x="1360" y="1474"/>
                      </a:lnTo>
                      <a:lnTo>
                        <a:pt x="1368" y="1490"/>
                      </a:lnTo>
                      <a:lnTo>
                        <a:pt x="1374" y="1504"/>
                      </a:lnTo>
                      <a:lnTo>
                        <a:pt x="1380" y="1514"/>
                      </a:lnTo>
                      <a:lnTo>
                        <a:pt x="1382" y="1522"/>
                      </a:lnTo>
                      <a:lnTo>
                        <a:pt x="1380" y="1526"/>
                      </a:lnTo>
                      <a:lnTo>
                        <a:pt x="1374" y="1528"/>
                      </a:lnTo>
                      <a:lnTo>
                        <a:pt x="1356" y="1530"/>
                      </a:lnTo>
                      <a:lnTo>
                        <a:pt x="1284" y="1530"/>
                      </a:lnTo>
                      <a:lnTo>
                        <a:pt x="1274" y="1528"/>
                      </a:lnTo>
                      <a:lnTo>
                        <a:pt x="1262" y="1524"/>
                      </a:lnTo>
                      <a:lnTo>
                        <a:pt x="1254" y="1518"/>
                      </a:lnTo>
                      <a:lnTo>
                        <a:pt x="1250" y="1510"/>
                      </a:lnTo>
                      <a:lnTo>
                        <a:pt x="1244" y="1490"/>
                      </a:lnTo>
                      <a:lnTo>
                        <a:pt x="1240" y="1466"/>
                      </a:lnTo>
                      <a:lnTo>
                        <a:pt x="1234" y="1422"/>
                      </a:lnTo>
                      <a:lnTo>
                        <a:pt x="1228" y="1368"/>
                      </a:lnTo>
                      <a:lnTo>
                        <a:pt x="1218" y="1304"/>
                      </a:lnTo>
                      <a:lnTo>
                        <a:pt x="1218" y="1276"/>
                      </a:lnTo>
                      <a:lnTo>
                        <a:pt x="1220" y="1250"/>
                      </a:lnTo>
                      <a:lnTo>
                        <a:pt x="1226" y="1218"/>
                      </a:lnTo>
                      <a:lnTo>
                        <a:pt x="1236" y="1164"/>
                      </a:lnTo>
                      <a:lnTo>
                        <a:pt x="1238" y="1146"/>
                      </a:lnTo>
                      <a:close/>
                      <a:moveTo>
                        <a:pt x="202" y="1240"/>
                      </a:moveTo>
                      <a:lnTo>
                        <a:pt x="202" y="1240"/>
                      </a:lnTo>
                      <a:lnTo>
                        <a:pt x="198" y="1228"/>
                      </a:lnTo>
                      <a:lnTo>
                        <a:pt x="200" y="1216"/>
                      </a:lnTo>
                      <a:lnTo>
                        <a:pt x="204" y="1206"/>
                      </a:lnTo>
                      <a:lnTo>
                        <a:pt x="210" y="1198"/>
                      </a:lnTo>
                      <a:lnTo>
                        <a:pt x="266" y="1148"/>
                      </a:lnTo>
                      <a:lnTo>
                        <a:pt x="308" y="1112"/>
                      </a:lnTo>
                      <a:lnTo>
                        <a:pt x="348" y="1078"/>
                      </a:lnTo>
                      <a:lnTo>
                        <a:pt x="366" y="1058"/>
                      </a:lnTo>
                      <a:lnTo>
                        <a:pt x="382" y="1036"/>
                      </a:lnTo>
                      <a:lnTo>
                        <a:pt x="412" y="986"/>
                      </a:lnTo>
                      <a:lnTo>
                        <a:pt x="420" y="976"/>
                      </a:lnTo>
                      <a:lnTo>
                        <a:pt x="426" y="966"/>
                      </a:lnTo>
                      <a:lnTo>
                        <a:pt x="434" y="960"/>
                      </a:lnTo>
                      <a:lnTo>
                        <a:pt x="440" y="956"/>
                      </a:lnTo>
                      <a:lnTo>
                        <a:pt x="446" y="954"/>
                      </a:lnTo>
                      <a:lnTo>
                        <a:pt x="454" y="954"/>
                      </a:lnTo>
                      <a:lnTo>
                        <a:pt x="460" y="954"/>
                      </a:lnTo>
                      <a:lnTo>
                        <a:pt x="468" y="956"/>
                      </a:lnTo>
                      <a:lnTo>
                        <a:pt x="482" y="964"/>
                      </a:lnTo>
                      <a:lnTo>
                        <a:pt x="494" y="974"/>
                      </a:lnTo>
                      <a:lnTo>
                        <a:pt x="522" y="1004"/>
                      </a:lnTo>
                      <a:lnTo>
                        <a:pt x="528" y="1014"/>
                      </a:lnTo>
                      <a:lnTo>
                        <a:pt x="534" y="1024"/>
                      </a:lnTo>
                      <a:lnTo>
                        <a:pt x="544" y="1046"/>
                      </a:lnTo>
                      <a:lnTo>
                        <a:pt x="556" y="1098"/>
                      </a:lnTo>
                      <a:lnTo>
                        <a:pt x="572" y="1166"/>
                      </a:lnTo>
                      <a:lnTo>
                        <a:pt x="582" y="1218"/>
                      </a:lnTo>
                      <a:lnTo>
                        <a:pt x="588" y="1260"/>
                      </a:lnTo>
                      <a:lnTo>
                        <a:pt x="590" y="1288"/>
                      </a:lnTo>
                      <a:lnTo>
                        <a:pt x="588" y="1314"/>
                      </a:lnTo>
                      <a:lnTo>
                        <a:pt x="582" y="1346"/>
                      </a:lnTo>
                      <a:lnTo>
                        <a:pt x="574" y="1400"/>
                      </a:lnTo>
                      <a:lnTo>
                        <a:pt x="568" y="1430"/>
                      </a:lnTo>
                      <a:lnTo>
                        <a:pt x="556" y="1482"/>
                      </a:lnTo>
                      <a:lnTo>
                        <a:pt x="556" y="1488"/>
                      </a:lnTo>
                      <a:lnTo>
                        <a:pt x="550" y="1510"/>
                      </a:lnTo>
                      <a:lnTo>
                        <a:pt x="544" y="1522"/>
                      </a:lnTo>
                      <a:lnTo>
                        <a:pt x="538" y="1536"/>
                      </a:lnTo>
                      <a:lnTo>
                        <a:pt x="530" y="1556"/>
                      </a:lnTo>
                      <a:lnTo>
                        <a:pt x="530" y="1562"/>
                      </a:lnTo>
                      <a:lnTo>
                        <a:pt x="524" y="1582"/>
                      </a:lnTo>
                      <a:lnTo>
                        <a:pt x="520" y="1590"/>
                      </a:lnTo>
                      <a:lnTo>
                        <a:pt x="516" y="1594"/>
                      </a:lnTo>
                      <a:lnTo>
                        <a:pt x="504" y="1600"/>
                      </a:lnTo>
                      <a:lnTo>
                        <a:pt x="486" y="1606"/>
                      </a:lnTo>
                      <a:lnTo>
                        <a:pt x="476" y="1608"/>
                      </a:lnTo>
                      <a:lnTo>
                        <a:pt x="464" y="1608"/>
                      </a:lnTo>
                      <a:lnTo>
                        <a:pt x="438" y="1608"/>
                      </a:lnTo>
                      <a:lnTo>
                        <a:pt x="412" y="1604"/>
                      </a:lnTo>
                      <a:lnTo>
                        <a:pt x="402" y="1602"/>
                      </a:lnTo>
                      <a:lnTo>
                        <a:pt x="394" y="1600"/>
                      </a:lnTo>
                      <a:lnTo>
                        <a:pt x="390" y="1596"/>
                      </a:lnTo>
                      <a:lnTo>
                        <a:pt x="390" y="1594"/>
                      </a:lnTo>
                      <a:lnTo>
                        <a:pt x="392" y="1590"/>
                      </a:lnTo>
                      <a:lnTo>
                        <a:pt x="390" y="1584"/>
                      </a:lnTo>
                      <a:lnTo>
                        <a:pt x="386" y="1576"/>
                      </a:lnTo>
                      <a:lnTo>
                        <a:pt x="380" y="1566"/>
                      </a:lnTo>
                      <a:lnTo>
                        <a:pt x="318" y="1490"/>
                      </a:lnTo>
                      <a:lnTo>
                        <a:pt x="306" y="1470"/>
                      </a:lnTo>
                      <a:lnTo>
                        <a:pt x="302" y="1462"/>
                      </a:lnTo>
                      <a:lnTo>
                        <a:pt x="300" y="1456"/>
                      </a:lnTo>
                      <a:lnTo>
                        <a:pt x="298" y="1440"/>
                      </a:lnTo>
                      <a:lnTo>
                        <a:pt x="294" y="1420"/>
                      </a:lnTo>
                      <a:lnTo>
                        <a:pt x="286" y="1396"/>
                      </a:lnTo>
                      <a:lnTo>
                        <a:pt x="274" y="1372"/>
                      </a:lnTo>
                      <a:lnTo>
                        <a:pt x="272" y="1370"/>
                      </a:lnTo>
                      <a:lnTo>
                        <a:pt x="246" y="1322"/>
                      </a:lnTo>
                      <a:lnTo>
                        <a:pt x="202" y="124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 dirty="0"/>
                </a:p>
              </p:txBody>
            </p:sp>
          </p:grpSp>
          <p:sp>
            <p:nvSpPr>
              <p:cNvPr id="237" name="Freeform 9"/>
              <p:cNvSpPr>
                <a:spLocks/>
              </p:cNvSpPr>
              <p:nvPr/>
            </p:nvSpPr>
            <p:spPr bwMode="auto">
              <a:xfrm>
                <a:off x="6902048" y="3537648"/>
                <a:ext cx="194507" cy="321998"/>
              </a:xfrm>
              <a:custGeom>
                <a:avLst/>
                <a:gdLst>
                  <a:gd name="T0" fmla="*/ 2147483647 w 238"/>
                  <a:gd name="T1" fmla="*/ 0 h 394"/>
                  <a:gd name="T2" fmla="*/ 2147483647 w 238"/>
                  <a:gd name="T3" fmla="*/ 0 h 394"/>
                  <a:gd name="T4" fmla="*/ 2147483647 w 238"/>
                  <a:gd name="T5" fmla="*/ 2147483647 h 394"/>
                  <a:gd name="T6" fmla="*/ 2147483647 w 238"/>
                  <a:gd name="T7" fmla="*/ 2147483647 h 394"/>
                  <a:gd name="T8" fmla="*/ 2147483647 w 238"/>
                  <a:gd name="T9" fmla="*/ 2147483647 h 394"/>
                  <a:gd name="T10" fmla="*/ 2147483647 w 238"/>
                  <a:gd name="T11" fmla="*/ 2147483647 h 394"/>
                  <a:gd name="T12" fmla="*/ 2147483647 w 238"/>
                  <a:gd name="T13" fmla="*/ 2147483647 h 394"/>
                  <a:gd name="T14" fmla="*/ 0 w 238"/>
                  <a:gd name="T15" fmla="*/ 2147483647 h 394"/>
                  <a:gd name="T16" fmla="*/ 0 w 238"/>
                  <a:gd name="T17" fmla="*/ 2147483647 h 394"/>
                  <a:gd name="T18" fmla="*/ 0 w 238"/>
                  <a:gd name="T19" fmla="*/ 2147483647 h 394"/>
                  <a:gd name="T20" fmla="*/ 0 w 238"/>
                  <a:gd name="T21" fmla="*/ 2147483647 h 394"/>
                  <a:gd name="T22" fmla="*/ 2147483647 w 238"/>
                  <a:gd name="T23" fmla="*/ 2147483647 h 394"/>
                  <a:gd name="T24" fmla="*/ 2147483647 w 238"/>
                  <a:gd name="T25" fmla="*/ 2147483647 h 394"/>
                  <a:gd name="T26" fmla="*/ 2147483647 w 238"/>
                  <a:gd name="T27" fmla="*/ 2147483647 h 394"/>
                  <a:gd name="T28" fmla="*/ 2147483647 w 238"/>
                  <a:gd name="T29" fmla="*/ 2147483647 h 394"/>
                  <a:gd name="T30" fmla="*/ 2147483647 w 238"/>
                  <a:gd name="T31" fmla="*/ 2147483647 h 394"/>
                  <a:gd name="T32" fmla="*/ 2147483647 w 238"/>
                  <a:gd name="T33" fmla="*/ 2147483647 h 394"/>
                  <a:gd name="T34" fmla="*/ 2147483647 w 238"/>
                  <a:gd name="T35" fmla="*/ 2147483647 h 394"/>
                  <a:gd name="T36" fmla="*/ 2147483647 w 238"/>
                  <a:gd name="T37" fmla="*/ 2147483647 h 394"/>
                  <a:gd name="T38" fmla="*/ 2147483647 w 238"/>
                  <a:gd name="T39" fmla="*/ 2147483647 h 394"/>
                  <a:gd name="T40" fmla="*/ 2147483647 w 238"/>
                  <a:gd name="T41" fmla="*/ 2147483647 h 394"/>
                  <a:gd name="T42" fmla="*/ 2147483647 w 238"/>
                  <a:gd name="T43" fmla="*/ 2147483647 h 394"/>
                  <a:gd name="T44" fmla="*/ 2147483647 w 238"/>
                  <a:gd name="T45" fmla="*/ 2147483647 h 394"/>
                  <a:gd name="T46" fmla="*/ 2147483647 w 238"/>
                  <a:gd name="T47" fmla="*/ 2147483647 h 394"/>
                  <a:gd name="T48" fmla="*/ 2147483647 w 238"/>
                  <a:gd name="T49" fmla="*/ 2147483647 h 394"/>
                  <a:gd name="T50" fmla="*/ 2147483647 w 238"/>
                  <a:gd name="T51" fmla="*/ 2147483647 h 394"/>
                  <a:gd name="T52" fmla="*/ 2147483647 w 238"/>
                  <a:gd name="T53" fmla="*/ 2147483647 h 394"/>
                  <a:gd name="T54" fmla="*/ 2147483647 w 238"/>
                  <a:gd name="T55" fmla="*/ 2147483647 h 394"/>
                  <a:gd name="T56" fmla="*/ 2147483647 w 238"/>
                  <a:gd name="T57" fmla="*/ 0 h 394"/>
                  <a:gd name="T58" fmla="*/ 2147483647 w 238"/>
                  <a:gd name="T59" fmla="*/ 0 h 394"/>
                  <a:gd name="T60" fmla="*/ 2147483647 w 238"/>
                  <a:gd name="T61" fmla="*/ 0 h 39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8"/>
                  <a:gd name="T94" fmla="*/ 0 h 394"/>
                  <a:gd name="T95" fmla="*/ 238 w 238"/>
                  <a:gd name="T96" fmla="*/ 394 h 39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8" h="394">
                    <a:moveTo>
                      <a:pt x="140" y="0"/>
                    </a:moveTo>
                    <a:lnTo>
                      <a:pt x="140" y="0"/>
                    </a:lnTo>
                    <a:lnTo>
                      <a:pt x="112" y="24"/>
                    </a:lnTo>
                    <a:lnTo>
                      <a:pt x="86" y="60"/>
                    </a:lnTo>
                    <a:lnTo>
                      <a:pt x="26" y="180"/>
                    </a:lnTo>
                    <a:lnTo>
                      <a:pt x="12" y="226"/>
                    </a:lnTo>
                    <a:lnTo>
                      <a:pt x="0" y="286"/>
                    </a:lnTo>
                    <a:lnTo>
                      <a:pt x="0" y="394"/>
                    </a:lnTo>
                    <a:lnTo>
                      <a:pt x="0" y="368"/>
                    </a:lnTo>
                    <a:lnTo>
                      <a:pt x="26" y="346"/>
                    </a:lnTo>
                    <a:lnTo>
                      <a:pt x="42" y="322"/>
                    </a:lnTo>
                    <a:lnTo>
                      <a:pt x="56" y="286"/>
                    </a:lnTo>
                    <a:lnTo>
                      <a:pt x="56" y="238"/>
                    </a:lnTo>
                    <a:lnTo>
                      <a:pt x="68" y="180"/>
                    </a:lnTo>
                    <a:lnTo>
                      <a:pt x="98" y="142"/>
                    </a:lnTo>
                    <a:lnTo>
                      <a:pt x="140" y="132"/>
                    </a:lnTo>
                    <a:lnTo>
                      <a:pt x="180" y="132"/>
                    </a:lnTo>
                    <a:lnTo>
                      <a:pt x="238" y="142"/>
                    </a:lnTo>
                    <a:lnTo>
                      <a:pt x="180" y="96"/>
                    </a:lnTo>
                    <a:lnTo>
                      <a:pt x="168" y="70"/>
                    </a:lnTo>
                    <a:lnTo>
                      <a:pt x="154" y="34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 dirty="0"/>
              </a:p>
            </p:txBody>
          </p:sp>
          <p:sp>
            <p:nvSpPr>
              <p:cNvPr id="238" name="Freeform 10"/>
              <p:cNvSpPr>
                <a:spLocks/>
              </p:cNvSpPr>
              <p:nvPr/>
            </p:nvSpPr>
            <p:spPr bwMode="auto">
              <a:xfrm>
                <a:off x="6674851" y="3555628"/>
                <a:ext cx="227197" cy="304019"/>
              </a:xfrm>
              <a:custGeom>
                <a:avLst/>
                <a:gdLst>
                  <a:gd name="T0" fmla="*/ 2147483647 w 278"/>
                  <a:gd name="T1" fmla="*/ 0 h 372"/>
                  <a:gd name="T2" fmla="*/ 2147483647 w 278"/>
                  <a:gd name="T3" fmla="*/ 0 h 372"/>
                  <a:gd name="T4" fmla="*/ 2147483647 w 278"/>
                  <a:gd name="T5" fmla="*/ 0 h 372"/>
                  <a:gd name="T6" fmla="*/ 2147483647 w 278"/>
                  <a:gd name="T7" fmla="*/ 2147483647 h 372"/>
                  <a:gd name="T8" fmla="*/ 2147483647 w 278"/>
                  <a:gd name="T9" fmla="*/ 2147483647 h 372"/>
                  <a:gd name="T10" fmla="*/ 2147483647 w 278"/>
                  <a:gd name="T11" fmla="*/ 2147483647 h 372"/>
                  <a:gd name="T12" fmla="*/ 2147483647 w 278"/>
                  <a:gd name="T13" fmla="*/ 2147483647 h 372"/>
                  <a:gd name="T14" fmla="*/ 2147483647 w 278"/>
                  <a:gd name="T15" fmla="*/ 2147483647 h 372"/>
                  <a:gd name="T16" fmla="*/ 2147483647 w 278"/>
                  <a:gd name="T17" fmla="*/ 2147483647 h 372"/>
                  <a:gd name="T18" fmla="*/ 2147483647 w 278"/>
                  <a:gd name="T19" fmla="*/ 2147483647 h 372"/>
                  <a:gd name="T20" fmla="*/ 2147483647 w 278"/>
                  <a:gd name="T21" fmla="*/ 2147483647 h 372"/>
                  <a:gd name="T22" fmla="*/ 2147483647 w 278"/>
                  <a:gd name="T23" fmla="*/ 2147483647 h 372"/>
                  <a:gd name="T24" fmla="*/ 2147483647 w 278"/>
                  <a:gd name="T25" fmla="*/ 2147483647 h 372"/>
                  <a:gd name="T26" fmla="*/ 2147483647 w 278"/>
                  <a:gd name="T27" fmla="*/ 2147483647 h 372"/>
                  <a:gd name="T28" fmla="*/ 2147483647 w 278"/>
                  <a:gd name="T29" fmla="*/ 2147483647 h 372"/>
                  <a:gd name="T30" fmla="*/ 2147483647 w 278"/>
                  <a:gd name="T31" fmla="*/ 2147483647 h 372"/>
                  <a:gd name="T32" fmla="*/ 2147483647 w 278"/>
                  <a:gd name="T33" fmla="*/ 2147483647 h 372"/>
                  <a:gd name="T34" fmla="*/ 2147483647 w 278"/>
                  <a:gd name="T35" fmla="*/ 2147483647 h 372"/>
                  <a:gd name="T36" fmla="*/ 2147483647 w 278"/>
                  <a:gd name="T37" fmla="*/ 2147483647 h 372"/>
                  <a:gd name="T38" fmla="*/ 2147483647 w 278"/>
                  <a:gd name="T39" fmla="*/ 2147483647 h 372"/>
                  <a:gd name="T40" fmla="*/ 2147483647 w 278"/>
                  <a:gd name="T41" fmla="*/ 2147483647 h 372"/>
                  <a:gd name="T42" fmla="*/ 0 w 278"/>
                  <a:gd name="T43" fmla="*/ 2147483647 h 372"/>
                  <a:gd name="T44" fmla="*/ 0 w 278"/>
                  <a:gd name="T45" fmla="*/ 2147483647 h 372"/>
                  <a:gd name="T46" fmla="*/ 2147483647 w 278"/>
                  <a:gd name="T47" fmla="*/ 2147483647 h 372"/>
                  <a:gd name="T48" fmla="*/ 2147483647 w 278"/>
                  <a:gd name="T49" fmla="*/ 2147483647 h 372"/>
                  <a:gd name="T50" fmla="*/ 2147483647 w 278"/>
                  <a:gd name="T51" fmla="*/ 2147483647 h 372"/>
                  <a:gd name="T52" fmla="*/ 2147483647 w 278"/>
                  <a:gd name="T53" fmla="*/ 2147483647 h 372"/>
                  <a:gd name="T54" fmla="*/ 2147483647 w 278"/>
                  <a:gd name="T55" fmla="*/ 2147483647 h 372"/>
                  <a:gd name="T56" fmla="*/ 2147483647 w 278"/>
                  <a:gd name="T57" fmla="*/ 0 h 372"/>
                  <a:gd name="T58" fmla="*/ 2147483647 w 278"/>
                  <a:gd name="T59" fmla="*/ 0 h 372"/>
                  <a:gd name="T60" fmla="*/ 2147483647 w 278"/>
                  <a:gd name="T61" fmla="*/ 0 h 372"/>
                  <a:gd name="T62" fmla="*/ 2147483647 w 278"/>
                  <a:gd name="T63" fmla="*/ 0 h 3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78"/>
                  <a:gd name="T97" fmla="*/ 0 h 372"/>
                  <a:gd name="T98" fmla="*/ 278 w 278"/>
                  <a:gd name="T99" fmla="*/ 372 h 37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78" h="372">
                    <a:moveTo>
                      <a:pt x="84" y="0"/>
                    </a:moveTo>
                    <a:lnTo>
                      <a:pt x="84" y="0"/>
                    </a:lnTo>
                    <a:lnTo>
                      <a:pt x="112" y="0"/>
                    </a:lnTo>
                    <a:lnTo>
                      <a:pt x="126" y="12"/>
                    </a:lnTo>
                    <a:lnTo>
                      <a:pt x="168" y="62"/>
                    </a:lnTo>
                    <a:lnTo>
                      <a:pt x="222" y="146"/>
                    </a:lnTo>
                    <a:lnTo>
                      <a:pt x="264" y="252"/>
                    </a:lnTo>
                    <a:lnTo>
                      <a:pt x="278" y="310"/>
                    </a:lnTo>
                    <a:lnTo>
                      <a:pt x="278" y="372"/>
                    </a:lnTo>
                    <a:lnTo>
                      <a:pt x="248" y="310"/>
                    </a:lnTo>
                    <a:lnTo>
                      <a:pt x="208" y="240"/>
                    </a:lnTo>
                    <a:lnTo>
                      <a:pt x="182" y="192"/>
                    </a:lnTo>
                    <a:lnTo>
                      <a:pt x="168" y="146"/>
                    </a:lnTo>
                    <a:lnTo>
                      <a:pt x="126" y="96"/>
                    </a:lnTo>
                    <a:lnTo>
                      <a:pt x="96" y="84"/>
                    </a:lnTo>
                    <a:lnTo>
                      <a:pt x="84" y="84"/>
                    </a:lnTo>
                    <a:lnTo>
                      <a:pt x="42" y="96"/>
                    </a:lnTo>
                    <a:lnTo>
                      <a:pt x="0" y="120"/>
                    </a:lnTo>
                    <a:lnTo>
                      <a:pt x="16" y="84"/>
                    </a:lnTo>
                    <a:lnTo>
                      <a:pt x="42" y="62"/>
                    </a:lnTo>
                    <a:lnTo>
                      <a:pt x="70" y="48"/>
                    </a:lnTo>
                    <a:lnTo>
                      <a:pt x="70" y="12"/>
                    </a:lnTo>
                    <a:lnTo>
                      <a:pt x="70" y="0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 dirty="0"/>
              </a:p>
            </p:txBody>
          </p:sp>
        </p:grp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y_bk.jpg"/>
          <p:cNvPicPr>
            <a:picLocks noChangeAspect="1"/>
          </p:cNvPicPr>
          <p:nvPr/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200" b="15264"/>
          <a:stretch>
            <a:fillRect/>
          </a:stretch>
        </p:blipFill>
        <p:spPr>
          <a:xfrm flipH="1" flipV="1">
            <a:off x="0" y="0"/>
            <a:ext cx="9144000" cy="764704"/>
          </a:xfrm>
          <a:prstGeom prst="rect">
            <a:avLst/>
          </a:prstGeom>
        </p:spPr>
      </p:pic>
      <p:pic>
        <p:nvPicPr>
          <p:cNvPr id="2" name="Picture 1" descr="01.jpg"/>
          <p:cNvPicPr>
            <a:picLocks noChangeAspect="1"/>
          </p:cNvPicPr>
          <p:nvPr/>
        </p:nvPicPr>
        <p:blipFill>
          <a:blip r:embed="rId3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402"/>
          <a:stretch>
            <a:fillRect/>
          </a:stretch>
        </p:blipFill>
        <p:spPr>
          <a:xfrm rot="5400000" flipH="1" flipV="1">
            <a:off x="-2817786" y="2781078"/>
            <a:ext cx="6858495" cy="1296340"/>
          </a:xfrm>
          <a:prstGeom prst="flowChartDocumen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-117395"/>
            <a:ext cx="7668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Purpose of Performance Appraisal </a:t>
            </a:r>
          </a:p>
          <a:p>
            <a:r>
              <a:rPr lang="en-IN" sz="2800" dirty="0" smtClean="0"/>
              <a:t>- For the Organization/Management</a:t>
            </a:r>
            <a:endParaRPr lang="en-IN" sz="2800" dirty="0"/>
          </a:p>
        </p:txBody>
      </p:sp>
      <p:grpSp>
        <p:nvGrpSpPr>
          <p:cNvPr id="5" name="Group 85"/>
          <p:cNvGrpSpPr/>
          <p:nvPr/>
        </p:nvGrpSpPr>
        <p:grpSpPr>
          <a:xfrm>
            <a:off x="1403648" y="1916832"/>
            <a:ext cx="2304256" cy="3350230"/>
            <a:chOff x="1259632" y="2132856"/>
            <a:chExt cx="2304256" cy="3350230"/>
          </a:xfrm>
        </p:grpSpPr>
        <p:sp>
          <p:nvSpPr>
            <p:cNvPr id="75" name="Rounded Rectangle 74"/>
            <p:cNvSpPr>
              <a:spLocks noChangeArrowheads="1"/>
            </p:cNvSpPr>
            <p:nvPr/>
          </p:nvSpPr>
          <p:spPr bwMode="auto">
            <a:xfrm>
              <a:off x="1504387" y="2132856"/>
              <a:ext cx="1771469" cy="3197585"/>
            </a:xfrm>
            <a:prstGeom prst="roundRect">
              <a:avLst>
                <a:gd name="adj" fmla="val 8991"/>
              </a:avLst>
            </a:prstGeom>
            <a:gradFill rotWithShape="1">
              <a:gsLst>
                <a:gs pos="0">
                  <a:srgbClr val="D9D9D9"/>
                </a:gs>
                <a:gs pos="100000">
                  <a:schemeClr val="bg1"/>
                </a:gs>
              </a:gsLst>
              <a:lin ang="16200000"/>
            </a:gradFill>
            <a:ln w="9525">
              <a:solidFill>
                <a:srgbClr val="A6A6A6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 flipH="1">
              <a:off x="1579762" y="5013176"/>
              <a:ext cx="1652817" cy="469910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</a:gradFill>
            <a:ln>
              <a:noFill/>
            </a:ln>
            <a:effectLst/>
            <a:scene3d>
              <a:camera prst="obliqueBottomRight">
                <a:rot lat="7200000" lon="0" rev="0"/>
              </a:camera>
              <a:lightRig rig="threePt" dir="t"/>
            </a:scene3d>
            <a:sp3d extrusionH="260350">
              <a:extrusionClr>
                <a:schemeClr val="tx1">
                  <a:lumMod val="75000"/>
                  <a:lumOff val="25000"/>
                </a:schemeClr>
              </a:extrusion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83" name="Picture 82" descr="1334633698_Company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9632" y="2492896"/>
              <a:ext cx="2304256" cy="2808312"/>
            </a:xfrm>
            <a:prstGeom prst="rect">
              <a:avLst/>
            </a:prstGeom>
          </p:spPr>
        </p:pic>
      </p:grpSp>
      <p:grpSp>
        <p:nvGrpSpPr>
          <p:cNvPr id="6" name="Group 90"/>
          <p:cNvGrpSpPr/>
          <p:nvPr/>
        </p:nvGrpSpPr>
        <p:grpSpPr>
          <a:xfrm>
            <a:off x="3563888" y="836712"/>
            <a:ext cx="5472608" cy="789838"/>
            <a:chOff x="3995936" y="836712"/>
            <a:chExt cx="5040560" cy="789838"/>
          </a:xfrm>
        </p:grpSpPr>
        <p:sp>
          <p:nvSpPr>
            <p:cNvPr id="53" name="Rectangle 52"/>
            <p:cNvSpPr/>
            <p:nvPr/>
          </p:nvSpPr>
          <p:spPr>
            <a:xfrm>
              <a:off x="4499992" y="980792"/>
              <a:ext cx="4536504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IN" dirty="0" smtClean="0">
                  <a:solidFill>
                    <a:schemeClr val="tx1"/>
                  </a:solidFill>
                </a:rPr>
                <a:t>Ensures proper documentation of performance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p:pic>
          <p:nvPicPr>
            <p:cNvPr id="84" name="Picture 83" descr="1334633698_Company.png"/>
            <p:cNvPicPr>
              <a:picLocks noChangeAspect="1"/>
            </p:cNvPicPr>
            <p:nvPr/>
          </p:nvPicPr>
          <p:blipFill>
            <a:blip r:embed="rId5" cstate="email">
              <a:duotone>
                <a:prstClr val="black"/>
                <a:srgbClr val="FF006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5936" y="836712"/>
              <a:ext cx="864096" cy="789838"/>
            </a:xfrm>
            <a:prstGeom prst="rect">
              <a:avLst/>
            </a:prstGeom>
          </p:spPr>
        </p:pic>
      </p:grpSp>
      <p:grpSp>
        <p:nvGrpSpPr>
          <p:cNvPr id="7" name="Group 91"/>
          <p:cNvGrpSpPr/>
          <p:nvPr/>
        </p:nvGrpSpPr>
        <p:grpSpPr>
          <a:xfrm>
            <a:off x="3563888" y="2060848"/>
            <a:ext cx="5472608" cy="789838"/>
            <a:chOff x="3995936" y="2060848"/>
            <a:chExt cx="5040560" cy="789838"/>
          </a:xfrm>
        </p:grpSpPr>
        <p:sp>
          <p:nvSpPr>
            <p:cNvPr id="56" name="Rectangle 55"/>
            <p:cNvSpPr/>
            <p:nvPr/>
          </p:nvSpPr>
          <p:spPr>
            <a:xfrm>
              <a:off x="4499992" y="2175832"/>
              <a:ext cx="4536504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IN" dirty="0" smtClean="0">
                  <a:solidFill>
                    <a:schemeClr val="tx1"/>
                  </a:solidFill>
                </a:rPr>
                <a:t>Offers Legal protection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p:pic>
          <p:nvPicPr>
            <p:cNvPr id="87" name="Picture 86" descr="1334633698_Company.png"/>
            <p:cNvPicPr>
              <a:picLocks noChangeAspect="1"/>
            </p:cNvPicPr>
            <p:nvPr/>
          </p:nvPicPr>
          <p:blipFill>
            <a:blip r:embed="rId5" cstate="email">
              <a:duotone>
                <a:prstClr val="black"/>
                <a:srgbClr val="0099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5936" y="2060848"/>
              <a:ext cx="864096" cy="789838"/>
            </a:xfrm>
            <a:prstGeom prst="rect">
              <a:avLst/>
            </a:prstGeom>
          </p:spPr>
        </p:pic>
      </p:grpSp>
      <p:grpSp>
        <p:nvGrpSpPr>
          <p:cNvPr id="8" name="Group 92"/>
          <p:cNvGrpSpPr/>
          <p:nvPr/>
        </p:nvGrpSpPr>
        <p:grpSpPr>
          <a:xfrm>
            <a:off x="3563888" y="3215226"/>
            <a:ext cx="5472608" cy="789838"/>
            <a:chOff x="3995936" y="3215226"/>
            <a:chExt cx="5040560" cy="789838"/>
          </a:xfrm>
        </p:grpSpPr>
        <p:sp>
          <p:nvSpPr>
            <p:cNvPr id="59" name="Rectangle 58"/>
            <p:cNvSpPr/>
            <p:nvPr/>
          </p:nvSpPr>
          <p:spPr>
            <a:xfrm>
              <a:off x="4499992" y="3327960"/>
              <a:ext cx="4536504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IN" dirty="0" smtClean="0">
                  <a:solidFill>
                    <a:schemeClr val="tx1"/>
                  </a:solidFill>
                </a:rPr>
                <a:t>Creates a motivation system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p:pic>
          <p:nvPicPr>
            <p:cNvPr id="88" name="Picture 87" descr="1334633698_Company.png"/>
            <p:cNvPicPr>
              <a:picLocks noChangeAspect="1"/>
            </p:cNvPicPr>
            <p:nvPr/>
          </p:nvPicPr>
          <p:blipFill>
            <a:blip r:embed="rId5" cstate="email">
              <a:duotone>
                <a:prstClr val="black"/>
                <a:srgbClr val="0066F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5936" y="3215226"/>
              <a:ext cx="864096" cy="789838"/>
            </a:xfrm>
            <a:prstGeom prst="rect">
              <a:avLst/>
            </a:prstGeom>
          </p:spPr>
        </p:pic>
      </p:grpSp>
      <p:grpSp>
        <p:nvGrpSpPr>
          <p:cNvPr id="9" name="Group 93"/>
          <p:cNvGrpSpPr/>
          <p:nvPr/>
        </p:nvGrpSpPr>
        <p:grpSpPr>
          <a:xfrm>
            <a:off x="3563888" y="4367354"/>
            <a:ext cx="5472608" cy="789838"/>
            <a:chOff x="3995936" y="4367354"/>
            <a:chExt cx="5040560" cy="789838"/>
          </a:xfrm>
        </p:grpSpPr>
        <p:sp>
          <p:nvSpPr>
            <p:cNvPr id="62" name="Rectangle 61"/>
            <p:cNvSpPr/>
            <p:nvPr/>
          </p:nvSpPr>
          <p:spPr>
            <a:xfrm>
              <a:off x="4499992" y="4480088"/>
              <a:ext cx="4536504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IN" dirty="0" smtClean="0">
                  <a:solidFill>
                    <a:schemeClr val="tx1"/>
                  </a:solidFill>
                </a:rPr>
                <a:t>For decisions relating to promotions, firings, layoffs, and merit pay increases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p:pic>
          <p:nvPicPr>
            <p:cNvPr id="89" name="Picture 88" descr="1334633698_Company.png"/>
            <p:cNvPicPr>
              <a:picLocks noChangeAspect="1"/>
            </p:cNvPicPr>
            <p:nvPr/>
          </p:nvPicPr>
          <p:blipFill>
            <a:blip r:embed="rId5" cstate="email">
              <a:duotone>
                <a:prstClr val="black"/>
                <a:srgbClr val="FF33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5936" y="4367354"/>
              <a:ext cx="864096" cy="789838"/>
            </a:xfrm>
            <a:prstGeom prst="rect">
              <a:avLst/>
            </a:prstGeom>
          </p:spPr>
        </p:pic>
      </p:grpSp>
      <p:grpSp>
        <p:nvGrpSpPr>
          <p:cNvPr id="10" name="Group 94"/>
          <p:cNvGrpSpPr/>
          <p:nvPr/>
        </p:nvGrpSpPr>
        <p:grpSpPr>
          <a:xfrm>
            <a:off x="3563888" y="5735506"/>
            <a:ext cx="5472608" cy="789838"/>
            <a:chOff x="3995936" y="5735506"/>
            <a:chExt cx="5040560" cy="789838"/>
          </a:xfrm>
        </p:grpSpPr>
        <p:sp>
          <p:nvSpPr>
            <p:cNvPr id="65" name="Rectangle 64"/>
            <p:cNvSpPr/>
            <p:nvPr/>
          </p:nvSpPr>
          <p:spPr>
            <a:xfrm>
              <a:off x="4499992" y="5805328"/>
              <a:ext cx="4536504" cy="504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n-IN" dirty="0" smtClean="0">
                  <a:solidFill>
                    <a:schemeClr val="tx1"/>
                  </a:solidFill>
                </a:rPr>
                <a:t>Provides input for training and development needs</a:t>
              </a:r>
              <a:endParaRPr lang="en-IN" dirty="0">
                <a:solidFill>
                  <a:schemeClr val="tx1"/>
                </a:solidFill>
              </a:endParaRPr>
            </a:p>
          </p:txBody>
        </p:sp>
        <p:pic>
          <p:nvPicPr>
            <p:cNvPr id="90" name="Picture 89" descr="1334633698_Company.png"/>
            <p:cNvPicPr>
              <a:picLocks noChangeAspect="1"/>
            </p:cNvPicPr>
            <p:nvPr/>
          </p:nvPicPr>
          <p:blipFill>
            <a:blip r:embed="rId5" cstate="email">
              <a:duotone>
                <a:prstClr val="black"/>
                <a:srgbClr val="996633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5936" y="5735506"/>
              <a:ext cx="864096" cy="789838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y_bk.jpg"/>
          <p:cNvPicPr>
            <a:picLocks noChangeAspect="1"/>
          </p:cNvPicPr>
          <p:nvPr/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200" b="15264"/>
          <a:stretch>
            <a:fillRect/>
          </a:stretch>
        </p:blipFill>
        <p:spPr>
          <a:xfrm flipH="1" flipV="1">
            <a:off x="0" y="0"/>
            <a:ext cx="9144000" cy="764704"/>
          </a:xfrm>
          <a:prstGeom prst="rect">
            <a:avLst/>
          </a:prstGeom>
        </p:spPr>
      </p:pic>
      <p:pic>
        <p:nvPicPr>
          <p:cNvPr id="2" name="Picture 1" descr="01.jpg"/>
          <p:cNvPicPr>
            <a:picLocks noChangeAspect="1"/>
          </p:cNvPicPr>
          <p:nvPr/>
        </p:nvPicPr>
        <p:blipFill>
          <a:blip r:embed="rId3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402"/>
          <a:stretch>
            <a:fillRect/>
          </a:stretch>
        </p:blipFill>
        <p:spPr>
          <a:xfrm rot="5400000" flipH="1" flipV="1">
            <a:off x="-2817786" y="2781078"/>
            <a:ext cx="6858495" cy="1296340"/>
          </a:xfrm>
          <a:prstGeom prst="flowChartDocumen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5656" y="44624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Performance Criteria</a:t>
            </a:r>
            <a:endParaRPr lang="en-IN" sz="4000" dirty="0"/>
          </a:p>
        </p:txBody>
      </p:sp>
      <p:sp>
        <p:nvSpPr>
          <p:cNvPr id="27" name="Rektangel 174"/>
          <p:cNvSpPr/>
          <p:nvPr/>
        </p:nvSpPr>
        <p:spPr>
          <a:xfrm>
            <a:off x="2092534" y="5962680"/>
            <a:ext cx="5716588" cy="116205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4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8" name="Ramme 143"/>
          <p:cNvSpPr/>
          <p:nvPr/>
        </p:nvSpPr>
        <p:spPr>
          <a:xfrm>
            <a:off x="2096344" y="1268760"/>
            <a:ext cx="5716016" cy="4861560"/>
          </a:xfrm>
          <a:prstGeom prst="frame">
            <a:avLst>
              <a:gd name="adj1" fmla="val 7652"/>
            </a:avLst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  <a:tileRect/>
          </a:gradFill>
          <a:scene3d>
            <a:camera prst="perspectiveFront" fov="5100000">
              <a:rot lat="0" lon="0" rev="0"/>
            </a:camera>
            <a:lightRig rig="threePt" dir="t">
              <a:rot lat="0" lon="0" rev="2700000"/>
            </a:lightRig>
          </a:scene3d>
          <a:sp3d extrusionH="2540000">
            <a:extrusionClr>
              <a:schemeClr val="tx2"/>
            </a:extrusion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>
              <a:solidFill>
                <a:schemeClr val="tx1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679909" y="4325968"/>
            <a:ext cx="4583113" cy="1500187"/>
            <a:chOff x="2679909" y="4325968"/>
            <a:chExt cx="4583113" cy="1500187"/>
          </a:xfrm>
        </p:grpSpPr>
        <p:grpSp>
          <p:nvGrpSpPr>
            <p:cNvPr id="29" name="Gruppe 144"/>
            <p:cNvGrpSpPr>
              <a:grpSpLocks/>
            </p:cNvGrpSpPr>
            <p:nvPr/>
          </p:nvGrpSpPr>
          <p:grpSpPr bwMode="auto">
            <a:xfrm>
              <a:off x="2679909" y="4325968"/>
              <a:ext cx="4583113" cy="1500187"/>
              <a:chOff x="2564175" y="4620257"/>
              <a:chExt cx="4583726" cy="988064"/>
            </a:xfrm>
          </p:grpSpPr>
          <p:sp>
            <p:nvSpPr>
              <p:cNvPr id="30" name="Rektangel 145"/>
              <p:cNvSpPr/>
              <p:nvPr/>
            </p:nvSpPr>
            <p:spPr bwMode="auto">
              <a:xfrm flipH="1">
                <a:off x="2564175" y="4914062"/>
                <a:ext cx="4564673" cy="542652"/>
              </a:xfrm>
              <a:prstGeom prst="rect">
                <a:avLst/>
              </a:prstGeom>
              <a:gradFill flip="none" rotWithShape="1">
                <a:gsLst>
                  <a:gs pos="97000">
                    <a:schemeClr val="tx1">
                      <a:lumMod val="65000"/>
                    </a:schemeClr>
                  </a:gs>
                  <a:gs pos="0">
                    <a:schemeClr val="bg2">
                      <a:lumMod val="50000"/>
                    </a:schemeClr>
                  </a:gs>
                </a:gsLst>
                <a:lin ang="135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noProof="1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31" name="Rektangel 146"/>
              <p:cNvSpPr/>
              <p:nvPr/>
            </p:nvSpPr>
            <p:spPr bwMode="auto">
              <a:xfrm flipH="1">
                <a:off x="2565763" y="5457759"/>
                <a:ext cx="4564672" cy="150562"/>
              </a:xfrm>
              <a:prstGeom prst="rect">
                <a:avLst/>
              </a:prstGeom>
              <a:gradFill>
                <a:gsLst>
                  <a:gs pos="49000">
                    <a:schemeClr val="accent1">
                      <a:tint val="100000"/>
                      <a:shade val="100000"/>
                      <a:satMod val="130000"/>
                      <a:alpha val="0"/>
                    </a:schemeClr>
                  </a:gs>
                  <a:gs pos="100000">
                    <a:schemeClr val="accent1">
                      <a:lumMod val="1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/>
              </a:p>
            </p:txBody>
          </p:sp>
          <p:sp>
            <p:nvSpPr>
              <p:cNvPr id="32" name="Ligebenet trapez 147"/>
              <p:cNvSpPr/>
              <p:nvPr/>
            </p:nvSpPr>
            <p:spPr bwMode="auto">
              <a:xfrm flipH="1">
                <a:off x="2564175" y="4620257"/>
                <a:ext cx="4583726" cy="293805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chemeClr val="tx1">
                      <a:lumMod val="95000"/>
                    </a:scheme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noProof="1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45" name="Tekstboks 169"/>
            <p:cNvSpPr txBox="1"/>
            <p:nvPr/>
          </p:nvSpPr>
          <p:spPr>
            <a:xfrm>
              <a:off x="2771800" y="4797152"/>
              <a:ext cx="439248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IN" sz="1600" dirty="0" smtClean="0">
                  <a:solidFill>
                    <a:schemeClr val="bg1"/>
                  </a:solidFill>
                  <a:latin typeface="+mj-lt"/>
                  <a:ea typeface="ＭＳ Ｐゴシック" pitchFamily="-97" charset="-128"/>
                </a:rPr>
                <a:t>It is important to note here that there is always a gap observed between the theoretical or the ideal criteria versus the actual criteria</a:t>
              </a:r>
              <a:endParaRPr lang="da-DK" sz="1400" dirty="0">
                <a:solidFill>
                  <a:schemeClr val="bg1"/>
                </a:solidFill>
                <a:latin typeface="+mj-lt"/>
                <a:ea typeface="ＭＳ Ｐゴシック" pitchFamily="-97" charset="-12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679909" y="3378230"/>
            <a:ext cx="4583113" cy="1498600"/>
            <a:chOff x="2679909" y="3378230"/>
            <a:chExt cx="4583113" cy="1498600"/>
          </a:xfrm>
        </p:grpSpPr>
        <p:grpSp>
          <p:nvGrpSpPr>
            <p:cNvPr id="33" name="Gruppe 148"/>
            <p:cNvGrpSpPr>
              <a:grpSpLocks/>
            </p:cNvGrpSpPr>
            <p:nvPr/>
          </p:nvGrpSpPr>
          <p:grpSpPr bwMode="auto">
            <a:xfrm>
              <a:off x="2679909" y="3378230"/>
              <a:ext cx="4583113" cy="1498600"/>
              <a:chOff x="2564175" y="4620257"/>
              <a:chExt cx="4583726" cy="988064"/>
            </a:xfrm>
          </p:grpSpPr>
          <p:sp>
            <p:nvSpPr>
              <p:cNvPr id="34" name="Rektangel 149"/>
              <p:cNvSpPr/>
              <p:nvPr/>
            </p:nvSpPr>
            <p:spPr bwMode="auto">
              <a:xfrm flipH="1">
                <a:off x="2564175" y="4914374"/>
                <a:ext cx="4564673" cy="54322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indent="-342900" algn="ctr">
                  <a:defRPr/>
                </a:pPr>
                <a:endParaRPr lang="da-DK" noProof="1"/>
              </a:p>
            </p:txBody>
          </p:sp>
          <p:sp>
            <p:nvSpPr>
              <p:cNvPr id="35" name="Rektangel 150"/>
              <p:cNvSpPr/>
              <p:nvPr/>
            </p:nvSpPr>
            <p:spPr bwMode="auto">
              <a:xfrm flipH="1">
                <a:off x="2565763" y="5457599"/>
                <a:ext cx="4564672" cy="150722"/>
              </a:xfrm>
              <a:prstGeom prst="rect">
                <a:avLst/>
              </a:prstGeom>
              <a:gradFill>
                <a:gsLst>
                  <a:gs pos="49000">
                    <a:schemeClr val="accent1">
                      <a:tint val="100000"/>
                      <a:shade val="100000"/>
                      <a:satMod val="130000"/>
                      <a:alpha val="0"/>
                    </a:schemeClr>
                  </a:gs>
                  <a:gs pos="100000">
                    <a:schemeClr val="accent1">
                      <a:lumMod val="1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/>
              </a:p>
            </p:txBody>
          </p:sp>
          <p:sp>
            <p:nvSpPr>
              <p:cNvPr id="36" name="Ligebenet trapez 151"/>
              <p:cNvSpPr/>
              <p:nvPr/>
            </p:nvSpPr>
            <p:spPr bwMode="auto">
              <a:xfrm flipH="1">
                <a:off x="2564175" y="4620257"/>
                <a:ext cx="4583726" cy="29411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chemeClr val="accent4">
                      <a:lumMod val="40000"/>
                      <a:lumOff val="60000"/>
                    </a:schemeClr>
                  </a:gs>
                  <a:gs pos="37000">
                    <a:schemeClr val="accent3">
                      <a:lumMod val="75000"/>
                    </a:schemeClr>
                  </a:gs>
                  <a:gs pos="0">
                    <a:schemeClr val="accent4">
                      <a:lumMod val="50000"/>
                    </a:scheme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noProof="1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46" name="Tekstboks 170"/>
            <p:cNvSpPr txBox="1"/>
            <p:nvPr/>
          </p:nvSpPr>
          <p:spPr>
            <a:xfrm>
              <a:off x="2699792" y="3822139"/>
              <a:ext cx="453650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IN" sz="1600" dirty="0" smtClean="0">
                  <a:solidFill>
                    <a:schemeClr val="bg1"/>
                  </a:solidFill>
                  <a:latin typeface="+mj-lt"/>
                  <a:ea typeface="ＭＳ Ｐゴシック" pitchFamily="-97" charset="-128"/>
                </a:rPr>
                <a:t>Hence, you can see that ‘predictors’ are what a company looks for in an individual while hiring and ‘criteria’ is the “evidence” of a good employee</a:t>
              </a:r>
              <a:endParaRPr lang="da-DK" sz="1400" dirty="0">
                <a:solidFill>
                  <a:schemeClr val="bg1"/>
                </a:solidFill>
                <a:latin typeface="+mj-lt"/>
                <a:ea typeface="ＭＳ Ｐゴシック" pitchFamily="-97" charset="-128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679909" y="2430493"/>
            <a:ext cx="4583113" cy="1492250"/>
            <a:chOff x="2679909" y="2430493"/>
            <a:chExt cx="4583113" cy="1492250"/>
          </a:xfrm>
        </p:grpSpPr>
        <p:grpSp>
          <p:nvGrpSpPr>
            <p:cNvPr id="37" name="Gruppe 152"/>
            <p:cNvGrpSpPr>
              <a:grpSpLocks/>
            </p:cNvGrpSpPr>
            <p:nvPr/>
          </p:nvGrpSpPr>
          <p:grpSpPr bwMode="auto">
            <a:xfrm>
              <a:off x="2679909" y="2430493"/>
              <a:ext cx="4583113" cy="1492250"/>
              <a:chOff x="2564175" y="4620257"/>
              <a:chExt cx="4583726" cy="983642"/>
            </a:xfrm>
          </p:grpSpPr>
          <p:sp>
            <p:nvSpPr>
              <p:cNvPr id="38" name="Rektangel 153"/>
              <p:cNvSpPr/>
              <p:nvPr/>
            </p:nvSpPr>
            <p:spPr bwMode="auto">
              <a:xfrm flipH="1">
                <a:off x="2564175" y="4914303"/>
                <a:ext cx="4564673" cy="543096"/>
              </a:xfrm>
              <a:prstGeom prst="rect">
                <a:avLst/>
              </a:prstGeom>
              <a:gradFill flip="none" rotWithShape="1">
                <a:gsLst>
                  <a:gs pos="97000">
                    <a:schemeClr val="tx1">
                      <a:lumMod val="65000"/>
                    </a:schemeClr>
                  </a:gs>
                  <a:gs pos="0">
                    <a:schemeClr val="bg2">
                      <a:lumMod val="50000"/>
                    </a:schemeClr>
                  </a:gs>
                </a:gsLst>
                <a:lin ang="135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noProof="1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  <p:sp>
            <p:nvSpPr>
              <p:cNvPr id="39" name="Rektangel 154"/>
              <p:cNvSpPr/>
              <p:nvPr/>
            </p:nvSpPr>
            <p:spPr bwMode="auto">
              <a:xfrm flipH="1">
                <a:off x="2565763" y="5453213"/>
                <a:ext cx="4564672" cy="150686"/>
              </a:xfrm>
              <a:prstGeom prst="rect">
                <a:avLst/>
              </a:prstGeom>
              <a:gradFill>
                <a:gsLst>
                  <a:gs pos="49000">
                    <a:schemeClr val="accent1">
                      <a:tint val="100000"/>
                      <a:shade val="100000"/>
                      <a:satMod val="130000"/>
                      <a:alpha val="0"/>
                    </a:schemeClr>
                  </a:gs>
                  <a:gs pos="100000">
                    <a:schemeClr val="accent1">
                      <a:lumMod val="1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/>
              </a:p>
            </p:txBody>
          </p:sp>
          <p:sp>
            <p:nvSpPr>
              <p:cNvPr id="40" name="Ligebenet trapez 155"/>
              <p:cNvSpPr/>
              <p:nvPr/>
            </p:nvSpPr>
            <p:spPr bwMode="auto">
              <a:xfrm flipH="1">
                <a:off x="2564175" y="4620257"/>
                <a:ext cx="4583726" cy="294046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chemeClr val="tx1">
                      <a:lumMod val="95000"/>
                    </a:scheme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noProof="1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47" name="Tekstboks 171"/>
            <p:cNvSpPr txBox="1"/>
            <p:nvPr/>
          </p:nvSpPr>
          <p:spPr>
            <a:xfrm>
              <a:off x="2771800" y="2886035"/>
              <a:ext cx="439248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IN" sz="1600" dirty="0" smtClean="0">
                  <a:solidFill>
                    <a:schemeClr val="bg1"/>
                  </a:solidFill>
                  <a:latin typeface="+mj-lt"/>
                  <a:ea typeface="ＭＳ Ｐゴシック" pitchFamily="-97" charset="-128"/>
                </a:rPr>
                <a:t>It is critical to define performance criteria as it is important to have a standard by which to compare “good” behaviour</a:t>
              </a:r>
              <a:endParaRPr lang="da-DK" sz="1400" dirty="0">
                <a:solidFill>
                  <a:schemeClr val="bg1"/>
                </a:solidFill>
                <a:latin typeface="+mj-lt"/>
                <a:ea typeface="ＭＳ Ｐゴシック" pitchFamily="-97" charset="-128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679909" y="1847880"/>
            <a:ext cx="4583113" cy="1114425"/>
            <a:chOff x="2679909" y="1847880"/>
            <a:chExt cx="4583113" cy="1114425"/>
          </a:xfrm>
        </p:grpSpPr>
        <p:grpSp>
          <p:nvGrpSpPr>
            <p:cNvPr id="41" name="Gruppe 156"/>
            <p:cNvGrpSpPr>
              <a:grpSpLocks/>
            </p:cNvGrpSpPr>
            <p:nvPr/>
          </p:nvGrpSpPr>
          <p:grpSpPr bwMode="auto">
            <a:xfrm>
              <a:off x="2679909" y="1847880"/>
              <a:ext cx="4583113" cy="1114425"/>
              <a:chOff x="2564175" y="4861317"/>
              <a:chExt cx="4583726" cy="734449"/>
            </a:xfrm>
          </p:grpSpPr>
          <p:sp>
            <p:nvSpPr>
              <p:cNvPr id="42" name="Rektangel 159"/>
              <p:cNvSpPr/>
              <p:nvPr/>
            </p:nvSpPr>
            <p:spPr bwMode="auto">
              <a:xfrm flipH="1">
                <a:off x="2564175" y="4913628"/>
                <a:ext cx="4564673" cy="54299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3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3">
                      <a:lumMod val="75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indent="-342900" algn="ctr">
                  <a:defRPr/>
                </a:pPr>
                <a:endParaRPr lang="da-DK" noProof="1"/>
              </a:p>
            </p:txBody>
          </p:sp>
          <p:sp>
            <p:nvSpPr>
              <p:cNvPr id="43" name="Rektangel 160"/>
              <p:cNvSpPr/>
              <p:nvPr/>
            </p:nvSpPr>
            <p:spPr bwMode="auto">
              <a:xfrm flipH="1">
                <a:off x="2565763" y="5445110"/>
                <a:ext cx="4564672" cy="150656"/>
              </a:xfrm>
              <a:prstGeom prst="rect">
                <a:avLst/>
              </a:prstGeom>
              <a:gradFill>
                <a:gsLst>
                  <a:gs pos="49000">
                    <a:schemeClr val="accent1">
                      <a:tint val="100000"/>
                      <a:shade val="100000"/>
                      <a:satMod val="130000"/>
                      <a:alpha val="0"/>
                    </a:schemeClr>
                  </a:gs>
                  <a:gs pos="100000">
                    <a:schemeClr val="accent1">
                      <a:lumMod val="10000"/>
                    </a:schemeClr>
                  </a:gs>
                </a:gsLst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a-DK"/>
              </a:p>
            </p:txBody>
          </p:sp>
          <p:sp>
            <p:nvSpPr>
              <p:cNvPr id="44" name="Ligebenet trapez 161"/>
              <p:cNvSpPr/>
              <p:nvPr/>
            </p:nvSpPr>
            <p:spPr bwMode="auto">
              <a:xfrm flipH="1">
                <a:off x="2564175" y="4861317"/>
                <a:ext cx="4583726" cy="47080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chemeClr val="accent4">
                      <a:lumMod val="40000"/>
                      <a:lumOff val="60000"/>
                    </a:schemeClr>
                  </a:gs>
                  <a:gs pos="37000">
                    <a:schemeClr val="accent3">
                      <a:lumMod val="75000"/>
                    </a:schemeClr>
                  </a:gs>
                  <a:gs pos="0">
                    <a:schemeClr val="accent4">
                      <a:lumMod val="50000"/>
                    </a:scheme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noProof="1">
                  <a:solidFill>
                    <a:sysClr val="window" lastClr="FFFFFF"/>
                  </a:solidFill>
                  <a:latin typeface="Calibri"/>
                  <a:ea typeface="+mn-ea"/>
                </a:endParaRPr>
              </a:p>
            </p:txBody>
          </p:sp>
        </p:grpSp>
        <p:sp>
          <p:nvSpPr>
            <p:cNvPr id="48" name="Tekstboks 172"/>
            <p:cNvSpPr txBox="1"/>
            <p:nvPr/>
          </p:nvSpPr>
          <p:spPr>
            <a:xfrm>
              <a:off x="2771800" y="2038380"/>
              <a:ext cx="439248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IN" sz="1600" dirty="0" smtClean="0">
                  <a:solidFill>
                    <a:schemeClr val="bg1"/>
                  </a:solidFill>
                  <a:latin typeface="+mj-lt"/>
                  <a:ea typeface="ＭＳ Ｐゴシック" pitchFamily="-97" charset="-128"/>
                </a:rPr>
                <a:t>Performance criteria play a critical role in the job analysis-performance appraisal linkage</a:t>
              </a:r>
              <a:endParaRPr lang="da-DK" sz="1400" dirty="0">
                <a:solidFill>
                  <a:schemeClr val="bg1"/>
                </a:solidFill>
                <a:latin typeface="+mj-lt"/>
                <a:ea typeface="ＭＳ Ｐゴシック" pitchFamily="-97" charset="-128"/>
              </a:endParaRPr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125d21efd97edfe6e1d5d6e917cb39fe17fdc2b"/>
  <p:tag name="THINKCELLUNDODONOTDELETE" val="0"/>
  <p:tag name="ISPRING_RESOURCE_PATHS_HASH_PRESENTER" val="a25f682e54fe378f2d2c3ac79e846f51664d3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ManagementStudyGuide.com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696</Words>
  <Application>Microsoft Office PowerPoint</Application>
  <PresentationFormat>On-screen Show (4:3)</PresentationFormat>
  <Paragraphs>71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A</cp:lastModifiedBy>
  <cp:revision>197</cp:revision>
  <dcterms:created xsi:type="dcterms:W3CDTF">2012-04-15T03:25:28Z</dcterms:created>
  <dcterms:modified xsi:type="dcterms:W3CDTF">2014-10-08T10:54:40Z</dcterms:modified>
</cp:coreProperties>
</file>