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72" r:id="rId4"/>
    <p:sldId id="275" r:id="rId5"/>
    <p:sldId id="276" r:id="rId6"/>
    <p:sldId id="473" r:id="rId7"/>
    <p:sldId id="279" r:id="rId8"/>
    <p:sldId id="278" r:id="rId9"/>
    <p:sldId id="332" r:id="rId10"/>
    <p:sldId id="369" r:id="rId11"/>
    <p:sldId id="411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C1D5"/>
    <a:srgbClr val="CA6E6C"/>
    <a:srgbClr val="9F8AB8"/>
    <a:srgbClr val="A49960"/>
    <a:srgbClr val="FF7C80"/>
    <a:srgbClr val="FF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660"/>
  </p:normalViewPr>
  <p:slideViewPr>
    <p:cSldViewPr>
      <p:cViewPr varScale="1">
        <p:scale>
          <a:sx n="78" d="100"/>
          <a:sy n="78" d="100"/>
        </p:scale>
        <p:origin x="165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3C21F-E1AE-44DE-A5EC-1526E06C27FA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92641-6D12-4E1F-9A79-FC1A2FC5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8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92641-6D12-4E1F-9A79-FC1A2FC54E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52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2193EB-2D41-4CD6-ABB8-9FB8181B30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690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79FDD-73DA-4947-A8C4-E7A4BAC9578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-10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89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92641-6D12-4E1F-9A79-FC1A2FC54E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39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92641-6D12-4E1F-9A79-FC1A2FC54E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51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92641-6D12-4E1F-9A79-FC1A2FC54E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0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92641-6D12-4E1F-9A79-FC1A2FC54E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55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92641-6D12-4E1F-9A79-FC1A2FC54E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65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37D-59CE-4D7D-9B2C-AB9B012368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152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540BA-3238-4056-892E-0EEB673E0A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296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1F5EC-6F92-46B5-AA42-4E892B60CB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639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B603-7884-474E-860D-01DB5B7C9D67}" type="datetimeFigureOut">
              <a:rPr lang="en-IN" smtClean="0"/>
              <a:pPr/>
              <a:t>14-10-2022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4E62-F8FF-4264-8135-D027D7573330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B603-7884-474E-860D-01DB5B7C9D67}" type="datetimeFigureOut">
              <a:rPr lang="en-IN" smtClean="0"/>
              <a:pPr/>
              <a:t>14-10-2022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4E62-F8FF-4264-8135-D027D7573330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B603-7884-474E-860D-01DB5B7C9D67}" type="datetimeFigureOut">
              <a:rPr lang="en-IN" smtClean="0"/>
              <a:pPr/>
              <a:t>14-10-2022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4E62-F8FF-4264-8135-D027D7573330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B603-7884-474E-860D-01DB5B7C9D67}" type="datetimeFigureOut">
              <a:rPr lang="en-IN" smtClean="0"/>
              <a:pPr/>
              <a:t>14-10-2022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4E62-F8FF-4264-8135-D027D7573330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B603-7884-474E-860D-01DB5B7C9D67}" type="datetimeFigureOut">
              <a:rPr lang="en-IN" smtClean="0"/>
              <a:pPr/>
              <a:t>14-10-2022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4E62-F8FF-4264-8135-D027D7573330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B603-7884-474E-860D-01DB5B7C9D67}" type="datetimeFigureOut">
              <a:rPr lang="en-IN" smtClean="0"/>
              <a:pPr/>
              <a:t>14-10-2022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4E62-F8FF-4264-8135-D027D7573330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B603-7884-474E-860D-01DB5B7C9D67}" type="datetimeFigureOut">
              <a:rPr lang="en-IN" smtClean="0"/>
              <a:pPr/>
              <a:t>14-10-2022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4E62-F8FF-4264-8135-D027D7573330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B603-7884-474E-860D-01DB5B7C9D67}" type="datetimeFigureOut">
              <a:rPr lang="en-IN" smtClean="0"/>
              <a:pPr/>
              <a:t>14-10-2022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4E62-F8FF-4264-8135-D027D7573330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B603-7884-474E-860D-01DB5B7C9D67}" type="datetimeFigureOut">
              <a:rPr lang="en-IN" smtClean="0"/>
              <a:pPr/>
              <a:t>14-10-2022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4E62-F8FF-4264-8135-D027D7573330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B603-7884-474E-860D-01DB5B7C9D67}" type="datetimeFigureOut">
              <a:rPr lang="en-IN" smtClean="0"/>
              <a:pPr/>
              <a:t>14-10-2022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4E62-F8FF-4264-8135-D027D7573330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B603-7884-474E-860D-01DB5B7C9D67}" type="datetimeFigureOut">
              <a:rPr lang="en-IN" smtClean="0"/>
              <a:pPr/>
              <a:t>14-10-2022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4E62-F8FF-4264-8135-D027D7573330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CB603-7884-474E-860D-01DB5B7C9D67}" type="datetimeFigureOut">
              <a:rPr lang="en-IN" smtClean="0"/>
              <a:pPr/>
              <a:t>14-10-2022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54E62-F8FF-4264-8135-D027D7573330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9.jpeg"/><Relationship Id="rId5" Type="http://schemas.openxmlformats.org/officeDocument/2006/relationships/slide" Target="slide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7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9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7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2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29615621_xl.jpg"/>
          <p:cNvPicPr>
            <a:picLocks noChangeAspect="1"/>
          </p:cNvPicPr>
          <p:nvPr/>
        </p:nvPicPr>
        <p:blipFill>
          <a:blip r:embed="rId4" cstate="print"/>
          <a:srcRect t="961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1517689"/>
            <a:ext cx="3024336" cy="337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799"/>
          <a:stretch>
            <a:fillRect/>
          </a:stretch>
        </p:blipFill>
        <p:spPr bwMode="auto">
          <a:xfrm>
            <a:off x="323528" y="0"/>
            <a:ext cx="4464496" cy="25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15474980_xl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b="5619"/>
          <a:stretch>
            <a:fillRect/>
          </a:stretch>
        </p:blipFill>
        <p:spPr>
          <a:xfrm>
            <a:off x="5895528" y="3356992"/>
            <a:ext cx="3356992" cy="316835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396552" y="1258633"/>
            <a:ext cx="4752528" cy="1197415"/>
            <a:chOff x="-396552" y="1258633"/>
            <a:chExt cx="4752528" cy="1197415"/>
          </a:xfrm>
        </p:grpSpPr>
        <p:pic>
          <p:nvPicPr>
            <p:cNvPr id="9" name="Picture 8" descr="10419307_xxl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678" b="71122"/>
            <a:stretch>
              <a:fillRect/>
            </a:stretch>
          </p:blipFill>
          <p:spPr>
            <a:xfrm>
              <a:off x="-396552" y="1258633"/>
              <a:ext cx="4752528" cy="119741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8032" y="1404065"/>
              <a:ext cx="35638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Mistral" pitchFamily="66" charset="0"/>
                  <a:cs typeface="MV Boli" pitchFamily="2" charset="0"/>
                </a:rPr>
                <a:t>Franchise Headquarters</a:t>
              </a:r>
              <a:endParaRPr lang="en-IN" sz="3200" dirty="0">
                <a:solidFill>
                  <a:schemeClr val="bg1"/>
                </a:solidFill>
                <a:latin typeface="Mistral" pitchFamily="66" charset="0"/>
                <a:cs typeface="MV Boli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71800" y="3429001"/>
            <a:ext cx="3888432" cy="1296145"/>
            <a:chOff x="2843808" y="3429000"/>
            <a:chExt cx="3672408" cy="1216828"/>
          </a:xfrm>
        </p:grpSpPr>
        <p:pic>
          <p:nvPicPr>
            <p:cNvPr id="10" name="Picture 9" descr="10419307_xxl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7278" b="37522"/>
            <a:stretch>
              <a:fillRect/>
            </a:stretch>
          </p:blipFill>
          <p:spPr>
            <a:xfrm>
              <a:off x="2843808" y="3429000"/>
              <a:ext cx="3672408" cy="108012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212201" y="3568610"/>
              <a:ext cx="3168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Mistral" pitchFamily="66" charset="0"/>
                  <a:cs typeface="MV Boli" pitchFamily="2" charset="0"/>
                </a:rPr>
                <a:t>Franchise Operators</a:t>
              </a:r>
              <a:endParaRPr lang="en-IN" sz="3200" dirty="0">
                <a:latin typeface="Mistral" pitchFamily="66" charset="0"/>
                <a:cs typeface="MV Boli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04049" y="5661248"/>
            <a:ext cx="4139951" cy="1075075"/>
            <a:chOff x="5004049" y="5661248"/>
            <a:chExt cx="4139951" cy="1075075"/>
          </a:xfrm>
        </p:grpSpPr>
        <p:pic>
          <p:nvPicPr>
            <p:cNvPr id="11" name="Picture 10" descr="10419307_xxl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2050" b="3801"/>
            <a:stretch>
              <a:fillRect/>
            </a:stretch>
          </p:blipFill>
          <p:spPr>
            <a:xfrm>
              <a:off x="5004049" y="5661248"/>
              <a:ext cx="4139951" cy="107507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652472" y="5733256"/>
              <a:ext cx="316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Mistral" pitchFamily="66" charset="0"/>
                  <a:cs typeface="MV Boli" pitchFamily="2" charset="0"/>
                </a:rPr>
                <a:t>Customers</a:t>
              </a:r>
              <a:endParaRPr lang="en-IN" sz="3600" dirty="0">
                <a:solidFill>
                  <a:schemeClr val="bg1"/>
                </a:solidFill>
                <a:latin typeface="Mistral" pitchFamily="66" charset="0"/>
                <a:cs typeface="MV Boli" pitchFamily="2" charset="0"/>
              </a:endParaRPr>
            </a:p>
          </p:txBody>
        </p:sp>
      </p:grpSp>
      <p:sp>
        <p:nvSpPr>
          <p:cNvPr id="18" name="Right Arrow 17"/>
          <p:cNvSpPr/>
          <p:nvPr/>
        </p:nvSpPr>
        <p:spPr>
          <a:xfrm rot="3475791">
            <a:off x="2949521" y="2501991"/>
            <a:ext cx="720080" cy="64807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Right Arrow 18"/>
          <p:cNvSpPr/>
          <p:nvPr/>
        </p:nvSpPr>
        <p:spPr>
          <a:xfrm rot="3475791">
            <a:off x="5397794" y="4734238"/>
            <a:ext cx="720080" cy="648072"/>
          </a:xfrm>
          <a:prstGeom prst="rightArrow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21" name="Gruppieren 20"/>
          <p:cNvGrpSpPr/>
          <p:nvPr/>
        </p:nvGrpSpPr>
        <p:grpSpPr>
          <a:xfrm rot="433888">
            <a:off x="-330280" y="4631010"/>
            <a:ext cx="4118186" cy="2075441"/>
            <a:chOff x="3981606" y="-625257"/>
            <a:chExt cx="7810525" cy="2566963"/>
          </a:xfrm>
        </p:grpSpPr>
        <p:sp>
          <p:nvSpPr>
            <p:cNvPr id="22" name="Rechteck 21"/>
            <p:cNvSpPr/>
            <p:nvPr/>
          </p:nvSpPr>
          <p:spPr bwMode="auto">
            <a:xfrm rot="21216191">
              <a:off x="5078164" y="-625257"/>
              <a:ext cx="6713967" cy="2566963"/>
            </a:xfrm>
            <a:prstGeom prst="rect">
              <a:avLst/>
            </a:prstGeom>
            <a:solidFill>
              <a:srgbClr val="FF7C80"/>
            </a:solidFill>
            <a:ln w="12700">
              <a:noFill/>
              <a:round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44000" tIns="180000" rIns="72000" rtlCol="0" anchor="t"/>
            <a:lstStyle/>
            <a:p>
              <a:pPr algn="ctr"/>
              <a:r>
                <a:rPr lang="en-IN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stral" pitchFamily="66" charset="0"/>
                </a:rPr>
                <a:t>Franchise Management</a:t>
              </a:r>
            </a:p>
          </p:txBody>
        </p:sp>
        <p:pic>
          <p:nvPicPr>
            <p:cNvPr id="23" name="Picture 5" descr="Tessafilm_4"/>
            <p:cNvPicPr>
              <a:picLocks noChangeAspect="1" noChangeArrowheads="1"/>
            </p:cNvPicPr>
            <p:nvPr/>
          </p:nvPicPr>
          <p:blipFill>
            <a:blip r:embed="rId11" cstate="print"/>
            <a:srcRect l="59392" b="89844"/>
            <a:stretch>
              <a:fillRect/>
            </a:stretch>
          </p:blipFill>
          <p:spPr bwMode="gray">
            <a:xfrm rot="19913375">
              <a:off x="3981606" y="-583771"/>
              <a:ext cx="2229620" cy="525903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7000">
        <p:fade/>
      </p:transition>
    </mc:Choice>
    <mc:Fallback>
      <p:transition spd="med" advClick="0" advTm="2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0" y="0"/>
            <a:ext cx="9144000" cy="1006298"/>
            <a:chOff x="0" y="0"/>
            <a:chExt cx="9144000" cy="100629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59322"/>
            <a:stretch>
              <a:fillRect/>
            </a:stretch>
          </p:blipFill>
          <p:spPr bwMode="auto">
            <a:xfrm>
              <a:off x="0" y="0"/>
              <a:ext cx="9144000" cy="100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512" y="188720"/>
              <a:ext cx="9143488" cy="720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3568" y="252017"/>
              <a:ext cx="8064896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Measuring Performance of a Franchise</a:t>
              </a:r>
              <a:endPara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-180528" y="3486373"/>
            <a:ext cx="9353550" cy="847380"/>
            <a:chOff x="-180528" y="3429000"/>
            <a:chExt cx="9353550" cy="733425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80528" y="3429000"/>
              <a:ext cx="9353550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73269" y="3590009"/>
              <a:ext cx="7539091" cy="399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228600">
                      <a:prstClr val="white">
                        <a:alpha val="4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Internal Perspective</a:t>
              </a:r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-180528" y="1988840"/>
            <a:ext cx="9296400" cy="847380"/>
            <a:chOff x="-108520" y="2132856"/>
            <a:chExt cx="9296400" cy="733425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08520" y="2132856"/>
              <a:ext cx="9296400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273269" y="2299961"/>
              <a:ext cx="7539091" cy="399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228600">
                      <a:prstClr val="white">
                        <a:alpha val="4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Customer Perspective</a:t>
              </a:r>
            </a:p>
          </p:txBody>
        </p:sp>
      </p:grpSp>
      <p:grpSp>
        <p:nvGrpSpPr>
          <p:cNvPr id="5" name="Group 14"/>
          <p:cNvGrpSpPr/>
          <p:nvPr/>
        </p:nvGrpSpPr>
        <p:grpSpPr>
          <a:xfrm>
            <a:off x="-180528" y="2737607"/>
            <a:ext cx="9363075" cy="836375"/>
            <a:chOff x="-180528" y="2780928"/>
            <a:chExt cx="9363075" cy="723900"/>
          </a:xfrm>
        </p:grpSpPr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80528" y="2780928"/>
              <a:ext cx="9363075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273269" y="2924318"/>
              <a:ext cx="7539091" cy="399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228600">
                      <a:prstClr val="white">
                        <a:alpha val="4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Financial / Regulatory Perspective</a:t>
              </a:r>
            </a:p>
          </p:txBody>
        </p:sp>
      </p:grpSp>
      <p:grpSp>
        <p:nvGrpSpPr>
          <p:cNvPr id="6" name="Group 17"/>
          <p:cNvGrpSpPr/>
          <p:nvPr/>
        </p:nvGrpSpPr>
        <p:grpSpPr>
          <a:xfrm>
            <a:off x="-173038" y="4235140"/>
            <a:ext cx="9353550" cy="825371"/>
            <a:chOff x="-173038" y="4077072"/>
            <a:chExt cx="9353550" cy="714375"/>
          </a:xfrm>
        </p:grpSpPr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73038" y="4077072"/>
              <a:ext cx="93535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273269" y="4233129"/>
              <a:ext cx="7539091" cy="399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228600">
                      <a:prstClr val="white">
                        <a:alpha val="4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Learning and Growth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67544" y="609329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look at each in detail.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3568" y="108467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following are a few key performance aspects that a franchisee needs to evaluate in order to measure the success of his franchise business: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ACD50C6-6B09-44E2-97CF-F6D9F2031E2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15649"/>
            <a:ext cx="952381" cy="9650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4000">
        <p:fade/>
      </p:transition>
    </mc:Choice>
    <mc:Fallback>
      <p:transition spd="med" advClick="0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75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75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25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20"/>
          <p:cNvGrpSpPr/>
          <p:nvPr/>
        </p:nvGrpSpPr>
        <p:grpSpPr>
          <a:xfrm>
            <a:off x="-138107" y="901039"/>
            <a:ext cx="9174603" cy="3968121"/>
            <a:chOff x="2340426" y="-1335893"/>
            <a:chExt cx="13123795" cy="3484214"/>
          </a:xfrm>
        </p:grpSpPr>
        <p:sp>
          <p:nvSpPr>
            <p:cNvPr id="10" name="Rechteck 21"/>
            <p:cNvSpPr/>
            <p:nvPr/>
          </p:nvSpPr>
          <p:spPr bwMode="auto">
            <a:xfrm>
              <a:off x="2897768" y="-1070741"/>
              <a:ext cx="12566453" cy="3219062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noFill/>
              <a:round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44000" tIns="180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ras Light ITC" panose="020B0402030504020804" pitchFamily="34" charset="0"/>
                  <a:ea typeface="ＭＳ Ｐゴシック" pitchFamily="34" charset="-128"/>
                  <a:cs typeface="FreesiaUPC" pitchFamily="34" charset="-34"/>
                </a:rPr>
                <a:t>This is a DEMO Course On – </a:t>
              </a:r>
              <a:r>
                <a:rPr kumimoji="0" lang="en-I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Eras Bold ITC" panose="020B0907030504020204" pitchFamily="34" charset="0"/>
                  <a:ea typeface="ＭＳ Ｐゴシック" pitchFamily="34" charset="-128"/>
                  <a:cs typeface="FreesiaUPC" pitchFamily="34" charset="-34"/>
                </a:rPr>
                <a:t>Franchise Management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Eras Light ITC" panose="020B0402030504020804" pitchFamily="34" charset="0"/>
                  <a:ea typeface="ＭＳ Ｐゴシック" pitchFamily="34" charset="-128"/>
                  <a:cs typeface="FreesiaUPC" pitchFamily="34" charset="-34"/>
                </a:rPr>
                <a:t>Register Today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ras Light ITC" panose="020B0402030504020804" pitchFamily="34" charset="0"/>
                  <a:ea typeface="ＭＳ Ｐゴシック" pitchFamily="34" charset="-128"/>
                  <a:cs typeface="FreesiaUPC" pitchFamily="34" charset="-34"/>
                </a:rPr>
                <a:t> and Get Access to 250+ Course Presentations.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ras Light ITC" panose="020B0402030504020804" pitchFamily="34" charset="0"/>
                  <a:ea typeface="ＭＳ Ｐゴシック" pitchFamily="34" charset="-128"/>
                  <a:cs typeface="FreesiaUPC" pitchFamily="34" charset="-34"/>
                </a:rPr>
                <a:t>What You Get:</a:t>
              </a:r>
            </a:p>
            <a:p>
              <a:pPr marL="360000" marR="0" lvl="0" indent="-396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ras Light ITC" panose="020B0402030504020804" pitchFamily="34" charset="0"/>
                  <a:ea typeface="ＭＳ Ｐゴシック" pitchFamily="34" charset="-128"/>
                  <a:cs typeface="FreesiaUPC" pitchFamily="34" charset="-34"/>
                </a:rPr>
                <a:t>Access the Courses Online.</a:t>
              </a:r>
            </a:p>
            <a:p>
              <a:pPr marL="360000" marR="0" lvl="0" indent="-396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ras Light ITC" panose="020B0402030504020804" pitchFamily="34" charset="0"/>
                  <a:ea typeface="ＭＳ Ｐゴシック" pitchFamily="34" charset="-128"/>
                  <a:cs typeface="FreesiaUPC" pitchFamily="34" charset="-34"/>
                </a:rPr>
                <a:t>Download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ras Light ITC" panose="020B0402030504020804" pitchFamily="34" charset="0"/>
                  <a:ea typeface="ＭＳ Ｐゴシック" pitchFamily="34" charset="-128"/>
                  <a:cs typeface="FreesiaUPC" pitchFamily="34" charset="-34"/>
                </a:rPr>
                <a:t>Powerpoint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ras Light ITC" panose="020B0402030504020804" pitchFamily="34" charset="0"/>
                  <a:ea typeface="ＭＳ Ｐゴシック" pitchFamily="34" charset="-128"/>
                  <a:cs typeface="FreesiaUPC" pitchFamily="34" charset="-34"/>
                </a:rPr>
                <a:t> Presentation for Each Course.</a:t>
              </a:r>
            </a:p>
            <a:p>
              <a:pPr marL="360000" marR="0" lvl="0" indent="-396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ras Light ITC" panose="020B0402030504020804" pitchFamily="34" charset="0"/>
                  <a:ea typeface="ＭＳ Ｐゴシック" pitchFamily="34" charset="-128"/>
                  <a:cs typeface="FreesiaUPC" pitchFamily="34" charset="-34"/>
                </a:rPr>
                <a:t>Get Certificates.</a:t>
              </a:r>
              <a:endPara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ＭＳ Ｐゴシック" pitchFamily="34" charset="-128"/>
                <a:cs typeface="FreesiaUPC" pitchFamily="34" charset="-34"/>
              </a:endParaRPr>
            </a:p>
          </p:txBody>
        </p:sp>
        <p:pic>
          <p:nvPicPr>
            <p:cNvPr id="11" name="Picture 5" descr="Tessafilm_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 rot="20222041">
              <a:off x="2340426" y="-1335893"/>
              <a:ext cx="2229621" cy="525903"/>
            </a:xfrm>
            <a:prstGeom prst="rect">
              <a:avLst/>
            </a:prstGeom>
            <a:noFill/>
          </p:spPr>
        </p:pic>
      </p:grp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0" y="5181600"/>
            <a:ext cx="1600200" cy="15335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536" y="283295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ＭＳ Ｐゴシック" pitchFamily="34" charset="-128"/>
                <a:cs typeface="Arial" pitchFamily="34" charset="0"/>
              </a:rPr>
              <a:t>ManagementStudyGuide.com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513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"/>
          <p:cNvGrpSpPr/>
          <p:nvPr/>
        </p:nvGrpSpPr>
        <p:grpSpPr>
          <a:xfrm>
            <a:off x="-396548" y="404664"/>
            <a:ext cx="9435803" cy="6768752"/>
            <a:chOff x="-396548" y="404664"/>
            <a:chExt cx="9435803" cy="6768752"/>
          </a:xfrm>
        </p:grpSpPr>
        <p:pic>
          <p:nvPicPr>
            <p:cNvPr id="9" name="Picture 8" descr="12750897_xl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534" t="51050" r="66063" b="10318"/>
            <a:stretch>
              <a:fillRect/>
            </a:stretch>
          </p:blipFill>
          <p:spPr>
            <a:xfrm rot="16200000">
              <a:off x="936978" y="-928862"/>
              <a:ext cx="6768752" cy="943580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27584" y="1628800"/>
              <a:ext cx="7488832" cy="45365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2" name="Group 10"/>
          <p:cNvGrpSpPr/>
          <p:nvPr/>
        </p:nvGrpSpPr>
        <p:grpSpPr>
          <a:xfrm>
            <a:off x="0" y="0"/>
            <a:ext cx="9144000" cy="1006298"/>
            <a:chOff x="0" y="0"/>
            <a:chExt cx="9144000" cy="100629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t="59322"/>
            <a:stretch>
              <a:fillRect/>
            </a:stretch>
          </p:blipFill>
          <p:spPr bwMode="auto">
            <a:xfrm>
              <a:off x="0" y="0"/>
              <a:ext cx="9144000" cy="100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512" y="188720"/>
              <a:ext cx="9143488" cy="720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N" sz="3600" dirty="0">
                <a:latin typeface="Garamond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3568" y="252017"/>
              <a:ext cx="8064896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IN" sz="3200" dirty="0"/>
                <a:t>Introduction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27584" y="1628799"/>
            <a:ext cx="7488833" cy="648073"/>
            <a:chOff x="4788024" y="836712"/>
            <a:chExt cx="4355976" cy="860281"/>
          </a:xfrm>
        </p:grpSpPr>
        <p:sp>
          <p:nvSpPr>
            <p:cNvPr id="12" name="Rectangle 11"/>
            <p:cNvSpPr/>
            <p:nvPr/>
          </p:nvSpPr>
          <p:spPr>
            <a:xfrm>
              <a:off x="4788024" y="836712"/>
              <a:ext cx="4355976" cy="860281"/>
            </a:xfrm>
            <a:prstGeom prst="rect">
              <a:avLst/>
            </a:prstGeom>
            <a:blipFill dpi="0" rotWithShape="1">
              <a:blip r:embed="rId6" cstate="print">
                <a:alphaModFix amt="65000"/>
                <a:lum bright="-15000"/>
              </a:blip>
              <a:srcRect/>
              <a:stretch>
                <a:fillRect/>
              </a:stretch>
            </a:blipFill>
            <a:ln>
              <a:solidFill>
                <a:srgbClr val="6FC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38000" y="932300"/>
              <a:ext cx="4013318" cy="5719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IN" sz="2200" b="1" dirty="0">
                  <a:solidFill>
                    <a:schemeClr val="bg1"/>
                  </a:solidFill>
                  <a:effectLst>
                    <a:glow rad="228600">
                      <a:schemeClr val="tx1">
                        <a:alpha val="40000"/>
                      </a:schemeClr>
                    </a:glow>
                  </a:effectLst>
                </a:rPr>
                <a:t>Look at the logos of a few companies given on the screen.</a:t>
              </a:r>
              <a:endParaRPr lang="en-IN" sz="22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4" name="Group 11"/>
          <p:cNvGrpSpPr/>
          <p:nvPr/>
        </p:nvGrpSpPr>
        <p:grpSpPr>
          <a:xfrm>
            <a:off x="827584" y="5373216"/>
            <a:ext cx="7488833" cy="792089"/>
            <a:chOff x="4788024" y="645540"/>
            <a:chExt cx="4355976" cy="1051454"/>
          </a:xfrm>
        </p:grpSpPr>
        <p:sp>
          <p:nvSpPr>
            <p:cNvPr id="15" name="Rectangle 14"/>
            <p:cNvSpPr/>
            <p:nvPr/>
          </p:nvSpPr>
          <p:spPr>
            <a:xfrm>
              <a:off x="4788024" y="645541"/>
              <a:ext cx="4355976" cy="1051453"/>
            </a:xfrm>
            <a:prstGeom prst="rect">
              <a:avLst/>
            </a:prstGeom>
            <a:blipFill dpi="0" rotWithShape="1">
              <a:blip r:embed="rId6" cstate="print">
                <a:alphaModFix amt="65000"/>
                <a:lum bright="-15000"/>
              </a:blip>
              <a:srcRect/>
              <a:stretch>
                <a:fillRect/>
              </a:stretch>
            </a:blipFill>
            <a:ln>
              <a:solidFill>
                <a:srgbClr val="6FC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05028" y="645540"/>
              <a:ext cx="4013318" cy="10213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IN" sz="2200" b="1" dirty="0">
                  <a:solidFill>
                    <a:schemeClr val="bg1"/>
                  </a:solidFill>
                  <a:effectLst>
                    <a:glow rad="228600">
                      <a:schemeClr val="tx1">
                        <a:alpha val="40000"/>
                      </a:schemeClr>
                    </a:glow>
                  </a:effectLst>
                </a:rPr>
                <a:t>What do you think is common between all the companies shown on the screen?</a:t>
              </a:r>
              <a:endParaRPr lang="en-IN" sz="22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17" name="Picture 16" descr="Barista-LOG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3861048"/>
            <a:ext cx="2340260" cy="1489598"/>
          </a:xfrm>
          <a:prstGeom prst="rect">
            <a:avLst/>
          </a:prstGeom>
        </p:spPr>
      </p:pic>
      <p:pic>
        <p:nvPicPr>
          <p:cNvPr id="18" name="Picture 17" descr="Baskin-Robbins-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03748" y="3811610"/>
            <a:ext cx="2628292" cy="1489598"/>
          </a:xfrm>
          <a:prstGeom prst="rect">
            <a:avLst/>
          </a:prstGeom>
        </p:spPr>
      </p:pic>
      <p:pic>
        <p:nvPicPr>
          <p:cNvPr id="19" name="Picture 18" descr="dominos-pizza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19972" y="2276872"/>
            <a:ext cx="2484276" cy="1489598"/>
          </a:xfrm>
          <a:prstGeom prst="rect">
            <a:avLst/>
          </a:prstGeom>
        </p:spPr>
      </p:pic>
      <p:pic>
        <p:nvPicPr>
          <p:cNvPr id="20" name="Picture 19" descr="image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7585" y="2276872"/>
            <a:ext cx="2448272" cy="14867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95A264C-EFD4-4A18-8939-83D2B199588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15649"/>
            <a:ext cx="952381" cy="9650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9"/>
          <p:cNvGrpSpPr/>
          <p:nvPr/>
        </p:nvGrpSpPr>
        <p:grpSpPr>
          <a:xfrm>
            <a:off x="-396548" y="404664"/>
            <a:ext cx="9435803" cy="6768752"/>
            <a:chOff x="-396548" y="404664"/>
            <a:chExt cx="9435803" cy="6768752"/>
          </a:xfrm>
        </p:grpSpPr>
        <p:pic>
          <p:nvPicPr>
            <p:cNvPr id="28" name="Picture 27" descr="12750897_xl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534" t="51050" r="66063" b="10318"/>
            <a:stretch>
              <a:fillRect/>
            </a:stretch>
          </p:blipFill>
          <p:spPr>
            <a:xfrm rot="16200000">
              <a:off x="936978" y="-928862"/>
              <a:ext cx="6768752" cy="9435803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827584" y="1628800"/>
              <a:ext cx="7488832" cy="45365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2" name="Group 10"/>
          <p:cNvGrpSpPr/>
          <p:nvPr/>
        </p:nvGrpSpPr>
        <p:grpSpPr>
          <a:xfrm>
            <a:off x="0" y="0"/>
            <a:ext cx="9144000" cy="1006298"/>
            <a:chOff x="0" y="0"/>
            <a:chExt cx="9144000" cy="100629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t="59322"/>
            <a:stretch>
              <a:fillRect/>
            </a:stretch>
          </p:blipFill>
          <p:spPr bwMode="auto">
            <a:xfrm>
              <a:off x="0" y="0"/>
              <a:ext cx="9144000" cy="100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512" y="188720"/>
              <a:ext cx="9143488" cy="720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N" sz="3600" dirty="0">
                <a:latin typeface="Garamond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3568" y="252017"/>
              <a:ext cx="8064896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IN" sz="3200" dirty="0"/>
                <a:t>Introduction</a:t>
              </a:r>
            </a:p>
          </p:txBody>
        </p:sp>
      </p:grpSp>
      <p:pic>
        <p:nvPicPr>
          <p:cNvPr id="34" name="Picture 33" descr="9432490_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1628800"/>
            <a:ext cx="4104456" cy="4523584"/>
          </a:xfrm>
          <a:prstGeom prst="rect">
            <a:avLst/>
          </a:prstGeom>
        </p:spPr>
      </p:pic>
      <p:grpSp>
        <p:nvGrpSpPr>
          <p:cNvPr id="31" name="Group 11"/>
          <p:cNvGrpSpPr/>
          <p:nvPr/>
        </p:nvGrpSpPr>
        <p:grpSpPr>
          <a:xfrm>
            <a:off x="4932040" y="1628799"/>
            <a:ext cx="3384376" cy="4536001"/>
            <a:chOff x="0" y="908720"/>
            <a:chExt cx="3491880" cy="5976000"/>
          </a:xfrm>
        </p:grpSpPr>
        <p:sp>
          <p:nvSpPr>
            <p:cNvPr id="32" name="Rectangle 31"/>
            <p:cNvSpPr/>
            <p:nvPr/>
          </p:nvSpPr>
          <p:spPr>
            <a:xfrm>
              <a:off x="0" y="908720"/>
              <a:ext cx="3491880" cy="5976000"/>
            </a:xfrm>
            <a:prstGeom prst="rect">
              <a:avLst/>
            </a:prstGeom>
            <a:blipFill dpi="0" rotWithShape="1">
              <a:blip r:embed="rId7" cstate="print">
                <a:alphaModFix amt="70000"/>
                <a:lum bright="-30000"/>
              </a:blip>
              <a:srcRect/>
              <a:stretch>
                <a:fillRect/>
              </a:stretch>
            </a:blipFill>
            <a:ln>
              <a:solidFill>
                <a:srgbClr val="FF5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296" y="1098457"/>
              <a:ext cx="3362781" cy="5230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457200">
                <a:spcAft>
                  <a:spcPts val="1200"/>
                </a:spcAft>
              </a:pPr>
              <a:r>
                <a:rPr lang="en-IN" sz="2200" b="1" dirty="0">
                  <a:solidFill>
                    <a:schemeClr val="bg1"/>
                  </a:solidFill>
                  <a:effectLst>
                    <a:glow rad="228600">
                      <a:schemeClr val="tx1">
                        <a:alpha val="40000"/>
                      </a:schemeClr>
                    </a:glow>
                  </a:effectLst>
                </a:rPr>
                <a:t>Yes, all the companies shown on the screen follow the ‘Franchise System’ of doing business. </a:t>
              </a:r>
            </a:p>
            <a:p>
              <a:pPr indent="-457200">
                <a:spcAft>
                  <a:spcPts val="1200"/>
                </a:spcAft>
              </a:pPr>
              <a:r>
                <a:rPr lang="en-IN" sz="2200" b="1" dirty="0">
                  <a:solidFill>
                    <a:schemeClr val="bg1"/>
                  </a:solidFill>
                  <a:effectLst>
                    <a:glow rad="228600">
                      <a:schemeClr val="tx1">
                        <a:alpha val="40000"/>
                      </a:schemeClr>
                    </a:glow>
                  </a:effectLst>
                </a:rPr>
                <a:t>That is, all of the companies shown on the screen have associated with franchisees and have expanded their business to several countries across the globe. </a:t>
              </a:r>
              <a:endParaRPr lang="en-IN" sz="22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805D99F-363C-45CA-8F8C-03326E2296A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15649"/>
            <a:ext cx="952381" cy="9650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8000">
        <p:fade/>
      </p:transition>
    </mc:Choice>
    <mc:Fallback>
      <p:transition spd="med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-396548" y="404664"/>
            <a:ext cx="9435803" cy="6768752"/>
            <a:chOff x="-396548" y="404664"/>
            <a:chExt cx="9435803" cy="6768752"/>
          </a:xfrm>
        </p:grpSpPr>
        <p:pic>
          <p:nvPicPr>
            <p:cNvPr id="28" name="Picture 27" descr="12750897_xl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534" t="51050" r="66063" b="10318"/>
            <a:stretch>
              <a:fillRect/>
            </a:stretch>
          </p:blipFill>
          <p:spPr>
            <a:xfrm rot="16200000">
              <a:off x="936978" y="-928862"/>
              <a:ext cx="6768752" cy="9435803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827584" y="1628800"/>
              <a:ext cx="7488832" cy="45365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0" y="0"/>
            <a:ext cx="9144000" cy="1006298"/>
            <a:chOff x="0" y="0"/>
            <a:chExt cx="9144000" cy="100629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t="59322"/>
            <a:stretch>
              <a:fillRect/>
            </a:stretch>
          </p:blipFill>
          <p:spPr bwMode="auto">
            <a:xfrm>
              <a:off x="0" y="0"/>
              <a:ext cx="9144000" cy="100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512" y="188720"/>
              <a:ext cx="9143488" cy="720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N" sz="3600" dirty="0">
                <a:latin typeface="Garamond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3568" y="252017"/>
              <a:ext cx="8064896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IN" sz="3200" dirty="0"/>
                <a:t>Introduction</a:t>
              </a:r>
            </a:p>
          </p:txBody>
        </p:sp>
      </p:grpSp>
      <p:pic>
        <p:nvPicPr>
          <p:cNvPr id="19" name="Picture 18" descr="21747893_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1628800"/>
            <a:ext cx="4104456" cy="4536504"/>
          </a:xfrm>
          <a:prstGeom prst="rect">
            <a:avLst/>
          </a:prstGeom>
        </p:spPr>
      </p:pic>
      <p:grpSp>
        <p:nvGrpSpPr>
          <p:cNvPr id="16" name="Group 21"/>
          <p:cNvGrpSpPr/>
          <p:nvPr/>
        </p:nvGrpSpPr>
        <p:grpSpPr>
          <a:xfrm>
            <a:off x="4932040" y="1628800"/>
            <a:ext cx="3384376" cy="4569740"/>
            <a:chOff x="0" y="908720"/>
            <a:chExt cx="3491880" cy="5976000"/>
          </a:xfrm>
        </p:grpSpPr>
        <p:sp>
          <p:nvSpPr>
            <p:cNvPr id="17" name="Rectangle 16"/>
            <p:cNvSpPr/>
            <p:nvPr/>
          </p:nvSpPr>
          <p:spPr>
            <a:xfrm>
              <a:off x="0" y="908720"/>
              <a:ext cx="3491880" cy="5976000"/>
            </a:xfrm>
            <a:prstGeom prst="rect">
              <a:avLst/>
            </a:prstGeom>
            <a:blipFill dpi="0" rotWithShape="1">
              <a:blip r:embed="rId7" cstate="print">
                <a:alphaModFix amt="65000"/>
              </a:blip>
              <a:srcRect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9512" y="1151464"/>
              <a:ext cx="3096344" cy="543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200" b="1" dirty="0">
                  <a:solidFill>
                    <a:schemeClr val="bg1"/>
                  </a:solidFill>
                  <a:effectLst>
                    <a:glow rad="228600">
                      <a:schemeClr val="tx1">
                        <a:alpha val="40000"/>
                      </a:schemeClr>
                    </a:glow>
                  </a:effectLst>
                </a:rPr>
                <a:t>Also, there may be a "business format" franchise approach, in which the franchisee is usually not reselling a product manufactured by the franchisor. Under both formats, the franchisee is operating the business according to the franchisor's rules, methods, and systems.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B1356AA-04F4-4C73-96E8-FE9D7A0EBB4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15649"/>
            <a:ext cx="952381" cy="9650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-396548" y="404664"/>
            <a:ext cx="9435803" cy="6768752"/>
            <a:chOff x="-396548" y="404664"/>
            <a:chExt cx="9435803" cy="6768752"/>
          </a:xfrm>
        </p:grpSpPr>
        <p:pic>
          <p:nvPicPr>
            <p:cNvPr id="28" name="Picture 27" descr="12750897_xl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534" t="51050" r="66063" b="10318"/>
            <a:stretch>
              <a:fillRect/>
            </a:stretch>
          </p:blipFill>
          <p:spPr>
            <a:xfrm rot="16200000">
              <a:off x="936978" y="-928862"/>
              <a:ext cx="6768752" cy="9435803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827584" y="1628800"/>
              <a:ext cx="7488832" cy="45365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0" y="0"/>
            <a:ext cx="9144000" cy="1006298"/>
            <a:chOff x="0" y="0"/>
            <a:chExt cx="9144000" cy="100629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t="59322"/>
            <a:stretch>
              <a:fillRect/>
            </a:stretch>
          </p:blipFill>
          <p:spPr bwMode="auto">
            <a:xfrm>
              <a:off x="0" y="0"/>
              <a:ext cx="9144000" cy="100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512" y="188720"/>
              <a:ext cx="9143488" cy="720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N" sz="3600" dirty="0">
                <a:latin typeface="Garamond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3568" y="252017"/>
              <a:ext cx="8064896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IN" sz="3200" dirty="0"/>
                <a:t>Introduction</a:t>
              </a:r>
            </a:p>
          </p:txBody>
        </p:sp>
      </p:grpSp>
      <p:pic>
        <p:nvPicPr>
          <p:cNvPr id="34" name="Picture 33" descr="9432490_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1628800"/>
            <a:ext cx="4104456" cy="4523584"/>
          </a:xfrm>
          <a:prstGeom prst="rect">
            <a:avLst/>
          </a:prstGeom>
        </p:spPr>
      </p:pic>
      <p:grpSp>
        <p:nvGrpSpPr>
          <p:cNvPr id="4" name="Group 11"/>
          <p:cNvGrpSpPr/>
          <p:nvPr/>
        </p:nvGrpSpPr>
        <p:grpSpPr>
          <a:xfrm>
            <a:off x="4932040" y="1628799"/>
            <a:ext cx="3384376" cy="4536001"/>
            <a:chOff x="0" y="908720"/>
            <a:chExt cx="3491880" cy="5976000"/>
          </a:xfrm>
        </p:grpSpPr>
        <p:sp>
          <p:nvSpPr>
            <p:cNvPr id="32" name="Rectangle 31"/>
            <p:cNvSpPr/>
            <p:nvPr/>
          </p:nvSpPr>
          <p:spPr>
            <a:xfrm>
              <a:off x="0" y="908720"/>
              <a:ext cx="3491880" cy="5976000"/>
            </a:xfrm>
            <a:prstGeom prst="rect">
              <a:avLst/>
            </a:prstGeom>
            <a:blipFill dpi="0" rotWithShape="1">
              <a:blip r:embed="rId7" cstate="print">
                <a:alphaModFix amt="70000"/>
                <a:lum bright="-30000"/>
              </a:blip>
              <a:srcRect/>
              <a:stretch>
                <a:fillRect/>
              </a:stretch>
            </a:blipFill>
            <a:ln>
              <a:solidFill>
                <a:srgbClr val="FF5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296" y="1098457"/>
              <a:ext cx="3362781" cy="441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457200">
                <a:spcAft>
                  <a:spcPts val="1200"/>
                </a:spcAft>
              </a:pPr>
              <a:r>
                <a:rPr lang="en-IN" sz="2200" b="1" dirty="0">
                  <a:solidFill>
                    <a:schemeClr val="bg1"/>
                  </a:solidFill>
                  <a:effectLst>
                    <a:glow rad="228600">
                      <a:schemeClr val="tx1">
                        <a:alpha val="40000"/>
                      </a:schemeClr>
                    </a:glow>
                  </a:effectLst>
                </a:rPr>
                <a:t>You can understand that in any kind of a franchise format, it is crucial that a franchisee must learn how to manage his franchise business well.</a:t>
              </a:r>
            </a:p>
            <a:p>
              <a:pPr indent="-457200">
                <a:spcAft>
                  <a:spcPts val="1200"/>
                </a:spcAft>
              </a:pPr>
              <a:r>
                <a:rPr lang="en-IN" sz="2200" b="1" dirty="0">
                  <a:solidFill>
                    <a:schemeClr val="bg1"/>
                  </a:solidFill>
                  <a:effectLst>
                    <a:glow rad="228600">
                      <a:schemeClr val="tx1">
                        <a:alpha val="40000"/>
                      </a:schemeClr>
                    </a:glow>
                  </a:effectLst>
                </a:rPr>
                <a:t>Let us learn about ‘</a:t>
              </a:r>
              <a:r>
                <a:rPr lang="en-IN" sz="2400" b="1" dirty="0">
                  <a:solidFill>
                    <a:srgbClr val="FFFF00"/>
                  </a:solidFill>
                  <a:effectLst>
                    <a:glow rad="228600">
                      <a:schemeClr val="tx1">
                        <a:alpha val="40000"/>
                      </a:schemeClr>
                    </a:glow>
                  </a:effectLst>
                </a:rPr>
                <a:t>Franchise Management</a:t>
              </a:r>
              <a:r>
                <a:rPr lang="en-IN" sz="2200" b="1" dirty="0">
                  <a:solidFill>
                    <a:schemeClr val="bg1"/>
                  </a:solidFill>
                  <a:effectLst>
                    <a:glow rad="228600">
                      <a:schemeClr val="tx1">
                        <a:alpha val="40000"/>
                      </a:schemeClr>
                    </a:glow>
                  </a:effectLst>
                </a:rPr>
                <a:t>’ in detail.</a:t>
              </a:r>
              <a:endParaRPr lang="en-IN" sz="22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8ED48F3-F6D2-41CC-BE8E-40839BDCEB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15649"/>
            <a:ext cx="952381" cy="9650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4000">
        <p:fade/>
      </p:transition>
    </mc:Choice>
    <mc:Fallback>
      <p:transition spd="med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0" y="0"/>
            <a:ext cx="9144000" cy="1006298"/>
            <a:chOff x="0" y="0"/>
            <a:chExt cx="9144000" cy="100629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59322"/>
            <a:stretch>
              <a:fillRect/>
            </a:stretch>
          </p:blipFill>
          <p:spPr bwMode="auto">
            <a:xfrm>
              <a:off x="0" y="0"/>
              <a:ext cx="9144000" cy="100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512" y="188720"/>
              <a:ext cx="9143488" cy="720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N" sz="3600" dirty="0">
                <a:latin typeface="Garamond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3568" y="252017"/>
              <a:ext cx="8064896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Objectives</a:t>
              </a:r>
              <a:endParaRPr lang="en-IN" sz="3200" dirty="0"/>
            </a:p>
          </p:txBody>
        </p:sp>
      </p:grpSp>
      <p:pic>
        <p:nvPicPr>
          <p:cNvPr id="6" name="Picture 5" descr="highlighter_pens.jpg"/>
          <p:cNvPicPr>
            <a:picLocks noChangeAspect="1"/>
          </p:cNvPicPr>
          <p:nvPr/>
        </p:nvPicPr>
        <p:blipFill>
          <a:blip r:embed="rId5" cstate="print">
            <a:lum bright="40000" contrast="-40000"/>
          </a:blip>
          <a:stretch>
            <a:fillRect/>
          </a:stretch>
        </p:blipFill>
        <p:spPr>
          <a:xfrm flipH="1">
            <a:off x="0" y="864096"/>
            <a:ext cx="9144000" cy="59939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908720"/>
            <a:ext cx="8712968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/>
              <a:t>Explain What is Franchising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1304269"/>
            <a:ext cx="8712968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/>
              <a:t>List the Various Aspects of Franchise Management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1699819"/>
            <a:ext cx="8712968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/>
              <a:t>Describe the Elements of Franchise Promotion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2095368"/>
            <a:ext cx="8712968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/>
              <a:t>Describe the Important Financial Documents for a Franchise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2490917"/>
            <a:ext cx="8712968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/>
              <a:t>Explain the Rules of Cash Management for a Franchise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20" y="2886467"/>
            <a:ext cx="8712968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/>
              <a:t>Explain the Processes in Franchise HRM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520" y="3282016"/>
            <a:ext cx="8712968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/>
              <a:t>Explain the Training Administration in a Franchise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520" y="3677565"/>
            <a:ext cx="8712968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/>
              <a:t>Explain Elements of Franchise Store Operations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20" y="4073115"/>
            <a:ext cx="8712968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/>
              <a:t>Describe the Role of Strategic Management in Franchise Management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1520" y="4468664"/>
            <a:ext cx="8712968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/>
              <a:t>Explain the SCM Strategies for Franchise Management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520" y="4864213"/>
            <a:ext cx="8712968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/>
              <a:t>Explain How to Measure Performance of a Franchise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520" y="5259763"/>
            <a:ext cx="8712968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/>
              <a:t>Explain the Elements of Health &amp; Safety Program of a Franchise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520" y="5655312"/>
            <a:ext cx="8712968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/>
              <a:t>Explain Why Franchisee Should Build Relationship with Customers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520" y="6050861"/>
            <a:ext cx="8712968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/>
              <a:t>List the Responsibilities of a Franchise Store Manager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1520" y="6446411"/>
            <a:ext cx="8712968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/>
              <a:t>List the Tips for Efficient Franchise Management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AB7BE8C-1653-4205-B9C5-B3E9AADEA8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15649"/>
            <a:ext cx="952381" cy="9650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1000">
        <p:fade/>
      </p:transition>
    </mc:Choice>
    <mc:Fallback>
      <p:transition spd="med" advClick="0" advTm="9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1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7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4644008" y="1340768"/>
            <a:ext cx="4131052" cy="4968552"/>
            <a:chOff x="4644008" y="1340768"/>
            <a:chExt cx="4131052" cy="4968552"/>
          </a:xfrm>
        </p:grpSpPr>
        <p:sp>
          <p:nvSpPr>
            <p:cNvPr id="13" name="Rectangle 2"/>
            <p:cNvSpPr/>
            <p:nvPr/>
          </p:nvSpPr>
          <p:spPr>
            <a:xfrm rot="60000">
              <a:off x="4644008" y="1340768"/>
              <a:ext cx="4131052" cy="4968552"/>
            </a:xfrm>
            <a:custGeom>
              <a:avLst/>
              <a:gdLst/>
              <a:ahLst/>
              <a:cxnLst/>
              <a:rect l="l" t="t" r="r" b="b"/>
              <a:pathLst>
                <a:path w="2606040" h="3409950">
                  <a:moveTo>
                    <a:pt x="95563" y="0"/>
                  </a:moveTo>
                  <a:lnTo>
                    <a:pt x="151631" y="0"/>
                  </a:lnTo>
                  <a:lnTo>
                    <a:pt x="149700" y="9562"/>
                  </a:lnTo>
                  <a:cubicBezTo>
                    <a:pt x="149700" y="56927"/>
                    <a:pt x="188097" y="95324"/>
                    <a:pt x="235463" y="95324"/>
                  </a:cubicBezTo>
                  <a:cubicBezTo>
                    <a:pt x="282829" y="95324"/>
                    <a:pt x="321226" y="56927"/>
                    <a:pt x="321226" y="9562"/>
                  </a:cubicBezTo>
                  <a:cubicBezTo>
                    <a:pt x="321226" y="6276"/>
                    <a:pt x="321041" y="3034"/>
                    <a:pt x="319296" y="0"/>
                  </a:cubicBezTo>
                  <a:lnTo>
                    <a:pt x="387074" y="0"/>
                  </a:lnTo>
                  <a:lnTo>
                    <a:pt x="385143" y="9562"/>
                  </a:lnTo>
                  <a:cubicBezTo>
                    <a:pt x="385143" y="56927"/>
                    <a:pt x="423540" y="95324"/>
                    <a:pt x="470906" y="95324"/>
                  </a:cubicBezTo>
                  <a:cubicBezTo>
                    <a:pt x="518272" y="95324"/>
                    <a:pt x="556669" y="56927"/>
                    <a:pt x="556669" y="9562"/>
                  </a:cubicBezTo>
                  <a:cubicBezTo>
                    <a:pt x="556669" y="6276"/>
                    <a:pt x="556484" y="3034"/>
                    <a:pt x="554739" y="0"/>
                  </a:cubicBezTo>
                  <a:lnTo>
                    <a:pt x="622517" y="0"/>
                  </a:lnTo>
                  <a:lnTo>
                    <a:pt x="620586" y="9562"/>
                  </a:lnTo>
                  <a:cubicBezTo>
                    <a:pt x="620586" y="56927"/>
                    <a:pt x="658983" y="95324"/>
                    <a:pt x="706349" y="95324"/>
                  </a:cubicBezTo>
                  <a:cubicBezTo>
                    <a:pt x="753715" y="95324"/>
                    <a:pt x="792112" y="56927"/>
                    <a:pt x="792112" y="9562"/>
                  </a:cubicBezTo>
                  <a:cubicBezTo>
                    <a:pt x="792112" y="6276"/>
                    <a:pt x="791927" y="3034"/>
                    <a:pt x="790182" y="0"/>
                  </a:cubicBezTo>
                  <a:lnTo>
                    <a:pt x="857960" y="0"/>
                  </a:lnTo>
                  <a:lnTo>
                    <a:pt x="856029" y="9562"/>
                  </a:lnTo>
                  <a:cubicBezTo>
                    <a:pt x="856029" y="56927"/>
                    <a:pt x="894426" y="95324"/>
                    <a:pt x="941792" y="95324"/>
                  </a:cubicBezTo>
                  <a:cubicBezTo>
                    <a:pt x="989158" y="95324"/>
                    <a:pt x="1027555" y="56927"/>
                    <a:pt x="1027555" y="9562"/>
                  </a:cubicBezTo>
                  <a:cubicBezTo>
                    <a:pt x="1027555" y="6276"/>
                    <a:pt x="1027370" y="3034"/>
                    <a:pt x="1025625" y="0"/>
                  </a:cubicBezTo>
                  <a:lnTo>
                    <a:pt x="1093403" y="0"/>
                  </a:lnTo>
                  <a:lnTo>
                    <a:pt x="1091472" y="9562"/>
                  </a:lnTo>
                  <a:cubicBezTo>
                    <a:pt x="1091472" y="56927"/>
                    <a:pt x="1129869" y="95324"/>
                    <a:pt x="1177235" y="95324"/>
                  </a:cubicBezTo>
                  <a:cubicBezTo>
                    <a:pt x="1224601" y="95324"/>
                    <a:pt x="1262998" y="56927"/>
                    <a:pt x="1262998" y="9562"/>
                  </a:cubicBezTo>
                  <a:cubicBezTo>
                    <a:pt x="1262998" y="6276"/>
                    <a:pt x="1262813" y="3034"/>
                    <a:pt x="1261068" y="0"/>
                  </a:cubicBezTo>
                  <a:lnTo>
                    <a:pt x="1328846" y="0"/>
                  </a:lnTo>
                  <a:lnTo>
                    <a:pt x="1326915" y="9562"/>
                  </a:lnTo>
                  <a:cubicBezTo>
                    <a:pt x="1326915" y="56927"/>
                    <a:pt x="1365312" y="95324"/>
                    <a:pt x="1412678" y="95324"/>
                  </a:cubicBezTo>
                  <a:cubicBezTo>
                    <a:pt x="1460044" y="95324"/>
                    <a:pt x="1498441" y="56927"/>
                    <a:pt x="1498441" y="9562"/>
                  </a:cubicBezTo>
                  <a:cubicBezTo>
                    <a:pt x="1498441" y="6276"/>
                    <a:pt x="1498256" y="3034"/>
                    <a:pt x="1496511" y="0"/>
                  </a:cubicBezTo>
                  <a:lnTo>
                    <a:pt x="1564289" y="0"/>
                  </a:lnTo>
                  <a:lnTo>
                    <a:pt x="1562358" y="9562"/>
                  </a:lnTo>
                  <a:cubicBezTo>
                    <a:pt x="1562358" y="56927"/>
                    <a:pt x="1600755" y="95324"/>
                    <a:pt x="1648121" y="95324"/>
                  </a:cubicBezTo>
                  <a:cubicBezTo>
                    <a:pt x="1695487" y="95324"/>
                    <a:pt x="1733884" y="56927"/>
                    <a:pt x="1733884" y="9562"/>
                  </a:cubicBezTo>
                  <a:cubicBezTo>
                    <a:pt x="1733884" y="6276"/>
                    <a:pt x="1733699" y="3034"/>
                    <a:pt x="1731954" y="0"/>
                  </a:cubicBezTo>
                  <a:lnTo>
                    <a:pt x="1799732" y="0"/>
                  </a:lnTo>
                  <a:lnTo>
                    <a:pt x="1797801" y="9562"/>
                  </a:lnTo>
                  <a:cubicBezTo>
                    <a:pt x="1797801" y="56927"/>
                    <a:pt x="1836198" y="95324"/>
                    <a:pt x="1883564" y="95324"/>
                  </a:cubicBezTo>
                  <a:cubicBezTo>
                    <a:pt x="1930930" y="95324"/>
                    <a:pt x="1969327" y="56927"/>
                    <a:pt x="1969327" y="9562"/>
                  </a:cubicBezTo>
                  <a:cubicBezTo>
                    <a:pt x="1969327" y="6276"/>
                    <a:pt x="1969142" y="3034"/>
                    <a:pt x="1967397" y="0"/>
                  </a:cubicBezTo>
                  <a:lnTo>
                    <a:pt x="2035175" y="0"/>
                  </a:lnTo>
                  <a:lnTo>
                    <a:pt x="2033244" y="9562"/>
                  </a:lnTo>
                  <a:cubicBezTo>
                    <a:pt x="2033244" y="56927"/>
                    <a:pt x="2071641" y="95324"/>
                    <a:pt x="2119007" y="95324"/>
                  </a:cubicBezTo>
                  <a:cubicBezTo>
                    <a:pt x="2166373" y="95324"/>
                    <a:pt x="2204770" y="56927"/>
                    <a:pt x="2204770" y="9562"/>
                  </a:cubicBezTo>
                  <a:cubicBezTo>
                    <a:pt x="2204770" y="6276"/>
                    <a:pt x="2204585" y="3034"/>
                    <a:pt x="2202840" y="0"/>
                  </a:cubicBezTo>
                  <a:lnTo>
                    <a:pt x="2270621" y="0"/>
                  </a:lnTo>
                  <a:lnTo>
                    <a:pt x="2268690" y="9562"/>
                  </a:lnTo>
                  <a:cubicBezTo>
                    <a:pt x="2268690" y="56927"/>
                    <a:pt x="2307087" y="95324"/>
                    <a:pt x="2354453" y="95324"/>
                  </a:cubicBezTo>
                  <a:cubicBezTo>
                    <a:pt x="2401819" y="95324"/>
                    <a:pt x="2440216" y="56927"/>
                    <a:pt x="2440216" y="9562"/>
                  </a:cubicBezTo>
                  <a:cubicBezTo>
                    <a:pt x="2440216" y="6276"/>
                    <a:pt x="2440031" y="3034"/>
                    <a:pt x="2438286" y="0"/>
                  </a:cubicBezTo>
                  <a:lnTo>
                    <a:pt x="2522208" y="0"/>
                  </a:lnTo>
                  <a:lnTo>
                    <a:pt x="2520277" y="9562"/>
                  </a:lnTo>
                  <a:cubicBezTo>
                    <a:pt x="2520277" y="56927"/>
                    <a:pt x="2558674" y="95324"/>
                    <a:pt x="2606040" y="95324"/>
                  </a:cubicBezTo>
                  <a:lnTo>
                    <a:pt x="2606040" y="166273"/>
                  </a:lnTo>
                  <a:cubicBezTo>
                    <a:pt x="2558674" y="166273"/>
                    <a:pt x="2520277" y="204670"/>
                    <a:pt x="2520277" y="252035"/>
                  </a:cubicBezTo>
                  <a:cubicBezTo>
                    <a:pt x="2520277" y="299400"/>
                    <a:pt x="2558674" y="337797"/>
                    <a:pt x="2606040" y="337797"/>
                  </a:cubicBezTo>
                  <a:lnTo>
                    <a:pt x="2606040" y="408747"/>
                  </a:lnTo>
                  <a:cubicBezTo>
                    <a:pt x="2558674" y="408747"/>
                    <a:pt x="2520277" y="447144"/>
                    <a:pt x="2520277" y="494509"/>
                  </a:cubicBezTo>
                  <a:cubicBezTo>
                    <a:pt x="2520277" y="541874"/>
                    <a:pt x="2558674" y="580271"/>
                    <a:pt x="2606040" y="580271"/>
                  </a:cubicBezTo>
                  <a:lnTo>
                    <a:pt x="2606040" y="651221"/>
                  </a:lnTo>
                  <a:cubicBezTo>
                    <a:pt x="2558674" y="651221"/>
                    <a:pt x="2520277" y="689618"/>
                    <a:pt x="2520277" y="736983"/>
                  </a:cubicBezTo>
                  <a:cubicBezTo>
                    <a:pt x="2520277" y="784348"/>
                    <a:pt x="2558674" y="822745"/>
                    <a:pt x="2606040" y="822745"/>
                  </a:cubicBezTo>
                  <a:lnTo>
                    <a:pt x="2606040" y="893694"/>
                  </a:lnTo>
                  <a:cubicBezTo>
                    <a:pt x="2558674" y="893694"/>
                    <a:pt x="2520277" y="932091"/>
                    <a:pt x="2520277" y="979456"/>
                  </a:cubicBezTo>
                  <a:cubicBezTo>
                    <a:pt x="2520277" y="1026821"/>
                    <a:pt x="2558674" y="1065218"/>
                    <a:pt x="2606040" y="1065218"/>
                  </a:cubicBezTo>
                  <a:lnTo>
                    <a:pt x="2606040" y="1136168"/>
                  </a:lnTo>
                  <a:cubicBezTo>
                    <a:pt x="2558674" y="1136168"/>
                    <a:pt x="2520277" y="1174565"/>
                    <a:pt x="2520277" y="1221930"/>
                  </a:cubicBezTo>
                  <a:cubicBezTo>
                    <a:pt x="2520277" y="1269295"/>
                    <a:pt x="2558674" y="1307692"/>
                    <a:pt x="2606040" y="1307692"/>
                  </a:cubicBezTo>
                  <a:lnTo>
                    <a:pt x="2606040" y="1378642"/>
                  </a:lnTo>
                  <a:cubicBezTo>
                    <a:pt x="2558674" y="1378642"/>
                    <a:pt x="2520277" y="1417039"/>
                    <a:pt x="2520277" y="1464404"/>
                  </a:cubicBezTo>
                  <a:cubicBezTo>
                    <a:pt x="2520277" y="1511769"/>
                    <a:pt x="2558674" y="1550166"/>
                    <a:pt x="2606040" y="1550166"/>
                  </a:cubicBezTo>
                  <a:lnTo>
                    <a:pt x="2606040" y="1621115"/>
                  </a:lnTo>
                  <a:cubicBezTo>
                    <a:pt x="2558674" y="1621115"/>
                    <a:pt x="2520277" y="1659512"/>
                    <a:pt x="2520277" y="1706877"/>
                  </a:cubicBezTo>
                  <a:cubicBezTo>
                    <a:pt x="2520277" y="1754242"/>
                    <a:pt x="2558674" y="1792639"/>
                    <a:pt x="2606040" y="1792639"/>
                  </a:cubicBezTo>
                  <a:lnTo>
                    <a:pt x="2606040" y="1863589"/>
                  </a:lnTo>
                  <a:cubicBezTo>
                    <a:pt x="2558674" y="1863589"/>
                    <a:pt x="2520277" y="1901986"/>
                    <a:pt x="2520277" y="1949351"/>
                  </a:cubicBezTo>
                  <a:cubicBezTo>
                    <a:pt x="2520277" y="1996716"/>
                    <a:pt x="2558674" y="2035113"/>
                    <a:pt x="2606040" y="2035113"/>
                  </a:cubicBezTo>
                  <a:lnTo>
                    <a:pt x="2606040" y="2106063"/>
                  </a:lnTo>
                  <a:cubicBezTo>
                    <a:pt x="2558674" y="2106063"/>
                    <a:pt x="2520277" y="2144460"/>
                    <a:pt x="2520277" y="2191825"/>
                  </a:cubicBezTo>
                  <a:cubicBezTo>
                    <a:pt x="2520277" y="2239190"/>
                    <a:pt x="2558674" y="2277587"/>
                    <a:pt x="2606040" y="2277587"/>
                  </a:cubicBezTo>
                  <a:lnTo>
                    <a:pt x="2606040" y="2348536"/>
                  </a:lnTo>
                  <a:cubicBezTo>
                    <a:pt x="2558674" y="2348536"/>
                    <a:pt x="2520277" y="2386933"/>
                    <a:pt x="2520277" y="2434298"/>
                  </a:cubicBezTo>
                  <a:cubicBezTo>
                    <a:pt x="2520277" y="2481663"/>
                    <a:pt x="2558674" y="2520060"/>
                    <a:pt x="2606040" y="2520060"/>
                  </a:cubicBezTo>
                  <a:lnTo>
                    <a:pt x="2606040" y="2591010"/>
                  </a:lnTo>
                  <a:cubicBezTo>
                    <a:pt x="2558674" y="2591010"/>
                    <a:pt x="2520277" y="2629407"/>
                    <a:pt x="2520277" y="2676772"/>
                  </a:cubicBezTo>
                  <a:cubicBezTo>
                    <a:pt x="2520277" y="2724137"/>
                    <a:pt x="2558674" y="2762534"/>
                    <a:pt x="2606040" y="2762534"/>
                  </a:cubicBezTo>
                  <a:lnTo>
                    <a:pt x="2606040" y="2833484"/>
                  </a:lnTo>
                  <a:cubicBezTo>
                    <a:pt x="2558674" y="2833484"/>
                    <a:pt x="2520277" y="2871881"/>
                    <a:pt x="2520277" y="2919246"/>
                  </a:cubicBezTo>
                  <a:cubicBezTo>
                    <a:pt x="2520277" y="2966611"/>
                    <a:pt x="2558674" y="3005008"/>
                    <a:pt x="2606040" y="3005008"/>
                  </a:cubicBezTo>
                  <a:lnTo>
                    <a:pt x="2606040" y="3075957"/>
                  </a:lnTo>
                  <a:cubicBezTo>
                    <a:pt x="2558674" y="3075957"/>
                    <a:pt x="2520277" y="3114354"/>
                    <a:pt x="2520277" y="3161719"/>
                  </a:cubicBezTo>
                  <a:cubicBezTo>
                    <a:pt x="2520277" y="3209084"/>
                    <a:pt x="2558674" y="3247481"/>
                    <a:pt x="2606040" y="3247481"/>
                  </a:cubicBezTo>
                  <a:lnTo>
                    <a:pt x="2606040" y="3318436"/>
                  </a:lnTo>
                  <a:cubicBezTo>
                    <a:pt x="2558674" y="3318436"/>
                    <a:pt x="2520277" y="3356833"/>
                    <a:pt x="2520277" y="3404198"/>
                  </a:cubicBezTo>
                  <a:cubicBezTo>
                    <a:pt x="2520277" y="3406153"/>
                    <a:pt x="2520343" y="3408093"/>
                    <a:pt x="2521438" y="3409950"/>
                  </a:cubicBezTo>
                  <a:lnTo>
                    <a:pt x="2439055" y="3409950"/>
                  </a:lnTo>
                  <a:lnTo>
                    <a:pt x="2440216" y="3404198"/>
                  </a:lnTo>
                  <a:cubicBezTo>
                    <a:pt x="2440216" y="3356833"/>
                    <a:pt x="2401819" y="3318436"/>
                    <a:pt x="2354453" y="3318436"/>
                  </a:cubicBezTo>
                  <a:cubicBezTo>
                    <a:pt x="2307087" y="3318436"/>
                    <a:pt x="2268690" y="3356833"/>
                    <a:pt x="2268690" y="3404198"/>
                  </a:cubicBezTo>
                  <a:cubicBezTo>
                    <a:pt x="2268690" y="3406153"/>
                    <a:pt x="2268756" y="3408093"/>
                    <a:pt x="2269851" y="3409950"/>
                  </a:cubicBezTo>
                  <a:lnTo>
                    <a:pt x="2203609" y="3409950"/>
                  </a:lnTo>
                  <a:lnTo>
                    <a:pt x="2204770" y="3404198"/>
                  </a:lnTo>
                  <a:cubicBezTo>
                    <a:pt x="2204770" y="3356833"/>
                    <a:pt x="2166373" y="3318436"/>
                    <a:pt x="2119007" y="3318436"/>
                  </a:cubicBezTo>
                  <a:cubicBezTo>
                    <a:pt x="2071641" y="3318436"/>
                    <a:pt x="2033244" y="3356833"/>
                    <a:pt x="2033244" y="3404198"/>
                  </a:cubicBezTo>
                  <a:cubicBezTo>
                    <a:pt x="2033244" y="3406153"/>
                    <a:pt x="2033310" y="3408093"/>
                    <a:pt x="2034405" y="3409950"/>
                  </a:cubicBezTo>
                  <a:lnTo>
                    <a:pt x="1968166" y="3409950"/>
                  </a:lnTo>
                  <a:lnTo>
                    <a:pt x="1969327" y="3404198"/>
                  </a:lnTo>
                  <a:cubicBezTo>
                    <a:pt x="1969327" y="3356833"/>
                    <a:pt x="1930930" y="3318436"/>
                    <a:pt x="1883564" y="3318436"/>
                  </a:cubicBezTo>
                  <a:cubicBezTo>
                    <a:pt x="1836198" y="3318436"/>
                    <a:pt x="1797801" y="3356833"/>
                    <a:pt x="1797801" y="3404198"/>
                  </a:cubicBezTo>
                  <a:cubicBezTo>
                    <a:pt x="1797801" y="3406153"/>
                    <a:pt x="1797867" y="3408093"/>
                    <a:pt x="1798962" y="3409950"/>
                  </a:cubicBezTo>
                  <a:lnTo>
                    <a:pt x="1732723" y="3409950"/>
                  </a:lnTo>
                  <a:lnTo>
                    <a:pt x="1733884" y="3404198"/>
                  </a:lnTo>
                  <a:cubicBezTo>
                    <a:pt x="1733884" y="3356833"/>
                    <a:pt x="1695487" y="3318436"/>
                    <a:pt x="1648121" y="3318436"/>
                  </a:cubicBezTo>
                  <a:cubicBezTo>
                    <a:pt x="1600755" y="3318436"/>
                    <a:pt x="1562358" y="3356833"/>
                    <a:pt x="1562358" y="3404198"/>
                  </a:cubicBezTo>
                  <a:cubicBezTo>
                    <a:pt x="1562358" y="3406153"/>
                    <a:pt x="1562424" y="3408093"/>
                    <a:pt x="1563519" y="3409950"/>
                  </a:cubicBezTo>
                  <a:lnTo>
                    <a:pt x="1497280" y="3409950"/>
                  </a:lnTo>
                  <a:lnTo>
                    <a:pt x="1498441" y="3404198"/>
                  </a:lnTo>
                  <a:cubicBezTo>
                    <a:pt x="1498441" y="3356833"/>
                    <a:pt x="1460044" y="3318436"/>
                    <a:pt x="1412678" y="3318436"/>
                  </a:cubicBezTo>
                  <a:cubicBezTo>
                    <a:pt x="1365312" y="3318436"/>
                    <a:pt x="1326915" y="3356833"/>
                    <a:pt x="1326915" y="3404198"/>
                  </a:cubicBezTo>
                  <a:cubicBezTo>
                    <a:pt x="1326915" y="3406153"/>
                    <a:pt x="1326981" y="3408093"/>
                    <a:pt x="1328076" y="3409950"/>
                  </a:cubicBezTo>
                  <a:lnTo>
                    <a:pt x="1261837" y="3409950"/>
                  </a:lnTo>
                  <a:lnTo>
                    <a:pt x="1262998" y="3404198"/>
                  </a:lnTo>
                  <a:cubicBezTo>
                    <a:pt x="1262998" y="3356833"/>
                    <a:pt x="1224601" y="3318436"/>
                    <a:pt x="1177235" y="3318436"/>
                  </a:cubicBezTo>
                  <a:cubicBezTo>
                    <a:pt x="1129869" y="3318436"/>
                    <a:pt x="1091472" y="3356833"/>
                    <a:pt x="1091472" y="3404198"/>
                  </a:cubicBezTo>
                  <a:cubicBezTo>
                    <a:pt x="1091472" y="3406153"/>
                    <a:pt x="1091538" y="3408093"/>
                    <a:pt x="1092633" y="3409950"/>
                  </a:cubicBezTo>
                  <a:lnTo>
                    <a:pt x="1026394" y="3409950"/>
                  </a:lnTo>
                  <a:lnTo>
                    <a:pt x="1027555" y="3404198"/>
                  </a:lnTo>
                  <a:cubicBezTo>
                    <a:pt x="1027555" y="3356833"/>
                    <a:pt x="989158" y="3318436"/>
                    <a:pt x="941792" y="3318436"/>
                  </a:cubicBezTo>
                  <a:cubicBezTo>
                    <a:pt x="894426" y="3318436"/>
                    <a:pt x="856029" y="3356833"/>
                    <a:pt x="856029" y="3404198"/>
                  </a:cubicBezTo>
                  <a:cubicBezTo>
                    <a:pt x="856029" y="3406153"/>
                    <a:pt x="856095" y="3408093"/>
                    <a:pt x="857190" y="3409950"/>
                  </a:cubicBezTo>
                  <a:lnTo>
                    <a:pt x="790951" y="3409950"/>
                  </a:lnTo>
                  <a:lnTo>
                    <a:pt x="792112" y="3404198"/>
                  </a:lnTo>
                  <a:cubicBezTo>
                    <a:pt x="792112" y="3356833"/>
                    <a:pt x="753715" y="3318436"/>
                    <a:pt x="706349" y="3318436"/>
                  </a:cubicBezTo>
                  <a:cubicBezTo>
                    <a:pt x="658983" y="3318436"/>
                    <a:pt x="620586" y="3356833"/>
                    <a:pt x="620586" y="3404198"/>
                  </a:cubicBezTo>
                  <a:cubicBezTo>
                    <a:pt x="620586" y="3406153"/>
                    <a:pt x="620652" y="3408093"/>
                    <a:pt x="621747" y="3409950"/>
                  </a:cubicBezTo>
                  <a:lnTo>
                    <a:pt x="555508" y="3409950"/>
                  </a:lnTo>
                  <a:lnTo>
                    <a:pt x="556669" y="3404198"/>
                  </a:lnTo>
                  <a:cubicBezTo>
                    <a:pt x="556669" y="3356833"/>
                    <a:pt x="518272" y="3318436"/>
                    <a:pt x="470906" y="3318436"/>
                  </a:cubicBezTo>
                  <a:cubicBezTo>
                    <a:pt x="423540" y="3318436"/>
                    <a:pt x="385143" y="3356833"/>
                    <a:pt x="385143" y="3404198"/>
                  </a:cubicBezTo>
                  <a:cubicBezTo>
                    <a:pt x="385143" y="3406153"/>
                    <a:pt x="385208" y="3408093"/>
                    <a:pt x="386304" y="3409950"/>
                  </a:cubicBezTo>
                  <a:lnTo>
                    <a:pt x="320065" y="3409950"/>
                  </a:lnTo>
                  <a:lnTo>
                    <a:pt x="321226" y="3404198"/>
                  </a:lnTo>
                  <a:cubicBezTo>
                    <a:pt x="321226" y="3356833"/>
                    <a:pt x="282829" y="3318436"/>
                    <a:pt x="235463" y="3318436"/>
                  </a:cubicBezTo>
                  <a:cubicBezTo>
                    <a:pt x="188097" y="3318436"/>
                    <a:pt x="149700" y="3356833"/>
                    <a:pt x="149700" y="3404198"/>
                  </a:cubicBezTo>
                  <a:cubicBezTo>
                    <a:pt x="149700" y="3406153"/>
                    <a:pt x="149765" y="3408093"/>
                    <a:pt x="150861" y="3409950"/>
                  </a:cubicBezTo>
                  <a:lnTo>
                    <a:pt x="96332" y="3409950"/>
                  </a:lnTo>
                  <a:lnTo>
                    <a:pt x="97493" y="3404198"/>
                  </a:lnTo>
                  <a:cubicBezTo>
                    <a:pt x="97493" y="3356833"/>
                    <a:pt x="59096" y="3318436"/>
                    <a:pt x="11730" y="3318436"/>
                  </a:cubicBezTo>
                  <a:lnTo>
                    <a:pt x="0" y="3320804"/>
                  </a:lnTo>
                  <a:lnTo>
                    <a:pt x="0" y="3245113"/>
                  </a:lnTo>
                  <a:lnTo>
                    <a:pt x="11730" y="3247481"/>
                  </a:lnTo>
                  <a:cubicBezTo>
                    <a:pt x="59096" y="3247481"/>
                    <a:pt x="97493" y="3209084"/>
                    <a:pt x="97493" y="3161719"/>
                  </a:cubicBezTo>
                  <a:cubicBezTo>
                    <a:pt x="97493" y="3114354"/>
                    <a:pt x="59096" y="3075957"/>
                    <a:pt x="11730" y="3075957"/>
                  </a:cubicBezTo>
                  <a:lnTo>
                    <a:pt x="0" y="3078325"/>
                  </a:lnTo>
                  <a:lnTo>
                    <a:pt x="0" y="3002640"/>
                  </a:lnTo>
                  <a:lnTo>
                    <a:pt x="11730" y="3005008"/>
                  </a:lnTo>
                  <a:cubicBezTo>
                    <a:pt x="59096" y="3005008"/>
                    <a:pt x="97493" y="2966611"/>
                    <a:pt x="97493" y="2919246"/>
                  </a:cubicBezTo>
                  <a:cubicBezTo>
                    <a:pt x="97493" y="2871881"/>
                    <a:pt x="59096" y="2833484"/>
                    <a:pt x="11730" y="2833484"/>
                  </a:cubicBezTo>
                  <a:lnTo>
                    <a:pt x="0" y="2835852"/>
                  </a:lnTo>
                  <a:lnTo>
                    <a:pt x="0" y="2760166"/>
                  </a:lnTo>
                  <a:lnTo>
                    <a:pt x="11730" y="2762534"/>
                  </a:lnTo>
                  <a:cubicBezTo>
                    <a:pt x="59096" y="2762534"/>
                    <a:pt x="97493" y="2724137"/>
                    <a:pt x="97493" y="2676772"/>
                  </a:cubicBezTo>
                  <a:cubicBezTo>
                    <a:pt x="97493" y="2629407"/>
                    <a:pt x="59096" y="2591010"/>
                    <a:pt x="11730" y="2591010"/>
                  </a:cubicBezTo>
                  <a:lnTo>
                    <a:pt x="0" y="2593378"/>
                  </a:lnTo>
                  <a:lnTo>
                    <a:pt x="0" y="2517692"/>
                  </a:lnTo>
                  <a:lnTo>
                    <a:pt x="11730" y="2520060"/>
                  </a:lnTo>
                  <a:cubicBezTo>
                    <a:pt x="59096" y="2520060"/>
                    <a:pt x="97493" y="2481663"/>
                    <a:pt x="97493" y="2434298"/>
                  </a:cubicBezTo>
                  <a:cubicBezTo>
                    <a:pt x="97493" y="2386933"/>
                    <a:pt x="59096" y="2348536"/>
                    <a:pt x="11730" y="2348536"/>
                  </a:cubicBezTo>
                  <a:lnTo>
                    <a:pt x="0" y="2350904"/>
                  </a:lnTo>
                  <a:lnTo>
                    <a:pt x="0" y="2275219"/>
                  </a:lnTo>
                  <a:lnTo>
                    <a:pt x="11730" y="2277587"/>
                  </a:lnTo>
                  <a:cubicBezTo>
                    <a:pt x="59096" y="2277587"/>
                    <a:pt x="97493" y="2239190"/>
                    <a:pt x="97493" y="2191825"/>
                  </a:cubicBezTo>
                  <a:cubicBezTo>
                    <a:pt x="97493" y="2144460"/>
                    <a:pt x="59096" y="2106063"/>
                    <a:pt x="11730" y="2106063"/>
                  </a:cubicBezTo>
                  <a:lnTo>
                    <a:pt x="0" y="2108431"/>
                  </a:lnTo>
                  <a:lnTo>
                    <a:pt x="0" y="2032745"/>
                  </a:lnTo>
                  <a:lnTo>
                    <a:pt x="11730" y="2035113"/>
                  </a:lnTo>
                  <a:cubicBezTo>
                    <a:pt x="59096" y="2035113"/>
                    <a:pt x="97493" y="1996716"/>
                    <a:pt x="97493" y="1949351"/>
                  </a:cubicBezTo>
                  <a:cubicBezTo>
                    <a:pt x="97493" y="1901986"/>
                    <a:pt x="59096" y="1863589"/>
                    <a:pt x="11730" y="1863589"/>
                  </a:cubicBezTo>
                  <a:lnTo>
                    <a:pt x="0" y="1865957"/>
                  </a:lnTo>
                  <a:lnTo>
                    <a:pt x="0" y="1790271"/>
                  </a:lnTo>
                  <a:lnTo>
                    <a:pt x="11730" y="1792639"/>
                  </a:lnTo>
                  <a:cubicBezTo>
                    <a:pt x="59096" y="1792639"/>
                    <a:pt x="97493" y="1754242"/>
                    <a:pt x="97493" y="1706877"/>
                  </a:cubicBezTo>
                  <a:cubicBezTo>
                    <a:pt x="97493" y="1659512"/>
                    <a:pt x="59096" y="1621115"/>
                    <a:pt x="11730" y="1621115"/>
                  </a:cubicBezTo>
                  <a:lnTo>
                    <a:pt x="0" y="1623483"/>
                  </a:lnTo>
                  <a:lnTo>
                    <a:pt x="0" y="1547798"/>
                  </a:lnTo>
                  <a:lnTo>
                    <a:pt x="11730" y="1550166"/>
                  </a:lnTo>
                  <a:cubicBezTo>
                    <a:pt x="59096" y="1550166"/>
                    <a:pt x="97493" y="1511769"/>
                    <a:pt x="97493" y="1464404"/>
                  </a:cubicBezTo>
                  <a:cubicBezTo>
                    <a:pt x="97493" y="1417039"/>
                    <a:pt x="59096" y="1378642"/>
                    <a:pt x="11730" y="1378642"/>
                  </a:cubicBezTo>
                  <a:lnTo>
                    <a:pt x="0" y="1381010"/>
                  </a:lnTo>
                  <a:lnTo>
                    <a:pt x="0" y="1305324"/>
                  </a:lnTo>
                  <a:lnTo>
                    <a:pt x="11730" y="1307692"/>
                  </a:lnTo>
                  <a:cubicBezTo>
                    <a:pt x="59096" y="1307692"/>
                    <a:pt x="97493" y="1269295"/>
                    <a:pt x="97493" y="1221930"/>
                  </a:cubicBezTo>
                  <a:cubicBezTo>
                    <a:pt x="97493" y="1174565"/>
                    <a:pt x="59096" y="1136168"/>
                    <a:pt x="11730" y="1136168"/>
                  </a:cubicBezTo>
                  <a:lnTo>
                    <a:pt x="0" y="1138536"/>
                  </a:lnTo>
                  <a:lnTo>
                    <a:pt x="0" y="1062850"/>
                  </a:lnTo>
                  <a:lnTo>
                    <a:pt x="11730" y="1065218"/>
                  </a:lnTo>
                  <a:cubicBezTo>
                    <a:pt x="59096" y="1065218"/>
                    <a:pt x="97493" y="1026821"/>
                    <a:pt x="97493" y="979456"/>
                  </a:cubicBezTo>
                  <a:cubicBezTo>
                    <a:pt x="97493" y="932091"/>
                    <a:pt x="59096" y="893694"/>
                    <a:pt x="11730" y="893694"/>
                  </a:cubicBezTo>
                  <a:lnTo>
                    <a:pt x="0" y="896062"/>
                  </a:lnTo>
                  <a:lnTo>
                    <a:pt x="0" y="820377"/>
                  </a:lnTo>
                  <a:lnTo>
                    <a:pt x="11730" y="822745"/>
                  </a:lnTo>
                  <a:cubicBezTo>
                    <a:pt x="59096" y="822745"/>
                    <a:pt x="97493" y="784348"/>
                    <a:pt x="97493" y="736983"/>
                  </a:cubicBezTo>
                  <a:cubicBezTo>
                    <a:pt x="97493" y="689618"/>
                    <a:pt x="59096" y="651221"/>
                    <a:pt x="11730" y="651221"/>
                  </a:cubicBezTo>
                  <a:lnTo>
                    <a:pt x="0" y="653589"/>
                  </a:lnTo>
                  <a:lnTo>
                    <a:pt x="0" y="577903"/>
                  </a:lnTo>
                  <a:lnTo>
                    <a:pt x="11730" y="580271"/>
                  </a:lnTo>
                  <a:cubicBezTo>
                    <a:pt x="59096" y="580271"/>
                    <a:pt x="97493" y="541874"/>
                    <a:pt x="97493" y="494509"/>
                  </a:cubicBezTo>
                  <a:cubicBezTo>
                    <a:pt x="97493" y="447144"/>
                    <a:pt x="59096" y="408747"/>
                    <a:pt x="11730" y="408747"/>
                  </a:cubicBezTo>
                  <a:lnTo>
                    <a:pt x="0" y="411115"/>
                  </a:lnTo>
                  <a:lnTo>
                    <a:pt x="0" y="335429"/>
                  </a:lnTo>
                  <a:lnTo>
                    <a:pt x="11730" y="337797"/>
                  </a:lnTo>
                  <a:cubicBezTo>
                    <a:pt x="59096" y="337797"/>
                    <a:pt x="97493" y="299400"/>
                    <a:pt x="97493" y="252035"/>
                  </a:cubicBezTo>
                  <a:cubicBezTo>
                    <a:pt x="97493" y="204670"/>
                    <a:pt x="59096" y="166273"/>
                    <a:pt x="11730" y="166273"/>
                  </a:cubicBezTo>
                  <a:lnTo>
                    <a:pt x="0" y="168641"/>
                  </a:lnTo>
                  <a:lnTo>
                    <a:pt x="0" y="92956"/>
                  </a:lnTo>
                  <a:lnTo>
                    <a:pt x="11730" y="95324"/>
                  </a:lnTo>
                  <a:cubicBezTo>
                    <a:pt x="59096" y="95324"/>
                    <a:pt x="97493" y="56927"/>
                    <a:pt x="97493" y="9562"/>
                  </a:cubicBezTo>
                  <a:cubicBezTo>
                    <a:pt x="97493" y="6276"/>
                    <a:pt x="97308" y="3034"/>
                    <a:pt x="95563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Picture 23" descr="18691961_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2040" y="1556792"/>
              <a:ext cx="3672939" cy="4536504"/>
            </a:xfrm>
            <a:prstGeom prst="rect">
              <a:avLst/>
            </a:prstGeom>
          </p:spPr>
        </p:pic>
      </p:grpSp>
      <p:grpSp>
        <p:nvGrpSpPr>
          <p:cNvPr id="3" name="Group 10"/>
          <p:cNvGrpSpPr/>
          <p:nvPr/>
        </p:nvGrpSpPr>
        <p:grpSpPr>
          <a:xfrm>
            <a:off x="0" y="0"/>
            <a:ext cx="9144000" cy="1006298"/>
            <a:chOff x="0" y="0"/>
            <a:chExt cx="9144000" cy="100629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t="59322"/>
            <a:stretch>
              <a:fillRect/>
            </a:stretch>
          </p:blipFill>
          <p:spPr bwMode="auto">
            <a:xfrm>
              <a:off x="0" y="0"/>
              <a:ext cx="9144000" cy="100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512" y="188720"/>
              <a:ext cx="9143488" cy="720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3568" y="252017"/>
              <a:ext cx="8064896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What is Franchising?</a:t>
              </a:r>
              <a:endPara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19"/>
          <p:cNvGrpSpPr/>
          <p:nvPr/>
        </p:nvGrpSpPr>
        <p:grpSpPr>
          <a:xfrm rot="20750642">
            <a:off x="450185" y="1791827"/>
            <a:ext cx="5376868" cy="4110815"/>
            <a:chOff x="81146" y="2026032"/>
            <a:chExt cx="4261862" cy="4110815"/>
          </a:xfrm>
        </p:grpSpPr>
        <p:sp>
          <p:nvSpPr>
            <p:cNvPr id="16" name="Folded Corner 15"/>
            <p:cNvSpPr/>
            <p:nvPr/>
          </p:nvSpPr>
          <p:spPr>
            <a:xfrm>
              <a:off x="81146" y="2026032"/>
              <a:ext cx="4261862" cy="4110815"/>
            </a:xfrm>
            <a:prstGeom prst="foldedCorner">
              <a:avLst>
                <a:gd name="adj" fmla="val 16244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8113" y="2091281"/>
              <a:ext cx="3933191" cy="3816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Franchising involves a contractual arrangement between a franchisor and  a retail franchisee.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 franchisor may be a manufacturer, wholesaler or service sponsor.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 franchise or the contractual agreement allows the franchisee to conduct business under an established name and according to a given pattern of business.</a:t>
              </a:r>
            </a:p>
          </p:txBody>
        </p:sp>
      </p:grpSp>
      <p:grpSp>
        <p:nvGrpSpPr>
          <p:cNvPr id="5" name="Group 23"/>
          <p:cNvGrpSpPr/>
          <p:nvPr/>
        </p:nvGrpSpPr>
        <p:grpSpPr>
          <a:xfrm rot="20643272">
            <a:off x="4760293" y="1231063"/>
            <a:ext cx="396000" cy="1044000"/>
            <a:chOff x="5004047" y="2852936"/>
            <a:chExt cx="720081" cy="2088232"/>
          </a:xfrm>
          <a:solidFill>
            <a:schemeClr val="tx1">
              <a:lumMod val="65000"/>
              <a:lumOff val="3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6" name="Group 28"/>
            <p:cNvGrpSpPr/>
            <p:nvPr/>
          </p:nvGrpSpPr>
          <p:grpSpPr>
            <a:xfrm>
              <a:off x="5004047" y="2852936"/>
              <a:ext cx="720080" cy="1728192"/>
              <a:chOff x="4932040" y="2852936"/>
              <a:chExt cx="720080" cy="1728192"/>
            </a:xfrm>
            <a:grpFill/>
          </p:grpSpPr>
          <p:sp>
            <p:nvSpPr>
              <p:cNvPr id="21" name="Block Arc 20"/>
              <p:cNvSpPr/>
              <p:nvPr/>
            </p:nvSpPr>
            <p:spPr>
              <a:xfrm>
                <a:off x="4932040" y="2852936"/>
                <a:ext cx="720080" cy="792088"/>
              </a:xfrm>
              <a:prstGeom prst="blockArc">
                <a:avLst>
                  <a:gd name="adj1" fmla="val 10800000"/>
                  <a:gd name="adj2" fmla="val 217341"/>
                  <a:gd name="adj3" fmla="val 19078"/>
                </a:avLst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932041" y="3212976"/>
                <a:ext cx="144000" cy="136815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508104" y="3645128"/>
                <a:ext cx="144000" cy="9360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Block Arc 19"/>
            <p:cNvSpPr/>
            <p:nvPr/>
          </p:nvSpPr>
          <p:spPr>
            <a:xfrm flipV="1">
              <a:off x="5004048" y="4149080"/>
              <a:ext cx="720080" cy="792088"/>
            </a:xfrm>
            <a:prstGeom prst="blockArc">
              <a:avLst>
                <a:gd name="adj1" fmla="val 10800000"/>
                <a:gd name="adj2" fmla="val 217341"/>
                <a:gd name="adj3" fmla="val 19078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57B88788-8841-42CF-B934-3E66608736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15649"/>
            <a:ext cx="952381" cy="9650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4000">
        <p:fade/>
      </p:transition>
    </mc:Choice>
    <mc:Fallback>
      <p:transition spd="med" advClick="0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0" y="0"/>
            <a:ext cx="9144000" cy="1006298"/>
            <a:chOff x="0" y="0"/>
            <a:chExt cx="9144000" cy="100629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59322"/>
            <a:stretch>
              <a:fillRect/>
            </a:stretch>
          </p:blipFill>
          <p:spPr bwMode="auto">
            <a:xfrm>
              <a:off x="0" y="0"/>
              <a:ext cx="9144000" cy="100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512" y="188720"/>
              <a:ext cx="9143488" cy="720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3568" y="252017"/>
              <a:ext cx="8064896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Aspects of Franchise Management </a:t>
              </a:r>
            </a:p>
          </p:txBody>
        </p:sp>
      </p:grpSp>
      <p:pic>
        <p:nvPicPr>
          <p:cNvPr id="6" name="Picture 5" descr="29615621_xl.jpg"/>
          <p:cNvPicPr>
            <a:picLocks noChangeAspect="1"/>
          </p:cNvPicPr>
          <p:nvPr/>
        </p:nvPicPr>
        <p:blipFill>
          <a:blip r:embed="rId5" cstate="print"/>
          <a:srcRect t="96199"/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04496" y="980728"/>
            <a:ext cx="8532000" cy="1404000"/>
          </a:xfrm>
          <a:prstGeom prst="roundRect">
            <a:avLst>
              <a:gd name="adj" fmla="val 3111"/>
            </a:avLst>
          </a:prstGeom>
          <a:solidFill>
            <a:srgbClr val="FFFFFF">
              <a:alpha val="50196"/>
            </a:srgb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There are various aspects involved in managing a franchise management. A franchisee must understand and learn these various aspects of franchise management in order to manage his franchise business well. The following are the various aspects involved in Franchise Management: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143520" y="3406678"/>
            <a:ext cx="8820000" cy="1944192"/>
            <a:chOff x="143520" y="3321000"/>
            <a:chExt cx="8748960" cy="194419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80472" y="4293096"/>
              <a:ext cx="8640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Group 14"/>
            <p:cNvGrpSpPr/>
            <p:nvPr/>
          </p:nvGrpSpPr>
          <p:grpSpPr>
            <a:xfrm>
              <a:off x="143520" y="3321000"/>
              <a:ext cx="108000" cy="972096"/>
              <a:chOff x="143520" y="3321000"/>
              <a:chExt cx="108000" cy="972096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V="1">
                <a:off x="179512" y="3356992"/>
                <a:ext cx="0" cy="9361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143520" y="332100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15"/>
            <p:cNvGrpSpPr/>
            <p:nvPr/>
          </p:nvGrpSpPr>
          <p:grpSpPr>
            <a:xfrm flipV="1">
              <a:off x="8784480" y="4293096"/>
              <a:ext cx="108000" cy="972096"/>
              <a:chOff x="143520" y="3321000"/>
              <a:chExt cx="108000" cy="972096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179512" y="3356992"/>
                <a:ext cx="0" cy="9361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>
                <a:off x="143520" y="332100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" name="Group 56"/>
          <p:cNvGrpSpPr/>
          <p:nvPr/>
        </p:nvGrpSpPr>
        <p:grpSpPr>
          <a:xfrm>
            <a:off x="1163199" y="3251175"/>
            <a:ext cx="936000" cy="936000"/>
            <a:chOff x="1163199" y="3165497"/>
            <a:chExt cx="936000" cy="936000"/>
          </a:xfrm>
        </p:grpSpPr>
        <p:grpSp>
          <p:nvGrpSpPr>
            <p:cNvPr id="12" name="Group 21"/>
            <p:cNvGrpSpPr/>
            <p:nvPr/>
          </p:nvGrpSpPr>
          <p:grpSpPr>
            <a:xfrm rot="8383788">
              <a:off x="1163199" y="3165497"/>
              <a:ext cx="936000" cy="936000"/>
              <a:chOff x="1043712" y="4653136"/>
              <a:chExt cx="936000" cy="936000"/>
            </a:xfrm>
          </p:grpSpPr>
          <p:sp>
            <p:nvSpPr>
              <p:cNvPr id="20" name="Teardrop 19"/>
              <p:cNvSpPr/>
              <p:nvPr/>
            </p:nvSpPr>
            <p:spPr>
              <a:xfrm>
                <a:off x="1043712" y="4653136"/>
                <a:ext cx="936000" cy="936000"/>
              </a:xfrm>
              <a:prstGeom prst="teardrop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115704" y="4725144"/>
                <a:ext cx="792000" cy="792088"/>
              </a:xfrm>
              <a:prstGeom prst="ellipse">
                <a:avLst/>
              </a:prstGeom>
              <a:solidFill>
                <a:srgbClr val="A49960"/>
              </a:solidFill>
              <a:ln>
                <a:solidFill>
                  <a:srgbClr val="A49960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1331640" y="335699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01</a:t>
              </a:r>
              <a:endPara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57"/>
          <p:cNvGrpSpPr/>
          <p:nvPr/>
        </p:nvGrpSpPr>
        <p:grpSpPr>
          <a:xfrm>
            <a:off x="2148258" y="4570372"/>
            <a:ext cx="936000" cy="936000"/>
            <a:chOff x="2148258" y="4484694"/>
            <a:chExt cx="936000" cy="936000"/>
          </a:xfrm>
        </p:grpSpPr>
        <p:grpSp>
          <p:nvGrpSpPr>
            <p:cNvPr id="16" name="Group 22"/>
            <p:cNvGrpSpPr/>
            <p:nvPr/>
          </p:nvGrpSpPr>
          <p:grpSpPr>
            <a:xfrm rot="13216212" flipV="1">
              <a:off x="2148258" y="4484694"/>
              <a:ext cx="936000" cy="936000"/>
              <a:chOff x="1043712" y="4653136"/>
              <a:chExt cx="936000" cy="936000"/>
            </a:xfrm>
          </p:grpSpPr>
          <p:sp>
            <p:nvSpPr>
              <p:cNvPr id="24" name="Teardrop 23"/>
              <p:cNvSpPr/>
              <p:nvPr/>
            </p:nvSpPr>
            <p:spPr>
              <a:xfrm>
                <a:off x="1043712" y="4653136"/>
                <a:ext cx="936000" cy="936000"/>
              </a:xfrm>
              <a:prstGeom prst="teardrop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115704" y="4725144"/>
                <a:ext cx="792000" cy="79208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2339752" y="4725144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02</a:t>
              </a:r>
              <a:endPara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 58"/>
          <p:cNvGrpSpPr/>
          <p:nvPr/>
        </p:nvGrpSpPr>
        <p:grpSpPr>
          <a:xfrm>
            <a:off x="3107415" y="3274229"/>
            <a:ext cx="936000" cy="936000"/>
            <a:chOff x="3107415" y="3188551"/>
            <a:chExt cx="936000" cy="936000"/>
          </a:xfrm>
        </p:grpSpPr>
        <p:grpSp>
          <p:nvGrpSpPr>
            <p:cNvPr id="22" name="Group 25"/>
            <p:cNvGrpSpPr/>
            <p:nvPr/>
          </p:nvGrpSpPr>
          <p:grpSpPr>
            <a:xfrm rot="8383788">
              <a:off x="3107415" y="3188551"/>
              <a:ext cx="936000" cy="936000"/>
              <a:chOff x="1043712" y="4653136"/>
              <a:chExt cx="936000" cy="936000"/>
            </a:xfrm>
          </p:grpSpPr>
          <p:sp>
            <p:nvSpPr>
              <p:cNvPr id="27" name="Teardrop 26"/>
              <p:cNvSpPr/>
              <p:nvPr/>
            </p:nvSpPr>
            <p:spPr>
              <a:xfrm>
                <a:off x="1043712" y="4653136"/>
                <a:ext cx="936000" cy="936000"/>
              </a:xfrm>
              <a:prstGeom prst="teardrop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115704" y="4725144"/>
                <a:ext cx="792000" cy="79208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3275856" y="335699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03</a:t>
              </a:r>
              <a:endPara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59"/>
          <p:cNvGrpSpPr/>
          <p:nvPr/>
        </p:nvGrpSpPr>
        <p:grpSpPr>
          <a:xfrm>
            <a:off x="4092474" y="4593426"/>
            <a:ext cx="936000" cy="936000"/>
            <a:chOff x="4092474" y="4507748"/>
            <a:chExt cx="936000" cy="936000"/>
          </a:xfrm>
        </p:grpSpPr>
        <p:grpSp>
          <p:nvGrpSpPr>
            <p:cNvPr id="26" name="Group 28"/>
            <p:cNvGrpSpPr/>
            <p:nvPr/>
          </p:nvGrpSpPr>
          <p:grpSpPr>
            <a:xfrm rot="13216212" flipV="1">
              <a:off x="4092474" y="4507748"/>
              <a:ext cx="936000" cy="936000"/>
              <a:chOff x="1043712" y="4653136"/>
              <a:chExt cx="936000" cy="936000"/>
            </a:xfrm>
          </p:grpSpPr>
          <p:sp>
            <p:nvSpPr>
              <p:cNvPr id="30" name="Teardrop 29"/>
              <p:cNvSpPr/>
              <p:nvPr/>
            </p:nvSpPr>
            <p:spPr>
              <a:xfrm>
                <a:off x="1043712" y="4653136"/>
                <a:ext cx="936000" cy="936000"/>
              </a:xfrm>
              <a:prstGeom prst="teardrop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115704" y="4725144"/>
                <a:ext cx="792000" cy="792088"/>
              </a:xfrm>
              <a:prstGeom prst="ellipse">
                <a:avLst/>
              </a:prstGeom>
              <a:solidFill>
                <a:srgbClr val="CA6E6C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4283968" y="4725144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04</a:t>
              </a:r>
              <a:endPara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Group 60"/>
          <p:cNvGrpSpPr/>
          <p:nvPr/>
        </p:nvGrpSpPr>
        <p:grpSpPr>
          <a:xfrm>
            <a:off x="5123640" y="3274229"/>
            <a:ext cx="936000" cy="936000"/>
            <a:chOff x="5123640" y="3188551"/>
            <a:chExt cx="936000" cy="936000"/>
          </a:xfrm>
        </p:grpSpPr>
        <p:grpSp>
          <p:nvGrpSpPr>
            <p:cNvPr id="32" name="Group 31"/>
            <p:cNvGrpSpPr/>
            <p:nvPr/>
          </p:nvGrpSpPr>
          <p:grpSpPr>
            <a:xfrm rot="8383788">
              <a:off x="5123640" y="3188551"/>
              <a:ext cx="936000" cy="936000"/>
              <a:chOff x="1043712" y="4653136"/>
              <a:chExt cx="936000" cy="936000"/>
            </a:xfrm>
          </p:grpSpPr>
          <p:sp>
            <p:nvSpPr>
              <p:cNvPr id="33" name="Teardrop 32"/>
              <p:cNvSpPr/>
              <p:nvPr/>
            </p:nvSpPr>
            <p:spPr>
              <a:xfrm>
                <a:off x="1043712" y="4653136"/>
                <a:ext cx="936000" cy="936000"/>
              </a:xfrm>
              <a:prstGeom prst="teardrop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15704" y="4725144"/>
                <a:ext cx="792000" cy="792088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5292080" y="335699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05</a:t>
              </a:r>
              <a:endPara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61"/>
          <p:cNvGrpSpPr/>
          <p:nvPr/>
        </p:nvGrpSpPr>
        <p:grpSpPr>
          <a:xfrm>
            <a:off x="6108699" y="4593426"/>
            <a:ext cx="936000" cy="936000"/>
            <a:chOff x="6108699" y="4507748"/>
            <a:chExt cx="936000" cy="936000"/>
          </a:xfrm>
        </p:grpSpPr>
        <p:grpSp>
          <p:nvGrpSpPr>
            <p:cNvPr id="38" name="Group 34"/>
            <p:cNvGrpSpPr/>
            <p:nvPr/>
          </p:nvGrpSpPr>
          <p:grpSpPr>
            <a:xfrm rot="13216212" flipV="1">
              <a:off x="6108699" y="4507748"/>
              <a:ext cx="936000" cy="936000"/>
              <a:chOff x="1043712" y="4653136"/>
              <a:chExt cx="936000" cy="936000"/>
            </a:xfrm>
          </p:grpSpPr>
          <p:sp>
            <p:nvSpPr>
              <p:cNvPr id="36" name="Teardrop 35"/>
              <p:cNvSpPr/>
              <p:nvPr/>
            </p:nvSpPr>
            <p:spPr>
              <a:xfrm>
                <a:off x="1043712" y="4653136"/>
                <a:ext cx="936000" cy="936000"/>
              </a:xfrm>
              <a:prstGeom prst="teardrop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115704" y="4725144"/>
                <a:ext cx="792000" cy="792088"/>
              </a:xfrm>
              <a:prstGeom prst="ellipse">
                <a:avLst/>
              </a:prstGeom>
              <a:solidFill>
                <a:srgbClr val="9F8AB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6300192" y="4725144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06</a:t>
              </a:r>
              <a:endPara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1" name="Group 62"/>
          <p:cNvGrpSpPr/>
          <p:nvPr/>
        </p:nvGrpSpPr>
        <p:grpSpPr>
          <a:xfrm>
            <a:off x="7139863" y="3297283"/>
            <a:ext cx="936000" cy="936000"/>
            <a:chOff x="7139863" y="3211605"/>
            <a:chExt cx="936000" cy="936000"/>
          </a:xfrm>
        </p:grpSpPr>
        <p:grpSp>
          <p:nvGrpSpPr>
            <p:cNvPr id="42" name="Group 37"/>
            <p:cNvGrpSpPr/>
            <p:nvPr/>
          </p:nvGrpSpPr>
          <p:grpSpPr>
            <a:xfrm rot="8383788">
              <a:off x="7139863" y="3211605"/>
              <a:ext cx="936000" cy="936000"/>
              <a:chOff x="1043712" y="4653136"/>
              <a:chExt cx="936000" cy="936000"/>
            </a:xfrm>
          </p:grpSpPr>
          <p:sp>
            <p:nvSpPr>
              <p:cNvPr id="39" name="Teardrop 38"/>
              <p:cNvSpPr/>
              <p:nvPr/>
            </p:nvSpPr>
            <p:spPr>
              <a:xfrm>
                <a:off x="1043712" y="4653136"/>
                <a:ext cx="936000" cy="936000"/>
              </a:xfrm>
              <a:prstGeom prst="teardrop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15704" y="4725144"/>
                <a:ext cx="792000" cy="792088"/>
              </a:xfrm>
              <a:prstGeom prst="ellipse">
                <a:avLst/>
              </a:prstGeom>
              <a:solidFill>
                <a:srgbClr val="79C1D5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7308304" y="335699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07</a:t>
              </a:r>
              <a:endPara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755576" y="2505090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Marketing &amp; Promotion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691680" y="5601434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Sales &amp; Revenue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771800" y="2505090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Administration &amp; Finance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491880" y="560143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Human Resources Management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16016" y="279312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Operations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652120" y="560143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 &amp; Safety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588224" y="279312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 Service 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504496" y="6381328"/>
            <a:ext cx="8532000" cy="396000"/>
          </a:xfrm>
          <a:prstGeom prst="roundRect">
            <a:avLst>
              <a:gd name="adj" fmla="val 3111"/>
            </a:avLst>
          </a:prstGeom>
          <a:solidFill>
            <a:srgbClr val="FFFFFF">
              <a:alpha val="50196"/>
            </a:srgb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look at each in detail.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0AF97553-2D53-4048-8FD3-FAE8099DB9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15649"/>
            <a:ext cx="952381" cy="9650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7000">
        <p:fade/>
      </p:transition>
    </mc:Choice>
    <mc:Fallback>
      <p:transition spd="med" advClick="0" advTm="4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1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4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4" grpId="0"/>
      <p:bldP spid="65" grpId="0"/>
      <p:bldP spid="66" grpId="0"/>
      <p:bldP spid="67" grpId="0"/>
      <p:bldP spid="68" grpId="0"/>
      <p:bldP spid="69" grpId="0"/>
      <p:bldP spid="70" grpId="0"/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908720"/>
            <a:ext cx="7524328" cy="59492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6512" y="765384"/>
            <a:ext cx="1656000" cy="6120000"/>
          </a:xfrm>
          <a:prstGeom prst="rect">
            <a:avLst/>
          </a:prstGeom>
          <a:solidFill>
            <a:schemeClr val="accent1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9552" y="1858737"/>
            <a:ext cx="583096" cy="3956700"/>
          </a:xfrm>
          <a:prstGeom prst="roundRect">
            <a:avLst>
              <a:gd name="adj" fmla="val 9998"/>
            </a:avLst>
          </a:prstGeom>
          <a:solidFill>
            <a:srgbClr val="FFFFFF">
              <a:alpha val="69804"/>
            </a:srgb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Cash Handling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9552" y="1485464"/>
            <a:ext cx="0" cy="466540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763688" y="4077072"/>
            <a:ext cx="7200800" cy="2448272"/>
          </a:xfrm>
          <a:prstGeom prst="roundRect">
            <a:avLst>
              <a:gd name="adj" fmla="val 2967"/>
            </a:avLst>
          </a:prstGeom>
          <a:solidFill>
            <a:srgbClr val="FFFFFF">
              <a:alpha val="80000"/>
            </a:srgb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Cash Handling: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 of the most important aspects of franchise store management is cash handling.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is essential for the franchisee to track the daily cash flow to calculate the profit and loss of the franchise store.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t="59322" b="1034"/>
            <a:stretch>
              <a:fillRect/>
            </a:stretch>
          </p:blipFill>
          <p:spPr bwMode="auto">
            <a:xfrm>
              <a:off x="0" y="0"/>
              <a:ext cx="9144000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512" y="188720"/>
              <a:ext cx="9143488" cy="720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3568" y="252017"/>
              <a:ext cx="8064896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Cash Handling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BA332B1-3298-45E1-AF65-4B8A63EC36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15649"/>
            <a:ext cx="952381" cy="9650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ULTRA_SCORM_COURSE_ID" val="38305D67-8E16-4933-A840-AE531B6E4B2B"/>
  <p:tag name="ISPRING_SCORM_RATE_SLIDES" val="1"/>
  <p:tag name="ISPRING_SCORM_PASSING_SCORE" val="100.0000000000"/>
  <p:tag name="ISPRINGCLOUDFOLDERID" val="0"/>
  <p:tag name="ISPRING_PLAYERS_CUSTOMIZATION" val="UEsDBBQAAgAIAIxaVkw7p2hNUQQAABAPAAAdAAAAdW5pdmVyc2FsL2NvbW1vbl9tZXNzYWdlcy5sbmetV+Fu2zYQ/l+g70AIKLABW9oOaFEMiQNaYmwisuRKdJxsGARGYmwtlJiKklvv155mD7Yn2ZGymzjpICkbEBshrfvudPfdd+Tx6ZdCoo2odK7KE+ft0RsHiTJVWV6uTpwFO/vxg4N0zcuMS1WKE6dUDjodvXxxLHm5avhKwP8vXyB0XAitYalHZnW/Rnl24szHiRvO5ji4SvxwEiZjOnFGrirueLlFvlqp7356/+HL23fvvz9+vbPrAxPPsO8fAiGL9O5ND6CARaGfABrxk4BcMmdkvofZhQvm04CYGJpKCxRe/y7SOt8IPQxnHpELZ2S+O+0WUUQClsQ+9UhC4yQImc2KTxjxnNGVatCabwSqFdrk4jOq1wIqWueVQFrmmf0hVbBRNqLLmRfOMA2SiMQsoi6jYeCMYlVV2x8sLG/qtarAnUZZrvm1FJn1Cdyxv99VQoNrXgO3EPzV6xyeVAXPy6NO1xFe0mCSsDD044QE3n7HGZEyQ17FjZuBKBGOSQQAFdeieoZtYvlmzRGWchjClE6mPnyYCWGar9YSPvXQOOYEajAXZZcVcIREwK44XoaRZ5IGrhBHd1zrz6rKDvjxsFBdwDRwQ6Cgyx6AM4OxB4Ya56AgVQWd0AU2I3GMJyQZh5dAZOjAcIhFeO6MwvMhFlckhhYhcZdNgC/oBBvCmxbb83/fXyk3dJZbxNMU7Ez6NrlqNOyYlEIX2E7Tw7zE5OMCqkax/40ubgEhsbZeK1AYCKHKutkDmuISz/Dn44L+kpxh6hMvAUJ54TJhVvaMMw7yUKoacSmVeQHwy7MNL1OBrkXKGyD8Fh7L8sw+ZoptI/nU5H8gXu+k5dVOlQKPXL46GhjagZA9jbBoNIRX16K4q7tcPwj/OVEYYv9rCH1efaD/uG3WMYUOGOeqvwUBeTaCBIoq+1vR4AwczdueB1Gg5c0An0G4AwgUei7GBaTqIIQLSOEA+yUZx5TB2F2Ka53XnXPMVrYt0LeLmsIRQopa3Bf2Wtwo6Akp+KYdZyBrttKdBX0wLQ+0h1HmQ8gBAK7akQiQMi8g/qwH5mJG9hloJePgTZaqkZltUZnfWtmA3DaFeDqHbypV2F3J9Z68rWqd/pco2peLWqfzAfMkJjhyp4mLA5eYw5xpGtnTCLhoYvJZnPh4bMyBlAWv0zVo5Y1qyqwnUHsK88gZBrBdSmPBq3T9959/9cR4FEm7i3a7Pw8CgQ4zQkS+gv0aqFro37pAGB4f2tlFH6vdQXZvtzvOunBOhDp2AlBgxf9ySOSttBeqgK2jbr9Aul3tMGPYnc6AlzDhZ7yExwxGXDfZdtKYvoUeHwI4w9E5SI09dRnE6hZ0iikl9RAUWwBDy1oMsnt8sehdiXuIx4L/7KRABhidJ9jz7LULYpJ5etvOuAyOlOnu/iXh/tUXzJ3iAHTxEZ7I8nogoB0lexUCPWjX92qweTpZvq60vbsev35wlf0HUEsDBBQAAgAIAIxaVkzy7r4skAQAABgVAAAnAAAAdW5pdmVyc2FsL2ZsYXNoX3B1Ymxpc2hpbmdfc2V0dGluZ3MueG1szVhtbxo5EP7Or7D21I/Nkja5JhEQJWS5oPJ2sLm2Op2Q2R1YX7z23tpLSj/dr+kP6y+5MSYEQl7MVURRFCV453lmPB4/M2zl9GvKyRRyxaSoevt7ZY+AiGTMxKTqXYWNt0ceUZqKmHIpoOoJ6ZHTWqmSFSPOVDIArdFUEaQR6iTTVS/ROjvx/Zubmz2mstw8lbzQyK/2Ipn6WQ4KhIbczzid4R89y0B5CwYHAvxNpVjAaqUSIRXL1JZxwYGwGCMXzGyK8ganKvF8azai0fUkl4WI65LLnOSTUdX7pVE2P7c2luqCpSBMTlQNF82yPqFxzEwUlA/YNyAJsEmC4e6XDzxyw2KdVL335XeGB+39TZ45u908NTx1iVkQeuEgBU1jqqn9aD3mMIYcjwNUTecFIOna2oqlhq96uWCX4pmgKYtCfEJMrqreRTjsB42gH3TqwfCq37KhOiPCZtgKnDCDVvMiGHa6YTAYXobt1tagMPgcbgHaNjJn+l4/GASdMOgPz5vdLRHuQd1hgvZZs7Ul5lNwPmiG23rqnLW3hfQuux03zOWXXtBvNTsfh2G32wqbvTvUvIZXqrXirxd+BS+ILPLV8tZJkY4EZRzF5l6NK9AoV5zmEwhlg+FtHFOuwCN/ZzD5vaCc6Zm5oahq1wDZmcog0n1z+6qeuVHeHZ0lxMDwSi7v9uHx8mp/OFrbum+9323rwSgrS7HrJVLLF45+v3y4DP/44OnwHwm0QrWmUYIipm81aHXl1mosxdrRmM9kJHm83BKkI4g7NIUVbR5cM9FAy32PjLGIOG72LGeUe4Rp3Hy0BKtipDTT8x7QWLUkyIXNCkh7sJGMKKG5WquYZd6N/ka1PztSg/rL5sIuPWYapHiwLoafYKSYBhfTcyZdzNpU0AmYdA90Ec9+K1gMpg06RSMLHpOZLAhn10C0JHjKRYr/JUBWWxEZ5zKdr2K71ERxdEKmDG4gPnVx9AVdpAUiMbCMg7Ye/inYNzKCscyRF+gUOzmuM2X597YizqhSd6T0NsY3VtCbnYvg8xuzQRpPKTbH7cixpCHN9C74Ke5dSHTBucRsrlBgZiJaKJifT8ziuZnLNp19J3Q6P3RzkHNSPG6G8VhOfBDh5WOiAFfCiAoiBZ8RGqFAK1NCUyYLhSu2WCy1+l8BWihhYh7qBDUCneUx5C5s5f137w8Of/1wdHyy5//49/vbJ0GLptXj1HizXav+5KjjjLw3Vj2De2R8cUPdG2KeAT06yjjjtg3zibHGGfnAcOOMvT/iOAM3Bp1nkE+MOxvYhsxTIzfxxnk+PPkuevVmM6v4psk+3HPnw8FrbLmD4KxfvySY6atWODhxudkdSTBhUYLSMDbf3FwwdZwgUVgXX7CcvJjkuxhilfzhRIjn6CSDbm47XRer7kcXq76dAXor/d8pBGzgEzstYAvnLMU5J34xbf4ZpXzsZu1SZHcmPi8iID81tFv12ZGAAM2jBItoZ4X36gV6l+l9TRmzn5avCdbeCyy/r66/SDNPUiZYink00+Ty7Vvt8KBc8R9+VCoh2/rbzFrpP1BLAwQUAAIACACMWlZM0tLR+7MCAABSCgAAIQAAAHVuaXZlcnNhbC9mbGFzaF9za2luX3NldHRpbmdzLnhtbJVWUU/jMAx+v18xjXe6CcQ4qUyCsZOQuAMdiPe09dpoaVIl7rj9+0uaZE23lZZFSMvn70tsx/aI1Zby5Y/JJE4FE/INECnPlUE8NqHZ3TSpEQW/TAVH4HjJhSwJmy4vfjWfOGqYQyqxAzlWsyEptNfMZovZw+MYibtjdnU9v1n1CVJRVoTvn0UuLhOSbnMpap4NulbsK5CM8q254OditV70MRlV+IRQdnxa35o1TlJJUAqMSzdrswZVjCTADtE3n5Ga9qqvoz+S7aii2Mju52b1ySqSw1GSZ2b187k+/RuvYgUI/3Aw8oqRPcju4V+XViWquvqWN1LkJqFdzXx+e/O4GNQwQTLdfuMFJiBzkY38atarcOm5fjQrILmvYd/Hpl2lYK8mr0cDwTx6wmCJsoY48jtrU4X4fKlR9wcsN4QpTQihlvSqnX4ltfLHdLGW9xc+Kc8CkgNaxodgdQkr629A7OItf7V6aEZF6N8BCxyUsHNg4GELtsw/Oq0nzABsmW+MZvDC2f7Ug2OTFfk3fiDuNb9Ov7YCJ3rrE+Z33mpuejadqwJXHeA5pchgqYw777QE82xx1GDWpejEp5iTHc0JUsF/G16yb4JRcXRkcKV2vrBipMjgXL01PuopHaar2Q+Xo/1RaGOz+wnqGX43JYgkLUr9o6SmE6fTTaKPmUbnFWZKajrIJ74RgaZxrE9UErkF+S4EU2MlXCCMJgvbW330OAqSEEfnsxy7Q86ln9dlAnKtX42CL5suZnkFzQum//CDwidkXUGP0Sqx0MdxQg9VGQCuBIDItPA1azfWUtYMKYMd+NYPgCbgvshipWu0r9zu8Rk2GBacQ0ZVpJsUbal0J0iAn+F/aLc6Bx9ZhoseSaKawDpt70dw60pnKPtZZiovvN0CrpI6J2v7aQY1aP6X/A9QSwMEFAACAAgAjFpWTJZ3Dy1jBAAAKRQAACYAAAB1bml2ZXJzYWwvaHRtbF9wdWJsaXNoaW5nX3NldHRpbmdzLnhtbM1Y3XIaNxS+91NotpPLAE7sxvYAHhsvNRMMFNZNMp0OI1YHVo1W2qy0OOSqT9MH65P0CGEMxsaijd2Ox2OjPd93fnT+lurp11SQKeSaK1kL9kuVgICMFeNyUguuo+bro4BoQyWjQkmoBVIF5LS+V82KkeA6GYAxKKoJ0kh9kplakBiTnZTLNzc3Ja6z3D5VojDIr0uxSstZDhqkgbycCTrDP2aWgQ4WDB4E+JsquYDV9/YIqTqmK8UKAYQztFxy6xQVlyYVQdlJjWj8eZKrQrKGEion+WRUC35oVuzPrYxjuuApSBsSXcdDe2xOKGPcGkHFgH8DkgCfJGjtfuUgIDecmaQWvK28sTwoX97kmbM736nlaSgMgjQLBSkYyqih7qPTmMMYcrwN0HWTF4Cka2crkga+muWBO2IzSVMeR/iE2FDVgoto2A+bYT/sNMLhdb/tTPVGRK2oHXphBu3WRTjsdKNwMLyMrto7g6LwY7QDaFfLvOl7/XAQdqKwPzxvdXdE+Bt1hwmvzlrtHTEfwvNBK9pVU+fsaldI77Lb8cNcfuqF/Xar834YdbvtqNW7Q81zeCVbq+X1xK9igagiX01vkxTpSFIusNfcy3ENBruVoPkEItXkWI1jKjQE5PcMJj8XVHAzsxWKTe0zQHamM4hN31ZfLbAVFdzROUI0DEtyWduHx8vSfne05nrZab9z60Erq8te10uUUS9s/X7lcGn+8cF28x8xtEqNoXGCTczc9qDVk1upsZJrV2M/k5ESbOnSGLNEoDdnOaciINygd/HyqbExME0uMH8sdr80lmbDvTihuV7LgWUkbUeN6792lAH9m/POHT0mGqZ4VT6CH2CkuQEf0XOufMSuqKQTsAEcmILNfio4AzvXvKxRhWBkpgoi+GcgRhG8tyLF/xIgq8OFjHOVzk8F1YZogUrIlMMNsFMfRZ9QRVogEg3LBBin4UvBv5ERjFWOvECnOJrxnGvHX9qJOKNa35HSWxtfuRbd6lyEH19ZBymbUhx3u5FjkkKamefgp+i7VKhCCIXRXKHAyMS00DC/H8bZXMzHTW/dCZ3OL91e5JwUr5ujPY4TH8RYPFwW4EsYU0mUFDNCY2y52qbQlKtC44lLFket/5GBDkq4nJs6wYUMleUMch+2yv6btweHP747Oj4plf/648/XW0GLMdQT1Gpzc6ixdXnxRt5blJ7APbKQ+KHurSVPgB5dTrxxu5q5ZVHxRj6wrnhj7y8t3sCN1eUJ5JYFZgPbVHlq2w3buM+Hd9nF9N0cZtWyHX0PT9H5uH+ZIToIz/qNS4Kxu25HgxOfWu0ogiGIEyz2sX278sE0cMvDVrl4CfLSYsPpI4j3/osXId6MV2PzU9vp+kh13/tI9d1U761MdC8TcCRP3PzHoSx4ipsLe7Fu+29632O18pxt89nayYu0hO2LtWsY36slAM3jBNPi2VLpv2+i3zVg/6cYuE/L1+219+vle9/6F1J7eL7+9V59729QSwMEFAACAAgAjFpWTCinT5aOAQAADAYAAB8AAAB1bml2ZXJzYWwvaHRtbF9za2luX3NldHRpbmdzLmpzjZTPb4IwFMfv/hWkuy4GohG326YuWeJhyXZbdij4RGJpm7YwmfF/H8VfLRSx70K/fPi+vpL39gOvWihG3rO3r5/r/Ye9rzXQmhI5PNo66dAzrSNJ0hV8pRmQlAJqIMX504t8uBIuY0Rr06j81LbS8ENMv1ljIk2cOyyEQ5MOrXBovw5t50r8dxEHRlnHkox7jnKlGB3GjCqgakiZyHDNoIe3epkVNmBWgOhB1zgGy9T3Q/913kVeHf3ROJjMTC5mGce0XLKEDSMcbxPBcrrqyr8pOYjqj29Pdk/hbBGaAEmleleQNRMvpjq6SS5ASjjlnSx0OGGCIyBmQfW6gVrG7YIadJHKVJ3pl0CHSXOcQPuWfB02Riuv/ts8cgp2qqsYTnAJomXV/t2c8Zzfk1KwRN9ICw2C6WQeOlHC8CqlSS+nD6ttL8WMfAu8Fjqe60BWC7FGC20cLZl1TY472l5ZM+mcVTayLl1NT1widYnMkZjfmkHWYVRziuj9t4ewUjjeZNVwqI7703ewhvfg8A9QSwMEFAACAAgAjFpWTJZRcFq6AAAAowEAABoAAAB1bml2ZXJzYWwvaTE4bl9wcmVzZXRzLnhtbJ2QsQrCMBCG9z5FuN3GbqUkcRPcHHSWmqYaaS8ll1gf35SKdJGCQyD/8X0/yYndq+/Y03iyDiUU+RaYQe0aizcJ59N+UwKjUGNTdw6NBHTAdioTtijx6A2ZQCxVIEm4hzBUnI/jmFsafGog18WQiinXrufp9A75ZPJhVmF2K/uX/ZmByjLGxDXaLhxQpXtKM8LIawmTc9GYW2wd8F+AWQNavwI8hhXAxwUg+PfFU9KRQvpmCoIvlquyN1BLAwQUAAIACACMWlZMnGE+1HQAAAB2AAAAHAAAAHVuaXZlcnNhbC9sb2NhbF9zZXR0aW5ncy54bWyzsa/IzVEoSy0qzszPs1Uy1DNQUkjNS85PycxLt1UKDXHTtVBSKC5JzEtJzMnPS7VVystXUrC347LJyU9OzAlOLSkBKixWKMhJrEwtCknNBTJKUv0Sc4Eq/VLLdcP8dUNcfQN8HENcdT2DA4I8/dyV9O24AFBLAwQUAAIACADqkkJHiiTiqPoCAACwCAAAFAAAAHVuaXZlcnNhbC9wbGF5ZXIueG1srVVNb9swDD2nwP6DoXulpF3XNrBbdAWCHdahQNZtt0C1GVuLvybJddNfP8ry95xuBXZIYFN8jxT5SLvXz0nsPIFUIks9sqBz4kDqZ4FIQ488fF0dX5Drq3dHbh7zPUhHBB4pUmEAPCZOAMqXItcIvuc68kjPQJGZOLkUmRR6j9xnyN1FuiTvjmbokiqPRFrnS8bKsqRCISINVRYXhkRRP0tYLkFBqkEymwZxGuxS/x2NvyRLmd7noHrIXL89cE3ScjwrMSApT2kmQ3Yyny/Yj7vPaz+ChB+LVGme+kAcrOSsKuUj93d3WVDEoIxt5tok16C1SaKyzVy9FIuL1FHS94h12CSgFA9B0TgNCbNYNgF2tzFXUc2jBrSGV+1EzVv5bcz7pnGrOsc657x4jIWK8KgP6ayTQJcNo7pJdd1KQQ+NglaGiTgSfhVCQlC9fmslMl8QG7BVXJUnVaWPB/i04r7O5P4WYaiiuoO0bRq1TaMVqOWgbfR1R0Ga226B60JCU6qZ+yQCyL5wKbmRxZWWBbhsZKyxbAh2mb1y3aSuIW6kk/jsH3pj/Eat+ale60wF+B+N+YREbU1EGsDzSqCPhgRrqgGLbWxU5zE1MbucVPGY9HQ9MNkc66bgRRzNZQg4hgHXnHV2dggKkit08Qs5wvYODoIjEUYx/vQkw/j0IE3C5W6SoXdwEBxn/m4C2prbMrJxHUdiahXksol14vqF0lkiXip5DvaMXlY6fG3kmqObXLQH5/M/RnEQoxnMLZlYXeapt6+aw3szp1p1PpvcWgZqxXkAXeTWq5mFIh/5BLDlRaxv+zk1+7AHHeU8NR3TXN9R71m5Fi/glCIwX7rFqalJBEYzHvlwcdpjwH7idhmEr0yHIm6ztKkDpax6s/9VRZstX7fOdv1Qh12s4ZOA0mLsTH1EdYQyK9Jg1EOadx8RFeNOu5HAnRi2eKPFCYo0yz3yHh/qO1+eXXZXPsdPOOt9a+5tYJvLG1Z6nXCnIFbrur2IW+8GfPwNUEsDBBQAAgAIAIxaVkwur2xtLwgAAJMeAAApAAAAdW5pdmVyc2FsL3NraW5fY3VzdG9taXphdGlvbl9zZXR0aW5ncy54bWytWetu47oR/t+nIFwcoAW68UW+pfC60IVOhLUlH0ub7LYoDNliYp1IoitRzubAP/o0fbA+SYeUFEtK7JV2u9oE0HC+b4bDmSGpTOInL1STmNHA+91hHg0twpgXPsbTPyA02VKfRsuIxITF7ZPk3gtd+qyHD5TLQBozJ3SdyFX5aDztoJn4h8YjeayN4a2v9Hto1Mc9PEYaHqgwdi1p15IKY1qvq07aFYqUNyJbErL3WSft0uhbgB7GJGJ66JJvU6msXRwqz+AmclwP9OLpsM+fY271qPX5g/rdwWiAjz1ZkqQhUgdaV+scR6PrkdxFuNMfdKSjMu5JPQl1B4Pu9fDYHfUGErzNrofA0sfXQ9Qf9fs97djDPUAjWVa0nnocSdfdrgzW8PhaPc5myqjTQd1uV+prx8FQmikdBNoScMjSmAdQ0iRFGh5lRe6OJTRTZ8qsf8QaHqoDNO7hYadz7CuK1OmcgnuaXTFcJ2nt6eTh/A7hu0vw7ijPrfY7yTXZJlEEyjYJ9r7DCAqdgHxsGeT5w535wcaL5Vy28QfdWq5046aVJalI6ByS+1aWpkIQc8LpGb5JW4zmqsK/YoEU5chzP7Y2CWM0vNrSkIHTVyGNAsdvTf+Y5lA2wzpIeiBRE9yDsyUnc53OqKNodWGZrY7U7w7VS6AtDfZO+DKnj/Rq42yfHiOahG4tN3cvexL5XvjEDV2PVDy6pO17MdMZCUr+4TF/6sP20Ldiwt0bYv7UQvrOhvivERH/GuBOJr8fkQr04MUeE1C5y59L0L3zSCoL0OHPZUwIVhquWgpi5BurFQ0orBcSlY18PxX3dJ/sG3sW0Uce7DKu2x0PtVEtnE+hC4WPzUB8gtxgGg2pcxGVhU1sG9UAZK/VXjIJwAosbrG5ZCJBuVTWqrlYysbX9dy8MdeKftOaqmlVIl6Wf+oNx9+6g+GfJ+0MV5PJWsjzeZkLCbJBpx6XYa/M+RoI8Xxt4C92a8p/N4aan+25bmDuSRLFBJmb38iWeQcSN6ZarvBda8p/14F+Xq2wYa+tua7htW6tDdMWEZpjG2ut6VeaoJ1zIIhRdPDIM2I7gqBRexFBse+5YoA3by9MSA17mrmQdWO9wpa90lVbN43W1KJR9PIXwewkbAdptHNi5Hqxs/GJK8xCsohx3mjAujixIfjPdh5o0sDxwqs61lfyPWxva9s059YaG1ouaU1x6CItcril5kQr2cIr4Igc2Nl/DL4WeSgYkOz7jUlu9ZvbOfzY3JFb73Hnww/7AW+WGJZkScIaQEgcvIKss6x7c6XxGIJB5KC9E8fPNHJLSVNcuhrcuqGakJqqXeC3OU3ODQvvhVtIHaiTGnwLbFnyDV4r5hfIcahSsyHI/NSamp8agr5iC2oIWzVghnyn38i8IngZ5gWS1+DW4fnuvyBnuwUcj+bBo0kMEh5hKBNRjXFjQxb+9TOsoy7P3yn2lBPiLFbwEdoReBG5tbIKGpCKNZ5Xv37W/76eyfoca2tINM28X9uiU3J7DjSSkDLk+D7l0wDTjntwwi1BG7J1EiiHF1BzPVeo8eUXzvwr8X5HDsua0C9Z/zI0/OWXq+belbreWycDOEKDMTi17Nn3rBdm8IOO8IQ/60WdADR3wUpLWdGhMhSPNgJh6Oi8dUET9hsBdWMG5pZpX4DGwe8+jQgMM+MwKPoJmjuIXMmRO4hoM4p7rFi6Ddv3Pdnw82wNsFjudNXeX2l+6/AJXP1eV3tDHiiUi0+cQ7ohQg8Uy19nlQtbbqlF2bo9B8cN4HxM91Vg9b2An8rr0X5e4DwUaVspzeeeJr4ratj3nkRrgTgnAXm7nz9ENBBS34nzvE6b299+0pF0iqvU7rLZRmRheaXerlXZUDE/KfKq8uvjIEe5Z3PbWs9lhTNAsgYO2+6gsT7w83t9rvR8p+GZDHxZeC3iRNvdf//9n/o0FX9SKcqkf23KAyXIuxZ+5fuHQRmJ/1mDx5aVMlS81ARmJ+Ycmp2b1fQ7Qh0OHbLl/3IOddI9IaAB/4JRyzTkY7aasm3L6u0CUhZOCgsnBDVOY7HEfblJeG1DH2jIuZBXn6ApifMcJ42eoKnZlPpxQyKxHjxjGWkKrV5omizMiaW6WfxMgCAatr5cy5omrn7gme9tn9K90oVTa/aVB/lwB2zAp97KBrTSCiVxPdacU+xEedeCzpG+n/rG4d2N6VVwuk/DfZ0mrHQ9D1lE/SX/sPH2Sx4o8O8wkOZTFvF7XP5W1Ih39NlMmO+FZPrg+DGoFUVV1SX4sOTnt4yyLKtqr3htuQXVTFDVu6M+9HA1nU1BvSyvolRVEd/9in6/yt44DkfrbKjg+UlY1TfIN/ZGvyCs6lt8YzPhLP/Wp+pQEZp/jFGcqCivs3SgQ0LRxDKd/K2swz2Y849ycWEimaCsGVCXTMUGbXsB4csPOchlRYfbZzyehK9HjQXHbF6s7OpSGThlb/ty+k6Yx3xyPrfFPKACi6EW780KIP12XI1FKkXsZU8+tuCO4Gx3vD/FLZRxfGxxyvQT/TncPj978sNrASkcvgwNRHsX3b0ZMORdvRmEprV+GTRpvwnUpH1phSYZ7fkFDJNgQyIMOeCRPDnLsqL2Lv/6cScOj2XYmcEinu2AOoTbTI4pCEppJY5eea2kL8XxIPGZ55MDyRtVQVAIzeXZT2KojcupLbM5eWDF5M4kjWsg63SnVCx3wIL8LErcnYpGKiPNSo45m1hM/p1WlW88Jxff2YryHs1zvehVKihl7Tu2QPdc9Cft4h4LHerNX9mqMoAC39m/O/8PUEsDBBQAAgAIAI5aVkxifBN4iywAAHlNAAAXAAAAdW5pdmVyc2FsL3VuaXZlcnNhbC5wbmftfAlYU2feLw4daKcR2+k3I1EEN1wqEgkqBENSi3UpFeqCyJbUslURkACSQBYdpmArGDZzatm0iKgsUVAgISSlVEJyhCgWIrIEDSFAICGJMWQjN2E6hXbmfs93753vfnfxeeA5/7znXf7L77+8Oe/JV58G7Fv6hxV/sLGxWXpg/57DNjZvYGxsfvfwTTtLy5DP2VzLZUny4X0f2tR1O01YPrwRu/vgbhubu9S3jSd+b/n81pn9Ick2Nn9Msf4vGY5xwdvYHHQ4sGf3UTxmeijwQq2OJNVuoDghvQ/9sfNzR8d3HT/cbxe3utCt/lDn2sIvd/1u4KuM+gt/Psj6Q3DhZWLbnsaTdqf/zf2LmbFnq/2KMP3rQu3s23fEw6Ya72R3LP9wyqN0Ay3+2WH/padCnz47OnbkNlY2UcXREKu7byW3dKszWp8/qNWXcoK0w1itulWA0Ax+uf5AgeUvoKDt4jzV8xUcnz9P+RyygxXMUxv5Ix/NUxN7oKz981Tppszl8wOvvxc9s3aeSvkOgvl5sp9KIRiUliGIICovYln6qcxoExOMmS5NG2YYy5Zi51QA3R3BJtJFRHVXtaARVOM1vcHomfD6s4UqR8Zc6tAYYX6Ze0J51IxqMFkQEepyT6quoagKy1mhVxqoFKMYsL1UdGIPyvwwFqWeu7NOVC55JzL87H4GXXk8TKIde6989sdKJRKluRUYgWoSYimmyVAhIDttYg+//Hlyqfz0TIHtrObKVh3SXtWwDKMyQf0u7KM6RxCnIl1ajPjtdkcjz9x3/nHwRrEDUmW4vBtkehARO3+WXH5mpuD8D+nfFwiSX3XgfG2/DEfDzznaZjldj91qPydWBVL0TwCgsuRE/om2Zjctovth5/efE1rCE5Fj3u1R4TSuUxMYSZV6uwtAMk3o0p4pJ+P6VbrcNUfllBoJu75s4NIacBMQHa8z8bhihDsYXeExyA91RneIo0gh7PJ8aamMXu7HFyLYY7Xc7tQEFbJHFfe1RCFjahTJc+GVSKGMbRZrzxihnZoOLSG8SR/qOm/Y1LSdeN7usw5nuIb0nN0f9XHbMlDduzVfQGx6vPMEu9NXAFuX1QGKLwsyp5KGPAZDMGnIGAcVV9ODe2e73e8iP8iTjcU5Ugu5zV2mnIFawakQ1F47G0aEuwu2Xe+LwenwNUYf59gig7/OWUruSOVqt3HGknD9s2Wj6nCaQI0HRdmyZ+lTyuMnZYQcsGMkEkkNb6xjlicNEM3qEq6wgZggNiCc11HkuKFBbJ9K1xw4r/Gy6DQfPK9N6e23hhPjna/RtGU4ZDU49543brIXhGBptoqarfZrEHec7Yc2Z36p/AaxWpAMpQKea1TejPJBFECl2atP6ghpaHBAwnDj0IglA25gslP7X8PLqPsswLlfq9iVa+hO7tTi+1UZjUZnCZPhFpFW7n9SdlftKBbXSvMV/bP4TlLM+L0EndM+3dwlhVSlxddIVIOiVBHn3lz4vEvE9mqrbPcV2Y44fQoTXO+kR+6HOwwn30FiHOAOWRZl13mhnCU+IYEMBQQNj+LtfqX6LJ3UIokcq0cCRPbRpZ80ojhdpuuSZD5XLOukg0s+5AsbWQHyOGJ8mLYU7NDsZchVdzsU+/o8n+7XpSLOhNIG3BRmJheDVTCl+RrkMRQ2dNmpwxp8hfI4WE/jdsbTqCKS+7x/N0y272uw3+5wjsuFro/6oKDjfBK/7ZXqk+ykvg9DnTupuJYamCDBUcLuaEtx3gLbAo2+s83Z095EQIEdpLplL5v+xpuwgJo8VGS4leXAMDnmjIqV9+OH0uo4yCfroh/BnbdIMgoFQCZNWVAm0ewNWanlaJ6CsnhfalIHWI+cU2lxRyO8tL5lZov2jFc6n1mciymYB2f6MRLF58wehI2zvRJaM7oaYf94s0w84muB5CN1UkJx5rjEYu4mMN2hh7v7LF8KLtnrcDtZBM0Z1SPwLtQr3E4pIadIdinTQETWAT8rUghnuzDiy5LdQSmhLp+aXJokItQ42n6tiRazkwnuK22Ljd+CuPIKZBME29deFp42eBZJJZpVO3Kv9fdFSvVeBGeGmwsVxGEZcsfPJT7iek0qVxxLMpkEUnFGGVademmB/TM9SZ8h7nTtxvGXpKIEbTi+3ntcwEXcFLSlOtz0PNP5/Xp7EcOtKYw2kGtYZXuxU4MbcCJScYQ+roUb3NUy7vHhs8gmpxGY/R/DykVj5B68cbudZ+TTPKkXe1n++R+a3XIVJ+qAju/X0bBh/EiqgW8aZYozaB3bIpHCaB1bulPMViexL0lS6RlTGoWwT90pLBQpwneSRftkiiE9k4Gs5ZgJOR5/5U1zNYe1jPmgLbi9C8oi/iS5mo5w6zxPcujRmE4A83fSX01/PlOwxr/7XOcV13xPV9xO7pQkw4P9t+Qw0d90sc0fg4NnuR9qrYnpULUeZ9fsm7/lO3DW4+dcwqT+xxJH0b+XhSYZ0jleYoQlq9qc+Z1krfXK3bJ8ieXijWG8abl8r+R/ZG29FOz+O2snFu5dy+Wc+PJFa6sTPfwNy2UE/98feu4t0ovl7HTlA/qc5EE1RV/79gE+Js93TYbf/djB/daO265QTT8pwlm6LkX4qoQDPVpwOM/3u2e7Qq2Tfh/FNr6UBWcfL3j5vH7f0Yx91dYVv8lZnxr0mv4NPTZV2zTMxEsuB7s7o8lE5czz9jjf9JfjqvRElrKjd+uOyN7hx+9bTbShgpGuGuVJPpDopOWc+8uxRCXuTbW8RYEZKo659Yvqt++DfsOa+eFtS79GHBpxpMMmpux2a0WQFQqf7DW4w95NnxnZjfgAcaz7HA+6/RllYX4T7VpnRKmk3jWW84VogcVX/XH01mMOBwIezEQvbg7GYFKKPSNUBdc0gZ5f1wQLOZeAVdNNpxRfzAOt8DGbT/2KzXsUbfzrd+GU6nBycflfR7kBioZFPSaH93v5XfETfMIDAaZB8AE3cNcz7CKOXqpAGNCet8avUA4B6iBBzr7pR4fNeeB9+iKZNtlePvUmfPQToAX5XmXGxOMnVYH0ulu+R6dX1VqR/xn82b6w2GtR4zihorVgTXdfsSJmW4Vp4baPmdkQEaB5kgV/eMs50ftV9EEmekHObo4x5btTM+9WodRRsk+KuVQXbIS/FHM/7d68q/DGjQP6A35Vc8puAu+QpjlfWklaPPXta/uQ1doQwkQlwOcuQ4emuyyausX48uqpkXcJb/U0bFKsOeJLnp3Ya7j5iy1ThuNbOeAtbMz2Z+mFQ7E7jI9PVr+6dGzeAaGlaTCOEYeYuRAbopnNl1ap6YvGQVnjIYu4UEAwL91uLxpqB0v/82I+DDPvfdk4HO4lCJRiFyRjDeiTegSnxp9zDyg4C1bTBS9FvqgEMExmx8mMl+OHdLNKKwwtWglfpJUMK8xe4p9/ubyMN7KOesR37iKMjU9dWpqxYF+14nIwZrO9i3JWKa6OK71Ra0mGmkhZf9AiBQ6ny2pxMx6jXYmBh7pvMOSnAe9e8WR/8CLrLnNBuWW75ANrS1+47iMsuzKpXEu9ZfqV/dE9CHn6bL0mi6l8FkePiDiSsaDme+Wqsvd734nqBP9yiaQLzPIStl5R5DUk3lsMss1++cb11045wqNmC7zEvtdLHvQsjZB/3lxhCP5F6C+w0eN3NVlNfnabvEiIRxYceokE0RO8wo3BTT1lC/qfpkM+vn1tv2ts56gpVBV5TajqqZRDvq0c3GuoWeBKgBs7sMMJcRmSeE+0iJGtMNfbWevTtsZ2/MpJI4bVlRl+g36S1ijj03HEwmJdh4YplSvKnN5PbCwu/+764jtH7FwJIZ/u2M+4BQk3No/rFt0KttuGsB27gb67CbaZXyxla/rCgrVX+xcP7j7KmKZewKywdVTI4IudFtjNa89eBp7gX4OzCJbIVue8O2MBnPdEAbr3cu3Q/V9cWiSVzH14j7bRWFRBWmTYYAQoeaQ9YwlVZIL+5USv5+PFSqzaGFhWZJsfMGyW+PRqdum+OvAseIELUpEXszZr9WWW2yYhZ4Ka3a2B/8Sbvm2oHq0MeBa4GIIb/AAWZFN7XrFDWN0WhbjAMxRH6RW7QdlTVQuYJ6QVXvPvPoo4O1Ivv5E4ItsXoKhY5BE0F3H40l1ZscqKMnUMc6hYp096stiTkCB0YxhMy9u2Hv18PKRIqhppy1QR9pRJG9LdfQ4u4uZ03KN8EA4h0FLbAeoLxIR8kddiCckDp5rfRbSM1okEkhvRd+o16266+KanpB4sDVs0x/uw/ltZK5JcMD2Fz8G+DDaeA6gXcJWCiW8tkbIhO5jP8wCn0kWGU5+Uue7VTkcjw9BjPuisUGnQIgH4hsZw7ZEcVU+ZAf9nXp+hdXbzvl93gG7ttVlXhiTgUmsNQVkf9apzIdEpqAWIyimI4soVmD3dZxmC+KU5ZShSeurWIe0CCLScZGfM6dY9/BCY9MjCzGSgIaJxeEDihOsDdQvoYIriTSlXDfphd1njsEzCNm3f0LtosTREdeWK46Nu3yRPWkLV+5xLzVR0/gGXRXqggNTwOrs//Rx79tFbX4XqUvd0Tz421S3qNJCeWMQiSgeZ8qnSZAL92ysLEXhIVJdxZMh+mXN4hJjFD/HpFb6HaNmnXZQBTaepsK7+J/5VMdULU6IHBsCcvZiElLJF7MZmZFx53Anmdi/KjqY4AYynfPLrNpkEwLrbv6d8OfHEwnVir/BPlujHYmbJFyHAIPSHtR512PD5sujvD5PiCYTL8thFd4Pt3rvcahwtt/oPFosvBwwhv2h7/+Hg/230+MtWS1hZHliOMuVd4QuLFe0Hw8iCl48XbOxDsuQ41QO1AG1eA2PPvniwMpGVZIVXmTqCRtfe0Oqsicda7gBN1gxbd0xz6Nii0ZEz9W7tX2Yvc8E4OMojZdKM001Q1qgbEG7eGds5fm9B/wHYHfgDFgQ8k6R3p/PynltCNhDHmMN/dZDcJW3HOeY/P5jgadk2gTSgVcXf4tJMHBQ2I6m7+NLIT+HOiTLCaJJqRw54m5YJKO+7K5JLdIWgpVZ5eY0r0oem6BcwXgVr/8upmYITH/Z5nrvAerkJt+ETuzXQvaMqa10xzG0mQlY5I/FndIdLwnd2l0GBaO98QXJIQjkVgA3wTHvlMCFPEjkLL0skd41UZDgTpohlWHrGyUfNnCJ6KpJchy7DOlevYI3G8aQhgmd94vHti4XM+n1k3p2iE35ZG09C1nVAnTfbZiXpvoB8fLiOg7roqi28P5hmt6JiMLGuHHyCR1WEe1G9+JIKOWFUBfmoMRQ1PBvKTT7AMGskm7GgnimWhdVN/EqJdn+AOkd9cLdI4+Ed4rByr3gnYzhvyUd9h8ldNmtjKaNTVzSkXM+jWeFenBuabetkYvITFWNwlJBjaK0b5DYHaCyqiyQQUodSCrk/DS0qAkjQd462Z0b3nltjUYTQLboTzudCPxxlIt521XrK40gtndGbASr1iPvKzKJ7RPch9TZ8/6LC9gmwZPcO5PFjSx3h+0McQg4PZ7uqeq5pRta0XygxwTHH7hH7D/MzKnO87nZJvFaxTvtSU/htIP7WY33crbLCgMWIjb56x3l7TXXWu4wIjPP2LFfxwYTkISVqI6hNCmEHfmwH1RFZxk1+X4dTiCh5bNFArT1MXGUfPz+jPz8aIY5BapUdbeLkUvaCU0+AjyIRP93kb6tgBmS9C/1wT9ZSsAGJKy7RebhjHdDwos5+mLg+PBEScNg5TkewxLYfeVfXCUPM1yuOo6mDCTpCkDwuvEofCmjvsomm+zXlLQHY/xKX/v+BZumrREyfewXXlwGLtrwo5dvYVrx0l6jV58eC6wqgdU3Gnr8PeYtkjKVoX2jQ5le912jrI8Llb/WvvO0r3vu/uE//94d+82gj+Xn1cqxxEouZ5znv+tTv+9+r9zqa0ZFbNI883dNAU/eDYpGxu/c5bT2JM7W0f90vsWoMDOSQUy+4HnBxXxDlX6ZFpydhia2p1jSmLc3IMKRfb7n9iy4dppVi7nJL0DfaW2P78vmt8I7u6liNhmWQtyy3JoXSYcVm+ZHQhWif/XKUV6jNfg/W+rJHsttsqUBhaIrywXJ6XSrKF6THDioiyg4lf20oov0SsR6uiXY8tGo81tSWae/irV7rwrHEdqA9x/gtoM5RJfV5zjpKUA076wBQRZBv5LBfPYsDYvE5mjUySx6QJiUXy5gy+kZtA9GofBriQtWMP67QuiQSu9pVKG60jLsqIq28J2KBw6attuecRqWfcba054WnbYaJQhzW1tM8d+6FukXFQ96hxZaNCkvyC67tRWH4pksDOdLmoiUf925ml9UECaHYgTxBA4rdWJlULt4pMziJGiZRlS0LlUpC2A63W/yR1e1/6by6vmmloqLA0/NwKjYyb1vWpsiZgvP+fbidncdXCnkfrG8KE8WUQAu4oJTgLLst/TS1mL5RCM0shBDrG8kJYrVSc8ng6Fep1DUTkRwlsn5nqKgqRbigtfiV7V8mfOrR7RBSfj7/vsf2m3IZsw1USbzEPvlr9qAE338O2dURHUL1wPNmYob2aTQ1aEGyk8CrXCr7WKyWiC2i9Wk3D6X+EqCTB+CDxx3saLna1VBFar2z4/Wa3Gtt8XZ/kqmOi+vXxF69riS4Y1cAMMNNdplGivCMQQrWBFF3JXiuKKcaiuTMX0Ip4nrSVQ6xUMgK5uPf+sTORgzJ9/hgf+Q2j+HEaCKb1Z1+YRsKSwPX+hVKPo0aFOAFRUm0T8hdGq5U1hFZ8kI2YQcTny5Rwm8SDzLcqOUQTIrLLwX4Fb9QB1fcIxdQcMTuTbHpIPzNEMxGv5xDKGpJLnzY07Uv8+voyHjjuFSTUetm76HDm1BbZPJJGc8ESyzsSIZSfe22MuhKjIcOqb0sG4vjS3XeuQNUwRE5Oq5CQ/o4LWLBOULt3o20eQfqFGWTpzmE6n7mbesqDFmGhm9yBKRMsesecQ4VEkTLzCkyRDicXGt7URJJPbFnNAmIbTg69EBYKC0xdCavlMjCyL4I2YYmcJqb0T3qI06qYJpwV+vnyo5a1B/9i/rXHYj4f55u6E3jGIYupg0TpC/CRPq+B1hTL3bJrkLOgG5XGUcWtoDuY6LZDi/34QxF60WOrpjDCM2/V6VK20XhqtNI1b8Arf9981r3k+ZUirD67/EyZkvm8pOXIBjL7YCo/wl6Yk4rpJiE1nq4dVaDNWu0prHEubEH5UZeeXhEhWDk95ZssKeRWd0GYo0PsCxFhQWhmUdPwkiGARF79jJWd/mipYoEyJpgimby2wEoyzJzSecxLgQDH5ltFRlawUyOk+OYzTbOGHYM/TXu3LfSAmylbxEnUpdxGS2kzGZTZs9f+3yuRFoDhL+arKZjajHlbW9bostXp1Mfjrja0pxmt4JtJxzeQH/tiR0mqrvANuo9oENUJbPbArZ9ok3r/plHn5iZAu2VTihMVs8mKr5yemfMBt6nOJBPue8CPFCNeAASvfiVuN7pdMx4A5tDLOOSDdNNoKGwuxbAknW4b5qRT6Ij5nJEozXLM5dbHOK9/smnnhjc9wCWvmvbw8822FMj3ymQxW6D8zl9+9xXCldJyMnbrtgKIEfhF3i7Y1ACfTOnZKIAVzooxLOIzj0MGlrkpfMkFsoWKaVH5Yvps/0GsgfXr/INxpmUqusltfXkW4ezNojdLkOCVbpmknwX1dNu62atRzeTFy0Wb+9+I697xzxLnnd672YC2zH6wjUHur2hsffcBCgo7kwz8oOHZ6IIBIfV3BHXJiy7aJNLbO377VcGzxJ2HpQrmDJ/6adzxjGBps8/t+NcMiKlBo634NM7v9ZhFSvq5l1kYfR2jF0Rbps35o/37iErXO1pIWCbGD9xmH9+TH/OU8iRj8CbBHmxIXbIobabKeWgKFepvfk+Bd1xJubXs41+AMssSEW86WT/lQz4vWS1h30B9OnRzALLxiKLd2ZDkyUO4koPyTfGiclC+yrCJZALdN/1OA6l9O2D3htVfOp+MTyRoPP5uwEetflnOUFzRiVoaMGP3pHRJY8LtIlQ+8y7TvxRJsM0G6w3fjtwqY2Pe9OT378l8rhnlrt4rs/vShIFtH2MFE6igCZQk1wqn1oyEXIZXahr2W7nFtaYBbODWSyysb73WibgNJj7HFRdTSRlgapzSYiR/QxTs5ttHiSyI2Q7Q64yRfQ4fp0zMMrmWkzsbFteJPXIglcMStO3apuI3Qyq5sxe5jKJ4OTcaQddQwlnHcjJTBqaefB3TKbMrJ0gFzU00NoByZUocJHjGVe2A7Isd97PPeH4/LHOfwGt72tipyotkSSCtOEkVaLAz9UlLmxqwkjaFlHrrF7IIevoz79H/fZ+wU//59IRIl13mjtZ1kSWvQAoOgCGMusEWOPLQPP2M2OqNASlSm2NmC2/1JIx1U0isuFFQ7lp6kGm/bJzpXyR0hghWij5GvU9APuo880lhoJfR+Pus+cRowr9sYVIHpR6zm7qya8azvxDw5/R+go0vzuIo5ga+M0dxDbzmBeHF0CSbMFupoj6m2oXsTk54gbBvOoaiQ5YzERvW4gja6q4DSxpXCgHam9nNlj2mV6ZACJ+kVmD7GNPzNQn2sGSny0S77ZD9w8j0SIIZuzewpdmp4NWlXzZBrKhrIcnF6WW2z7eb2cCJE/8ld8KZQczxMzAq14z/Jrh/5sZPvtwROKP1fdUTtbfp+hgZkk2Sz9ZrcA2ssnSt7GzHzLIpcg+gdkowJKJQ+KhMRkUZegXsCkccMD8UGB8WKnRk+7+IwurfPC6+1jDfRDtxVGu5BzCsGlwt5AVthcHHA6tDZIJeXeikd2pVIAuuYEV3GF14Z7WE1l+cu1P/6iQJj87GOXlPkqK8j6dNK0SFjv8W+Nczlb75QjPUYA8Abhn/1l8usCjuVPKwNQV3uZ2p+II7qApR6NZHVUj9WhgE0uSQvpw/Xj3SFJnfDJHzAaGLTXORZHZJOKwuvVkQBg2LGr4J3pcBcdDY2/X2P8hrAc38k7kN/mquD74nQsQT/g9vKJV6+6yDvYnPjcEFFeFU3SO+Se4jm9Ge98jIp40k/l0gtFj9Vfb2WUljwu5lqKflEvP6JzmxgO2NGKJTIrCld4tGxhlSDy4oai6LJ+qxn+yvNoZBp7/cGNug1+WR+d+3Y7M/O1270LDoz71kFes6KuJPg6Xp0FOqpJ24HnJWLb2Y7tNYhnvgyhSSI4gW6L9TKdUKTvSywL5dPErGZdw7J+oNhaBv9UXGU7b/ZHdnyNJJYcKTnzcB9h+nVR8n8XaFFuc4xnSkVexguUm/FynObq1PCy1WMIFDc4yHevU4FjIPwGkXD0SvRmIvgrPgol3Cnnfu8Y+jLIpFFS3+dt5gtrzIWRfsU+pJJ7mgvXCM+SyjL5/wlSLEyvq6V0j8aRM8LT5tO83nZ+tb6cpCZizRSc+RgVE3vHIAVQ5Jz7GxBQ1RFuFh8KiV8Q+iNrvWWbGl3+j7LmBpCrJHv6Mbu+GDS7UAanythbPU0MFMKBSMiMN6f9Hri9BWaNThRKQAh9vludcqvX07YhmmHDN+W177JwrwhMhH8IdQ8ioUV0OfNRRANO2EDlAkqmGKos5B68rN3RF5ty+5h/1RYEBzIvWmTqvusoYREaZdBv7hkT9T0WMtIOV0F8HttcMv2b4v5ZhOP4Eh/xiI/k7IylWtJhBa5aj2X/xPfvXBW8vwH5ZqVq99Cnw65I53bJpLtX8bhfAEeta2AtsppCm47Atsz8sZ3/qfGeJdCulSZ3GWngAuf7Wv4Z2mGiiGJr6EScXnh46HXZ4yNF1JdYfwer4wXXkqkrFgqazo+bVHBr8uuV1y3+sJRuCsR7/ubgxsCycZVSBwDBenFvtX6e4L8S04CcqAXdnFBE/oRRzgwFiioQgGiO40cuxdANTrSlNXvh+eb+16OwckTxYjmU5sZAk/UvcDK5wd7tlK+qe/SfGwVEx5HMUX4VM8FwfgkH7AWkiklYlTrU+gejdJ12E7wKL9w+dnSl43l6xj1qHMmCGrq6J7Rz10aX248bz13Q48msE63nTdS2na2CKXe1Xk4qVyi903klDI65Uz+5xqC1NovHEhw4rmjnhaTrTcZRWolH8ltGpDFaUTVJhw15ch38dADjVgnfWxj4eVUF8aLHtOSB8ihcNY838YGgvJCL7kkuDMQSJaieUOKqsLzPwoiuQexMKuZ3T1dKyJQfcVwpcXahL+M1kcpd0s3AlFeCuyAQgiSol/hKjC39Jy1j46ny9JYbtipkpaPvQbqms4dPbcDeo7deQdbgWS5k7E4Nw4uWtE/LojIPuLtFnLOXltkgGys5jc1OXOLdj9Xohb3qvcGku3CmEDXm/aWV72amZw77aIm4oeljF1N7/zSopM/CsN72gzKOSTwogm+CszjOuLvTc3VzHM27VfcnFEnqFkuC8ca94ThjdWXCe570uBoKnCV2o2CEunlUjFd83YH5tE0vVzFv9Ocs4tkGi7105cQmQ1tivBTvORRZRkykhWPbpze0FEigM7JAiCl1tyw/t2B4CyEYJYx6A0EWwRZQZzj6NHNYzyv1/Y4qBNhC/+WCWI/R9iLj+1Dl41lrxw/yiazzH4Rps/T3WadbURpcqiKfKUaYpuQbPel+4FNMhzhkYfdU74qq973RjNF0si1iGOVwmc/ydJC7cIZ0m8BAk+l5nUBc9hIKypgbi7WHQDVHjd2jwp44udHBmjV82xHWt7VcSsKjjjitQi/2haHdn85Aq57IkXZ7IooN6hBta8Nl6LVoeR6BUDApUjLFXIWDyCqGALkaMCZPKZScCsvbIDAzFb1bySKyrJh37V3gn1wHTEfgqJG2IKaf8g69F645k1Bm80Q/+wX8stmIk3KwP98IjFs61jeVZ0vh0YyZgPQfhENTRvzXye9xQerr1YKxQXAlgVPDrGb81ekaHv1ZpPRKiUzo2jqqXY/DPVZFDgt9M+lMmYP1W+YXV+Y2pxx0+TzEveqYDt+5IPPA8/xxaJoCX1Ta5w4SmRUmOZ6kCAnzxBNUo74HF593RAQq2oa4N9KX/uo/DKtbRxO/CamMfWc92gV69Xd+7AjB7DyblN/pfkwmwdicMV7j6XZZk3A9vKlMV5lrQC93GFP1Dz+XTLb/2HE/8Y+brltct/1kt1yGYp3T0bCa6WV9KY78+7/Gafk2/pl/Tr+nX9Ovziv9p5xUVH/78biPvf/AN+6L/2Ov6q7bjCVZRZwfNGjOGqCo3XbxINU8pMEhtIFk2zFPz1aD6ofryfO+6UOflwdzr0rUCNEotMI8e43YzEhI8E7BDWkanGi2ZGunLBLw4utKL1ncgiwJfsfnqLjVtfuxTjFmdKBoofOdSfqSUGB/B6GZ0/T5hLafKS6dPtB4GLp9DmxWqt4bTCMNV4xexxheVxS8nAin6F11eIpZ+ytCqn6xeXm4YlLpb3wI8FST4zvrOvklhAjhGSXWv4r6RxNPUbeHEitMVLHV376R2hczLRGqVCzojkHvTWgXEMc9irPTuVvNHI+5z61LHQ+K1EuuL/hNIED0pemDeNxxcrpegmfqP6TDhrYQWe11rq+w9rwRfPEJ461iZNgKwfSoty5CrPnu1gWT9nQH9uCH6i0KN0yiXi55TgljNab4WZQsQBWjNrcBWNJF3JtKI+XEjSvlVXHYMI4LcFZ/cemguPOqbfLCDG9Fbnt+Cz6mVSeK6TFIBzh39URXqiLuWVNilZCOXWe0bq8tuDDT+EAyalw8W1k3uzCgQiVuM+3rDlmFub0x1l9c73Ryz8eaMfdC4xX66d3dS95njzlNj7AQcxYdNFAF+OSXT+Sf8Q5dthEeBiiD+ndPGsty2rk0U5w7op9AoN0GA7ikXdcwhca/QBEW89FDtyKE21QF0gpGA6h2RhJRsTitseCYH1XkWFBFoDSXVZvvBYisfhSJZC39E8n2HPzzBZxPvvEE1omOWKFVTfAVPr3W3/fqe8wWJOGnnx1nrImfyl3TUK6Vr/HI1/Vt0RJn2FRO9Lhu1F9Vd/kSeHmnTEN4iCyDQeHnccSZM4GeBpTR42FChN3N8J28nNHjpzPqWdM7yTGDdSvu2CETFZ4SO3UEOr7ghf/Ih9SqGHFk12e/o8L6s/WJ9RVJ5r6alrSOVsvcSKacYQ88gc4+aSMgvLTxXrbb4CekyUDqlI0X0MW8PTB3C4FKWQ1lO/d5vykNdZt3BtrPuXimExiBOmotkpJJpjprBJUf0xgfstvBkOCVI3BA2YWEoWJffz42ZwUWJV+OrWcRRpixqvEDbd3N4wK9qK2x5qEMLTaEs0Chx390jUoFoxhz+VsAKBafgfhK2olaL79d74qYiB1+mu2hGXM0eBtUTOtYahnxmW49buCr5i8VZXj1ZztEDErN6OiQ4tdgXTOJ7kKIygVSv1inHqvENmQAkqM7g0Yr4xiXxlE/Nsgup36pI3TafG4dHtZ9DguFPOxX+dpGR3jvtPHSpkE20Jp7JzX4F9KxbYoMz2U02l+OkctQlE4qlqkNLMTj9sP5+YTb7pHWp7lRBtGzO+ssX1ADTEQ9FtdXYNLQt1/jysMUA4O4p76utdRoQuVfsujduyDQh52t9YJKvPL6ARj/1cAdDNlRIimWXrj1sHlZpEyAH6suwTVkrdCROnZ/LOi0iC+FFcA9rL4+snkN1pNuC3F4oDNEKA6JJMjTRoum6Qi4vmSE/K6zNtmrhsQfax8d8rqmRyDs87BlDCJkr1xaap7DEcQ9AGMI3r6QabnY7CkiSeiOTXfMkaOhGobSAnsTYWSbGm0uIq3SsAlBtArkygCwhN5SZs7HDMdN5igdnHhpaHVn7fQi9Iq5jZm5R7h1mQE3gNDhR1kt5o6VPyAnYOSoRTGMxO1EunGPWqDpXm/1GU2qEmKw2lwgvm83T8o1mWCnINTfVmc/jSoLIncW/SwtqmsihtVOdbN2ENK69DKdzJI/GOWMTs7adJKIbn/mMNX9lHF5V0HbxemGwifRwe8ZPrQmvmH0rY4UqZlxYLb3JeN8SxK+rE5x+dIkkocVXSTW5baDKfNJzPTT2r9TzB56lo3SUiXtO/yZpnHjkcn7IIrAnX+jVV7eSlQNuEe/UMT2J0MwqzbmTRIrihRZ3EskdiJpZOzEaRHHhhrj144VPdJUebc7RkV0xYQflFkmxz06FY0yh+Vb/biJvBtf06K9SSr4soFa3+SP10+iWcJf2C/d2IB1jz7tlu0V2Hml9Y2KDBaUptFy6Lq/NP0chbp7TZzhWrWDVUAMT5mVr0mg9zCduubt0vEG5t+O+4naC5+kd7nRyrTXSsqrnXBSNh+dEO2zPOdpeNvp97o51sIN7X9CkdpiObs1eKna7osQZPb55qrfv3mqBhM9mbFxZGJtt9JtMtXiA7DlPZTpGi33kVnpq5o9NXSPRFWhDA7qFuO6JgDKndsm7H75hIibeRKq58cSfgTwiubu5ajL9cdBQzNMFSYNN6OH4CKF3cQzEruPR+ujV+Z7tQGwaVQN5h0aLbcg5f5C8CuY5ienmVFYzD26UEKj0XVipZXmJECqj1ESwf9wEwGArIZi5y/Mu6bXV7zLkOPkll2x8gdZTzYUXOaa0Obm90eQyZ7/cPOtipgJCj3P5+sY5VJ3XY1mO+Zvrk6rx3ygG00cOO0noAB3dIZHbts2twUHW9JkpJcznbaqDsVww5xKBcdTiogErsFzvat/yKmUrtByWGBzCjt8dyuZ0bWNz0nzx0Mxai8nrJ1u1wy342ZnnkjMSBsUkYvYtM44si8BsFHbFr4/AarRJp28LS1c07wwAHtJ7JX/TD6lVQv+TNe2keZm4bVtPyq5SfPFfKc0sWfmplEILGw+vFM+hX6Va7d8z60OLrbk+AMF0LJvoTAVsq5Tw6udHLSpCvynangkEcWYvcvBKnnmS45699XK4V1N+CsnibpLAHaFz3Bv1RNvqU9/6pgQ13cqhxDtuha0sp2K3WEsUc8e2kU8tS3NWsNwENxyp5beBFbWKjJKJgkurnFItLnZdkoyZQ8+lz9QbV2RDjqlMPO3ajpADYhnGbDu92Q4mRiUWt4HfoefEaDbxrUM7PutXJc7NUMONu8yyxHBjhvml+fyQLh9mogRT/BzoeoMjeMuY2g6c7oxcYYlWw6trqpldqfW3LnFr3TkJvvPen2pW9POWmPts1mf+NTzWVJgN39+pnzWLicRSyTT8gqMsclPSTUuoLEXSNdp1MARf7x3mClDpJ7YKedr1LnSzx9lBgUoSJDZkTL1z6nh5ZXIxBPNnycFkdZm7rI2/bK4zEGt8ZDZSwvlcGWi+bx5RRBhrXQxVkt1bptruWtx3XfFznJpf5FM8sQ3TgpjEVD2zmMx/p/B0X290mHajNbWlDJnflkdYENIa5lI8eIN6ekZ1aFz/MBaVrPRzMWjR247qzlNmRZTx1dvjQBlSm2mWP1hmBMxPsuvsM5JOW4yz5smsMrRPxj8TU0JutkC/a7MFmSfRuZ6BMT2W5QS0xMIz++1gF8mqjRRVpu1lSqXPm7kaDXkEbXbhy9qcncIswNocSxtNaZP4Uw+jBLfOe/kG1f99Imwu8MPD7yyfMJLjo48Ax1yLDqCsD6af3uZQqx4FDY39mzXx0FXL/sJliUDGfK4d6td58UaiD2kOV7CqQP3ql34K9YvKvVODd30vmvdLPJg/Vye6+8Z3BRlCC5dU1Y3WtHwLAozHxye7Us19VLPRYH9VhycRhsO19uYW87St/e07G7mN5KpXR5p5MnfFzwXOK7c5igo1bq050nRmTZMzq0Q2EeSlCx631pkv9lGmuOjtxyeMK80TaOZskxmgYJzv/MAwzJrnWssvUj6pQu3w1LaSKd/cNqiQVtywh0azUSUNrKoDwrvoOj0bVCgjzsraQEbAbIJPrZ5RbmBc5JjbzVed7hzFDQ3u7TlLiB/dPLfusoHVtcBWo1abweDdVZcJjIgH6BvD6TO4S5TOBHWuocOLnaTDwMz9aCOMvxucsUXP+gFCXmryyvm630niMvjKm8iYuKvGZAfqvg1QUm9ZhLp+xHRRudlJRX8EvT5qwswVU16KMMZpjjoNvT1FN0uZ1bpjC4pkjkzrJqOHWPokSXlw8NVTwiu6eadls3ClUmQasmwXjFI0RRd5A6ingX/bcDT+C34V7J/sWQ4sX25GE1b7nynRTLy07ogOfBSwp+7Dz/7y3wBQSwMEFAACAAgAjlpWTJzFGB1MAAAAagAAABsAAAB1bml2ZXJzYWwvdW5pdmVyc2FsLnBuZy54bWyzsa/IzVEoSy0qzszPs1Uy1DNQsrfj5bIpKEoty0wtV6gAigEFIUBJodJWycQIwS3PTCnJsFWyMDRDiGWkZqZnlNgqmRkiFOoDjQQAUEsBAgAAFAACAAgAjFpWTDunaE1RBAAAEA8AAB0AAAAAAAAAAQAAAAAAAAAAAHVuaXZlcnNhbC9jb21tb25fbWVzc2FnZXMubG5nUEsBAgAAFAACAAgAjFpWTPLuviyQBAAAGBUAACcAAAAAAAAAAQAAAAAAjAQAAHVuaXZlcnNhbC9mbGFzaF9wdWJsaXNoaW5nX3NldHRpbmdzLnhtbFBLAQIAABQAAgAIAIxaVkzS0tH7swIAAFIKAAAhAAAAAAAAAAEAAAAAAGEJAAB1bml2ZXJzYWwvZmxhc2hfc2tpbl9zZXR0aW5ncy54bWxQSwECAAAUAAIACACMWlZMlncPLWMEAAApFAAAJgAAAAAAAAABAAAAAABTDAAAdW5pdmVyc2FsL2h0bWxfcHVibGlzaGluZ19zZXR0aW5ncy54bWxQSwECAAAUAAIACACMWlZMKKdPlo4BAAAMBgAAHwAAAAAAAAABAAAAAAD6EAAAdW5pdmVyc2FsL2h0bWxfc2tpbl9zZXR0aW5ncy5qc1BLAQIAABQAAgAIAIxaVkyWUXBaugAAAKMBAAAaAAAAAAAAAAEAAAAAAMUSAAB1bml2ZXJzYWwvaTE4bl9wcmVzZXRzLnhtbFBLAQIAABQAAgAIAIxaVkycYT7UdAAAAHYAAAAcAAAAAAAAAAEAAAAAALcTAAB1bml2ZXJzYWwvbG9jYWxfc2V0dGluZ3MueG1sUEsBAgAAFAACAAgA6pJCR4ok4qj6AgAAsAgAABQAAAAAAAAAAQAAAAAAZRQAAHVuaXZlcnNhbC9wbGF5ZXIueG1sUEsBAgAAFAACAAgAjFpWTC6vbG0vCAAAkx4AACkAAAAAAAAAAQAAAAAAkRcAAHVuaXZlcnNhbC9za2luX2N1c3RvbWl6YXRpb25fc2V0dGluZ3MueG1sUEsBAgAAFAACAAgAjlpWTGJ8E3iLLAAAeU0AABcAAAAAAAAAAAAAAAAAByAAAHVuaXZlcnNhbC91bml2ZXJzYWwucG5nUEsBAgAAFAACAAgAjlpWTJzFGB1MAAAAagAAABsAAAAAAAAAAQAAAAAAx0wAAHVuaXZlcnNhbC91bml2ZXJzYWwucG5nLnhtbFBLBQYAAAAACwALAEkDAABMTQAAAAA="/>
  <p:tag name="ISPRING_PROJECT_VERSION" val="9"/>
  <p:tag name="ISPRING_PROJECT_FOLDER_UPDATED" val="1"/>
  <p:tag name="FLASHSPRING_PRESENTATION_REFERENCES" val=""/>
  <p:tag name="ISPRING_PLAYERS_CUSTOMIZATION_2" val="UEsDBBQAAgAIAOqSQke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6F1aTYn5yqo+BQAAIxQAAB0AAAB1bml2ZXJzYWwvY29tbW9uX21lc3NhZ2VzLmxuZ61Y/27bNhD+v0DfgRBQYAO6tB3QohgSF7LE2EJlyRXppN0wCIzE2Fwp0dUPJ95fe5o92J5kR0p27bSFJLdAHFi07ruPvO/uSJ6/uc8k2vCiFCq/sF6cPbcQzxOVinx5YS3o5S+vLVRWLE+ZVDm/sHJloTejx4/OJcuXNVty+P74EULnGS9LeCxH+unzMxLphTUfx044m9vBh9gPJ2E89ibWyFHZmuVb5Kul+unXV6/vX7x89fP5s9auDwyZ2b5/DIQM0svnPYACGoV+DGjYjwP8nloj/X+YXbigvhdgzaEuSo7Cm794UokNL4fhzCN8ZY30/067RRThgMbE91wceyQOQmpWxccUu9bog6rRim04qhTaCH6HqhWHiFai4KiUIjU/JAoG8pp3OXPDme0FcYQJjTyHemFgjYgqiu1TA8vqaqUKcFeiVJTsRvLU+ATtmN/XBS/BNatAWwj+qpWAN1XGRH7W7fo68EPbje35PJ5hQuwJLDPdTwqQjuDvRLWC31KunoKLu1wqlqLbggNgSBBbr6VImjcFWRea4VyybSeLyL72gklMw9AnMQ7c3Yg1wnmK3ILpyQ5EiWyCIwAoWMmLE2xjo3pjjmwphyFMvcnUhw/VFKZiuZLwqYbymGNQwpznXVagVByBxgm5DiNXLxq4QgytWVneqSI9UulhPLuAvcAJIREcegBONcYOGPQhoI4VBeRjNxiwtI2+27yCqYIAY2rKgk6prC4rSJtsLXnFDVuhp8ISI6kbfqsgvyRnm0b74N0kW6fMfXsRONN4TAP4OsYQV5/VebLqaQfJ+dX8OMyGGmRyqPlOTi1aPA7fQ3WBshgOsQjfWqPw7RCLD5jAImPSZRPYV97ENlGCurcrSruilzBdY+QWsSQBO62mjVB1CSN6SaA0mYiUw7wQ/G4BIvZs/yultQEEJRhBLKHsA4Ui7U4mKPQOdnU6vVt4v8eXtudj90vRMdBUrirEpFR6AuCXpRuWJxwUlzAd2C28lorUvKa1b5h8qsXfiFVtvX/StorAxe+fnA2kdtRdvpEWrKp4tq66XB/QP4WFzvNvUugz9dP8EwcHduSF3wxSxrZNkPpEphRZLZs29N3x2TMbGqNOEt+5Uv2j9aOZkKbfjD2oWmOh+ltg2OfongpbE9nfaqqJGmdTYN7fzgsuwWbetDvoh15+O4BrELYAgUKnYpApRMUwJ7BDyqB59be9glkf0b/Sfaa//TUeE49Cs7rmN6WoOj2bCtC7LZsCcHo/PtjqHvUo6lEfKAcAuGy3kSWSIgP+aQ/MxQzvVqBpLUczuVa1TE3BkOKjaS+wtnXGv9xE3xYqM6OSlbuEabrbm+9h0UwuapzOB2zD9jnfOz4HKX96lAi2I9j9OHbg6C2To+uD7GkE6aOXwqdkt+OCPMpYlaygld+qOk97AjUnNxdf2gDWzplwViSr//75tyfGAybNKGpHfxsEoveCUHnxHuyPQFW8/HMwiJ7JHoM0R0Z+X3UCUXt8TMA89LFqT9E7u/Ys7cAhFXTYCeCBqn/ICZU17TFTGQyddfuFpGlFYFNqO9MZ5BXsZGcsh9c0BqnqdDuptaIhB4YA7lTlhIsIDnxtgrYLQ0UlOcL3TKfVENSZHb2FAmyOcJpn8RGqN1VKlkNQTFh11lR8kN3Du5Le8f0M8bCFnrzUsALUm8e265qbJOAkRfKx2W2kcD5N2islqZaqL5gztQPoFg/weCqqoYARxvv7IX0HYu4bfMX0pVyP2mIa9K4WQ7lrnj8Xu82X/Xr/VJrrvPNnB7d7/wNQSwMEFAACAAgA6F1aTR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DoXVpNXOVa4BQFAABsGwAAJwAAAHVuaXZlcnNhbC9mbGFzaF9wdWJsaXNoaW5nX3NldHRpbmdzLnhtbOVZ3XIaNxS+5yk028llACd2Y3sAD8ZLzYS/susknk6HEbuCVa2VtistDrnq0/TB+iQ9QngBg22RGE/ajMdjoz3nO0fn59PRUjn7HDM0Jamkgledg2LZQYQHIqR8UnWu/ObrYwdJhXmImeCk6nDhoLNaoZJkI0Zl5BGlQFQigOHyNFFVJ1IqOS2Vbm9vi1QmqX4qWKYAXxYDEZeSlEjCFUlLCcMz+KNmCZHOAsECAH5jwRdqtUIBoYpB6ogwYwTREDznVG8KsybDMnJKRmyEg5tJKjIeNgQTKUono6rzU7Osf+5kDNQFjQnXMZE1WNTL6hSHIdVeYObRLwRFhE4icPegfOigWxqqqOq8Lb/ROCBf2sSZo5vNY43TEBAFrhYGYqJwiBU2H43FlIxJCukgsqbSjADo2tqKpCKfVb5glsIZxzENfHiCdKyqzoU/HLhNd+B2G+7watA2rlpr+C2/7VrpeO3WhTvs9nzXG176nfbOSr77yd9BaVfPrOH7A9dzu747GJ63ejtq2Du11HE79VZ7R52P7rnX8ne11K13dlXpX/a6djqX13130G513w/9Xq/tt/pLrXkNr1RrpbRe+BVoEJGlq+WtoiwecUwZkM29GpdEAV0xnE6IL5oUunGMmSQO+iMhk18zzKia6Q4FVrshJKnLhARqoLuv6uiOcpZwBhAcg5bMe/voJG/td8drWy8Z68ttbfWykpNdPxJKvLD3B+Wj3P2Tw8fdf8DRClYKBxGQmLrjoNWVOymqNXGg6BQYktzb5jhjzMuSRKRqSWOri7kTD8BUxoKvZV5/RiPBwjxiJB6RsItjskL93g3lTZA8cNAYapRBLHsJ4cjDHI4bqiC+QQ4gs5FUVM2PmeZCup5SzBDgwXlIUMfbiHcQ4VSuFWWeWk3xQe23rlBE/m7CbZYeFPUYBSu6Nazk3RhqzUbwIxlJqoiVqMhYiGYiQ4zegC8CQVVkMfwXEbR6dKFxKuL5KhyvCsm561NKbkl4ZmPoGkzEGWjCWZ4wooyFPzP6BY3IWKSAS/AUTn5Yp9LgF3cCTrCUS1B85+MrcwC0uhfup1d6gzicYjhMdwOHFiBxovaBj2HvXIAJxgREcwUCIhPgTJJ5fkIazsVstln8+ozkDQkpf6bErOFLGmcMPyd8HpAV6D1mfz9W8MzUgE3in/TA2myEp/Oe1308h4Zup5ASgwkPAiBTyjNiCxhgjgRnM4QDOM+lZpApFZmEFcMVBlp+lYNGFSp07uoEOB+MpSFJbdDKB2/eHh79/O745LRY+uevv18/qrSYcfoMa2tmyGk8Ohlba96bwp/Qe2DatdO6N/M+ofTg5Gutt6ubj0zB1ppbZmFr3fsTsbXixlz8hOYj0/GGblOkseabcCOf2y9KFuot7XS94bc+tPzrLQDzVticbColPXVtH8Lmw+j3OoN5bn3QuESQrqu2753a0ENXAAerIAJ+Geu3BTY6Dbi1AEcvLvVWVnQGbQSh1D5YAUIurbjUzmy3ZyPVe28jNTBzZH9lhrRyAYaBiTncYBxgNIZBNnwxgv8WurVqz2dm6r0x2H+Dhb75KmhobE8sRHAaRFCJe6veH+Oo2GeO/sdh/75fk3iEoBhufza9cQljv41cB3M8Ifo1laeycPZLpq+ScPl80f5bz6TndlrnvfbFD0B332kEzaf81fPau+b8Hej6lzP6SUw5jSGs+sqZf6NTOzosV0rbHxUKgLb+DVmt8C9QSwMEFAACAAgA6F1aTY8BZL5mAwAAoQwAACEAAAB1bml2ZXJzYWwvZmxhc2hfc2tpbl9zZXR0aW5ncy54bWyVV9tu4jAQfe9XoOx7A21VulKI1FJWqrbbVlvEu5MMYOHYke3Q5e/XtyQOJCVgVcIz53iuHtNI7DAd7YELzOgsuAniq9EoSkvOgcol5AVBEkZFyWFeCsnyWSB5CUFoYYww/glSYroRWlLJRjibBUkpJaPXKaNSnXVNGc8RCeIfv8wnCg3yHIsp14Zy1iiFxsx4PB0/PQ+hOBvj27vJ/byPkLK8QPTwyjbsOkHpbsNZSbOzrm0PBXCC6U4b+DmdL6Z9SIKFfJGQt3xaPOg1jFJwEAK0S/cLvc6yCEqA1NGbz0BOY+r76I9oeyywNLTHiV59tAJt4CjJY7368VSdfkFVLEHCP3k2cnUBDsAvOpwVZXERgbONTmibM5k83D9Pz3IIQ5m6fsMJOiBtyEZ+O+5lCIIzVQbGM9uKY736wC6Xd896eSD31R8Skb7bnJEPXYSj6aE7JCEQ6yEThdXO6sSWfb2XUl0miNeICAXwRQ3oQ0X4gUpRHdOWNbi/8IVp5oGcoEGsGClzmFt/PWBb3uDn8yczV3z/apnnIIe9E3oeNsIG+abSeoL0hA3yU1frnZLDqQfHKkuqGuIJuWp+n36lBYrUtkpYtau02tKrvubCc9UJKkzOMohNXy1xDrpsUWhk1qXwxKeIoj3eIKkepz8alxxMMCIKjxSu1bobK5JYEujqt5SVXChnlHrlonWJ69BYin05xKN8hbV0obZlTVH0a+FXwuzPd7o7rk6b3Y+kektmQY74DviSMSKCkePNAmPEPsunFD2u1WMK/IWu2VASZRIGW2D2Eg6FIylRus2VT76F5peFLqaXhCjsLmDkzHZVlpZ5AnyhGgJD1ZFtmcVt8WZL1J9cYfiCrE3oUVqm3KrjKMJ1w3sC1wKAeLqtroPdWE1eEokJ7KGaKp7ABNwXWSRU+3fFq9vL9Z/XcJd0pBtCTae0h5Mn78CvlFutg48055teokSYwFoTpZrujSuteV+NSd2rvnUrcJ3UOlnpuzKoatVKJyol+5SIVze82bvg0R4eKc7NBFIKWfdMl8ZyCGOFS4tRVg6fyBsX9LNVH1ZH2KHpo+g5G990UYzmeMgu1fWM1xzAH7BGeOU9Ab/hkDDEs7ca0noTOtSWrWJUz6aZ12rS54WMQk9ki1OXQX1X/5rE/wFQSwMEFAACAAgA6F1aTcYQXW0NBQAA9hoAACYAAAB1bml2ZXJzYWwvaHRtbF9wdWJsaXNoaW5nX3NldHRpbmdzLnhtbN1Z627bNhT+n6cgNPRnbadN1iSwHTiOPAv1bZbSNhgGg5ZoiwslaiLl1P21p9mD7Ul2aDryNQ7dxSkyBEEi+nzfOeS5Ui5ffo0YmpBUUB5XrONCyUIk9nlA43HFuvEab88sJCSOA8x4TCpWzC10WT0qJ9mQURG6REoQFQhoYnGRyIoVSplcFIv39/cFKpJUfcpZJoFfFHweFZOUCBJLkhYThqfwR04TIqw5gwEB/EY8nsOqR0cIlTVTmwcZI4gGYHlM1aYwa8qIWUUtNcT+3TjlWRzUOeMpSsfDivVTo6R+HmQ00zWNSKyORFRhUS3LCxwEVBmBmUu/ERQSOg7B2uPSiYXuaSDDivW+9E7xgHxxk2fGrveOFU+dwyHEcq4gIhIHWGL9qDWmZERS8AYRVZlmBEhX1pYkJfkq8wW9FExjHFHfg0+QOqqKde0N+nbD7tuduj246be0qcYIz/FathHGbTnX9qDT9Wx30PTarb1Bnv3F2wO0r2XG9L2+7dodz+4PrpzunghzoxYYu11zWntiPttXruPtq6lTa+8L6TW7HTNM87Zn91tO5+PA63ZbntNboGYxvBSt5eJq4JchQXiWLoe3DLNoGGPKoNasxbggEqoVw+mYeLxBIRtHmAlioT8SMv41w4zKqcpQKGp3hCQ1kRBf9lX2VSyVUdaCThOCYZCSeW6fnuep/eFsZetFrX2xra1WlvNa1wu55C9s/XHpNDf//GS3+Y8YWsZSYj+EIiYfatDyyoMUVUjsSzqBCknWtjnKGHOzJOGpXJSx5cXciEdoyiMer3hePaMhZ0F+YiQakqCDI4i/XiO20AiCksHhdRMSIxfH0F6ohAP1c4TIhkJSOWsrjbl0LaWYIWgd0P8IarsbB+yHOBUrUZj7UtV0v/pbh0siftfnq5ceFXUZBS0qF4zk7QiCy0TwMxkKKomRKM9YgKY8Q4zegS0cQRhkEfwXErTcq9Ao5dFslWEhkZiZPqHkngSXJopuQUWUARJ6d8KI1Br+zOg3NCQjngIvwRPo9LBOheYv7EWcYCEWpPjBxje64juda/vLG7VBHEwwdM/9yCHmSZTIQ/Bj2HvMQQVjHE5ziQJOxseZIDP/BDSYiZlss/D9HskzEFz+TI5Z4Rc0yhh+Tvr8QJaoD+j9w2jBUx0DJo5/0gJjtSGezHJe5fGMGrKdgks0J3zgQ52lcUZMCX0cIx6zKcI+NHChKsiE8kzAiq4Vmlp8l4EaChE6M3UM4z0oSwOSmrCVjt+9Pzn9+cPZ+UWh+M9ff7/dCZoPNT2GlTY91dR3jsLGyLWx+wncI+OtGWptyH0C9Oioa4zb18wdY68xcsvwa4xdH4GNgRuD8BPIHePwBrbB00jVm2DDn9tvRgZwRxldq3vOJ8e73UIwS4XNyaZcVGPW9qlrNn2uDV3DHzd1uXatX28icNBNy3MvTApCh0PVlX4IFWWkXgiYYOpwMYGqPL+3G2lRPjMRhOD6ZEQI3jOqnmZqO10Tqe5HE6m+nhx7S1OjkQnQ/se6ncEAwGgEo2vwYiX9vxRYo4R85tp8sJr1OurO1tse3Vl4dKk6UN0hOPVDiL2Dxesrbgc/zi3/45PemgBiW+tFLomoAr1UDyYERXChM0mFJkzyJnJtHOMxUa+aXJkF018ydTuE++SLptuqF1277Vx1W9cHdSc18+eryKHnPT79lL87XnlZnL/EXP125QjWV7+rqh79C1BLAwQUAAIACADoXVpNUXXZQ50BAABaBgAAHwAAAHVuaXZlcnNhbC9odG1sX3NraW5fc2V0dGluZ3MuanONlEFvgjAUx+9+CtJdFwLRiNttU5cs8bBkuy07FKhILG3TFiYzfvdRVGxrUfou9s+P/+t72Lcfec0CCfCevX37u91/mPtWQ0qTvESPpo579ELpQOA8RV95gXBOELCQ6vxqJx8uhMsYkNY0rj+VrdD8AFVP1hALHWcOC+7QhEOrHNqvQ9u5Ev914kgr61iS1ue4lJISP6FEIiJ9QnkBWwY8vLVLr9CCaYX4HXQNE2SYBkEUvC76yItjMJ6E07nOJbRgkNQrmlE/hsk247QkaV/+Tc0Qb7749mT3FM2XkQ7gXMh3iQo78XKmop9kHAmBTnmnSxVOGMMYYb2gdt1ADePrgiy6ykUuz/RLqEKnGczQdZcCFSZGGq/73TxyEu1kXzEMwxrxIVaUlWwIx2mmOnKFhuFsuoicKKYwzUl2l1OHVbZdMePAANuR4ceUp92/IlChM5dmTBYqgHHNqHXNNo5rW/RNlwGjQRpz65xVWFlXrsGAXSJxidSRmN2aU8ZhpD1p1P7bA1BKmGyKZoA0x/3RB4Fr3CaDS7BOMTr8A1BLAwQUAAIACACOWlZMYnwTeIssAAB5TQAAFwAAAHVuaXZlcnNhbC91bml2ZXJzYWwucG5n7XwJWFNn3i8OHWinEdvpNyNRBDdcKhIJKgRDUot1KRXqgsiW1LJVEZAAkkAWHaZgKxg2c2rZtIioLFFQICEkpVRCcoQoFiKyBA0hQCAhiTFkIzdhOoV25n7Pd++d73538XngOf+8513+y++/vDnvyVefBuxb+ocVf7CxsVl6YP+ewzY2b2BsbH738E07S8uQz9lcy2VJ8uF9H9rUdTtNWD68Ebv74G4bm7vUt40nfm/5/NaZ/SHJNjZ/TLH+LxmOccHb2Bx0OLBn91E8Znoo8EKtjiTVbqA4Ib0P/bHzc0fHdx0/3G8Xt7rQrf5Q59rCL3f9buCrjPoLfz7I+kNw4WVi257Gk3an/839i5mxZ6v9ijD960Lt7Nt3xMOmGu9kdyz/cMqjdAMt/tlh/6WnQp8+Ozp25DZWNlHF0RCru28lt3SrM1qfP6jVl3KCtMNYrbpVgNAMfrn+QIHlL6Cg7eI81fMVHJ8/T/kcsoMVzFMb+SMfzVMTe6Cs/fNU6abM5fMDr78XPbN2nkr5DoL5ebKfSiEYlJYhiCAqL2JZ+qnMaBMTjJkuTRtmGMuWYudUAN0dwSbSRUR1V7WgEVTjNb3B6Jnw+rOFKkfGXOrQGGF+mXtCedSMajBZEBHqck+qrqGoCstZoVcaqBSjGLC9VHRiD8r8MBalnruzTlQueScy/Ox+Bl15PEyiHXuvfPbHSiUSpbkVGIFqEmIppslQISA7bWIPv/x5cqn89EyB7azmylYd0l7VsAyjMkH9LuyjOkcQpyJdWoz47XZHI8/cd/5x8EaxA1JluLwbZHoQETt/llx+Zqbg/A/p3xcIkl914HxtvwxHw8852mY5XY/daj8nVgVS9E8AoLLkRP6JtmY3LaL7Yef3nxNawhORY97tUeE0rlMTGEmVersLQDJN6NKeKSfj+lW63DVH5ZQaCbu+bODSGnATEB2vM/G4YoQ7GF3hMcgPdUZ3iKNIIezyfGmpjF7uxxci2GO13O7UBBWyRxX3tUQhY2oUyXPhlUihjG0Wa88YoZ2aDi0hvEkf6jpv2NS0nXje7rMOZ7iG9JzdH/Vx2zJQ3bs1X0BserzzBLvTVwBbl9UBii8LMqeShjwGQzBpyBgHFVfTg3tnu93vIj/Ik43FOVILuc1dppyBWsGpENReOxtGhLsLtl3vi8Hp8DVGH+fYIoO/zllK7kjlardxxpJw/bNlo+pwmkCNB0XZsmfpU8rjJ2WEHLBjJBJJDW+sY5YnDRDN6hKusIGYIDYgnNdR5LihQWyfStccOK/xsug0HzyvTentt4YT452v0bRlOGQ1OPeeN26yF4RgabaKmq32axB3nO2HNmd+qfwGsVqQDKUCnmtU3ozyQRRApdmrT+oIaWhwQMJw49CIJQNuYLJT+1/Dy6j7LMC5X6vYlWvoTu7U4vtVGY1GZwmT4RaRVu5/UnZX7SgW10rzFf2z+E5SzPi9BJ3TPt3cJYVUpcXXSFSDolQR595c+LxLxPZqq2z3FdmOOH0KE1zvpEfuhzsMJ99BYhzgDlkWZdd5oZwlPiGBDAUEDY/i7X6l+iyd1CKJHKtHAkT20aWfNKI4XabrkmQ+VyzrpINLPuQLG1kB8jhifJi2FOzQ7GXIVXc7FPv6PJ/u16UizoTSBtwUZiYXg1Uwpfka5DEUNnTZqcMafIXyOFhP43bG06gikvu8fzdMtu9rsN/ucI7Lha6P+qCg43wSv+2V6pPspL4PQ507qbiWGpggwVHC7mhLcd4C2wKNvrPN2dPeRECBHaS6ZS+b/sabsICaPFRkuJXlwDA55oyKlffjh9LqOMgn66IfwZ23SDIKBUAmTVlQJtHsDVmp5WiegrJ4X2pSB1iPnFNpcUcjvLS+ZWaL9oxXOp9ZnIspmAdn+jESxefMHoSNs70SWjO6GmH/eLNMPOJrgeQjdVJCcea4xGLuJjDdoYe7+yxfCi7Z63A7WQTNGdUj8C7UK9xOKSGnSHYp00BE1gE/K1IIZ7sw4suS3UEpoS6fmlyaJCLUONp+rYkWs5MJ7itti43fgrjyCmQTBNvXXhaeNngWSSWaVTtyr/X3RUr1XgRnhpsLFcRhGXLHzyU+4npNKlccSzKZBFJxRhlWnXppgf0zPUmfIe507cbxl6SiBG04vt57XMBF3BS0pTrc9DzT+f16exHDrSmMNpBrWGV7sVODG3AiUnGEPq6FG9zVMu7x4bPIJqcRmP0fw8pFY+QevHG7nWfk0zypF3tZ/vkfmt1yFSfqgI7v19GwYfxIqoFvGmWKM2gd2yKRwmgdW7pTzFYnsS9JUukZUxqFsE/dKSwUKcJ3kkX7ZIohPZOBrOWYCTkef+VNczWHtYz5oC24vQvKIv4kuZqOcOs8T3Lo0ZhOAPN30l9Nfz5TsMa/+1znFdd8T1fcTu6UJMOD/bfkMNHfdLHNH4ODZ7kfaq2J6VC1HmfX7Ju/5Ttw1uPnXMKk/scSR9G/l4UmGdI5XmKEJavanPmdZK31yt2yfInl4o1hvGm5fK/kf2RtvRTs/jtrJxbuXcvlnPjyRWurEz38DctlBP/fH3ruLdKL5ex05QP6nORBNUVf+/YBPibPd02G3/3Ywf3WjtuuUE0/KcJZui5F+KqEAz1acDjP97tnu0Ktk34fxTa+lAVnHy94+bx+39GMfdXWFb/JWZ8a9Jr+DT02Vds0zMRLLge7O6PJROXM8/Y43/SX46r0RJayo3frjsje4cfvW020oYKRrhrlST6Q6KTlnPvLsUQl7k21vEWBGSqOufWL6rfvg37DmvnhbUu/RhwacaTDJqbsdmtFkBUKn+w1uMPeTZ8Z2Y34AHGs+xwPuv0ZZWF+E+1aZ0SppN41lvOFaIHFV/1x9NZjDgcCHsxEL24OxmBSij0jVAXXNIGeX9cECzmXgFXTTacUX8wDrfAxm0/9is17FG3863fhlOpwcnH5X0e5AYqGRT0mh/d7+V3xE3zCAwGmQfABN3DXM+wijl6qQBjQnrfGr1AOAeogQc6+6UeHzXngffoimTbZXj71Jnz0E6AF+V5lxsTjJ1WB9LpbvkenV9Vakf8Z/Nm+sNhrUeM4oaK1YE13X7EiZluFaeG2j5nZEBGgeZIFf3jLOdH7VfRBJnpBzm6OMeW7UzPvVqHUUbJPirlUF2yEvxRzP+3evKvwxo0D+gN+VXPKbgLvkKY5X1pJWjz17Wv7kNXaEMJEJcDnLkOHprssmrrF+PLqqZF3CW/1NGxSrDniS56d2Gu4+YstU4bjWzngLWzM9mfphUOxO4yPT1a/unRs3gGhpWkwjhGHmLkQG6KZzZdWqemLxkFZ4yGLuFBAMC/dbi8aagdL//NiPgwz733ZOBzuJQiUYhckYw3ok3oEp8afcw8oOAtW0wUvRb6oBDBMZsfJjJfjh3SzSisMLVoJX6SVDCvMXuKff7m8jDeyjnrEd+4ijI1PXVqasWBfteJyMGazvYtyVimujiu9UWtJhppIWX/QIgUOp8tqcTMeo12JgYe6bzDkpwHvXvFkf/Ai6y5zQbllu+QDa0tfuO4jLLsyqVxLvWX6lf3RPQh5+my9JoupfBZHj4g4krGg5nvlqrL3e9+J6gT/comkC8zyErZeUeQ1JN5bDLLNfvnG9ddOOcKjZgu8xL7XSx70LI2Qf95cYQj+RegvsNHjdzVZTX52m7xIiEcWHHqJBNETvMKNwU09ZQv6n6ZDPr59bb9rbOeoKVQVeU2o6qmUQ76tHNxrqFngSoAbO7DDCXEZknhPtIiRrTDX21nr07bGdvzKSSOG1ZUZfoN+ktYo49NxxMJiXYeGKZUrypzeT2wsLv/u+uI7R+xcCSGf7tjPuAUJNzaP6xbdCrbbhrAdu4G+uwm2mV8sZWv6woK1V/sXD+4+ypimXsCssHVUyOCLnRbYzWvPXgae4F+DswiWyFbnvDtjAZz3RAG693Lt0P1fXFoklcx9eI+20VhUQVpk2GAEKHmkPWMJVWSC/uVEr+fjxUqs2hhYVmSbHzBslvj0anbpvjrwLHiBC1KRF7M2a/VlltsmIWeCmt2tgf/Em75tqB6tDHgWuBiCG/wAFmRTe16xQ1jdFoW4wDMUR+kVu0HZU1ULmCekFV7z7z6KODtSL7+ROCLbF6CoWOQRNBdx+NJdWbHKijJ1DHOoWKdPerLYk5AgdGMYTMvbth79fDykSKoaactUEfaUSRvS3X0OLuLmdNyjfBAOIdBS2wHqC8SEfJHXYgnJA6ea30W0jNaJBJIb0XfqNetuuvimp6QeLA1bNMf7sP5bWSuSXDA9hc/Bvgw2ngOoF3CVgolvLZGyITuYz/MAp9JFhlOflLnu1U5HI8PQYz7orFBp0CIB+IbGcO2RHFVPmQH/Z16foXV2875fd4Bu7bVZV4Yk4FJrDUFZH/WqcyHRKagFiMopiOLKFZg93WcZgvilOWUoUnrq1iHtAgi0nGRnzOnWPfwQmPTIwsxkoCGicXhA4oTrA3UL6GCK4k0pVw36YXdZ47BMwjZt39C7aLE0RHXliuOjbt8kT1pC1fucS81UdP4Bl0V6oIDU8Dq7P/0ce/bRW1+F6lL3dE8+NtUt6jSQnljEIkoHmfKp0mQC/dsrCxF4SFSXcWTIfplzeISYxQ/x6RW+h2jZp12UAU2nqbCu/if+VTHVC1OiBwbAnL2YhJSyRezGZmRcedwJ5nYvyo6mOAGMp3zy6zaZBMC627+nfDnxxMJ1Yq/wT5box2JmyRchwCD0h7Ueddjw+bLo7w+T4gmEy/LYRXeD7d673GocLbf6DxaLLwcMIb9oe//h4P9t9PjLVktYWR5YjjLlXeELixXtB8PIgpePF2zsQ7LkONUDtQBtXgNjz754sDKRlWSFV5k6gkbX3tDqrInHWu4ATdYMW3dMc+jYotGRM/Vu7V9mL3PBODjKI2XSjNNNUNaoGxBu3hnbOX5vQf8B2B34AxYEPJOkd6fz8p5bQjYQx5jDf3WQ3CVtxznmPz+Y4GnZNoE0oFXF3+LSTBwUNiOpu/jSyE/hzokywmiSakcOeJuWCSjvuyuSS3SFoKVWeXmNK9KHpugXMF4Fa//LqZmCEx/2eZ67wHq5CbfhE7s10L2jKmtdMcxtJkJWOSPxZ3SHS8J3dpdBgWjvfEFySEI5FYAN8Ex75TAhTxI5Cy9LJHeNVGQ4E6aIZVh6xslHzZwieiqSXIcuwzpXr2CNxvGkIYJnfeLx7YuFzPp9ZN6dohN+WRtPQtZ1QJ0322Yl6b6AfHy4joO66KotvD+YZreiYjCxrhx8gkdVhHtRvfiSCjlhVAX5qDEUNTwbyk0+wDBrJJuxoJ4ploXVTfxKiXZ/gDpHfXC3SOPhHeKwcq94J2M4b8lHfYfJXTZrYymjU1c0pFzPo1nhXpwbmm3rZGLyExVjcJSQY2itG+Q2B2gsqoskEFKHUgq5Pw0tKgJI0HeOtmdG955bY1GE0C26E87nQj8cZSLedtV6yuNILZ3RmwEq9Yj7ysyie0T3IfU2fP+iwvYJsGT3DuTxY0sd4ftDHEIOD2e7qnquaUbWtF8oMcExx+4R+w/zMypzvO52SbxWsU77UlP4bSD+1mN93K2ywoDFiI2+esd5e0111ruMCIzz9ixX8cGE5CElaiOoTQphB35sB9URWcZNfl+HU4goeWzRQK09TFxlHz8/oz8/GiGOQWqVHW3i5FL2glNPgI8iET/d5G+rYAZkvQv9cE/WUrABiSsu0Xm4Yx3Q8KLOfpi4PjwREnDYOU5HsMS2H3lX1wlDzNcrjqOpgwk6QpA8LrxKHwpo77KJpvs15S0B2P8Sl/7/gWbpq0RMn3sF15cBi7a8KOXb2Fa8dJeo1efHgusKoHVNxp6/D3mLZIylaF9o0OZXvddo6yPC5W/1r7ztK977v7hP//eHfvNoI/l59XKscRKLmec57/rU7/vfq/c6mtGRWzSPPN3TQFP3g2KRsbv3OW09iTO1tH/dL7FqDAzkkFMvuB5wcV8Q5V+mRacnYYmtqdY0pi3NyDCkX2+5/YsuHaaVYu5yS9A32ltj+/L5rfCO7upYjYZlkLcstyaF0mHFZvmR0IVon/1ylFeozX4P1vqyR7LbbKlAYWiK8sFyel0qyhekxw4qIsoOJX9tKKL9ErEerol2PLRqPNbUlmnv4q1e68KxxHagPcf4LaDOUSX1ec46SlANO+sAUEWQb+SwXz2LA2LxOZo1MksekCYlF8uYMvpGbQPRqHwa4kLVjD+u0LokErvaVShutIy7KiKtvCdigcOmrbbnnEaln3G2tOeFp22GiUIc1tbTPHfuhbpFxUPeocWWjQpL8guu7UVh+KZLAznS5qIlH/duZpfVBAmh2IE8QQOK3ViZVC7eKTM4iRomUZUtC5VKQtgOt1v8kdXtf+m8ur5ppaKiwNPzcCo2Mm9b1qbImYLz/n24nZ3HVwp5H6xvChPFlEALuKCU4Cy7Lf00tZi+UQjNLIQQ6xvJCWK1UnPJ4OhXqdQ1E5EcJbJ+Z6ioKkW4oLX4le1fJnzq0e0QUn4+/77H9ptyGbMNVEm8xD75a/agBN9/DtnVER1C9cDzZmKG9mk0NWhBspPAq1wq+1islogtovVpNw+l/hKgkwfgg8cd7Gi52tVQRWq9s+P1mtxrbfF2f5Kpjovr18Reva4kuGNXADDDTXaZRorwjEEK1gRRdyV4riinGorkzF9CKeJ60lUOsVDICubj3/rEzkYMyff4YH/kNo/hxGgim9WdfmEbCksD1/oVSj6NGhTgBUVJtE/IXRquVNYRWfJCNmEHE58uUcJvEg8y3KjlEEyKyy8F+BW/UAdX3CMXUHDE7k2x6SD8zRDMRr+cQyhqSS582NO1L/Pr6Mh447hUk1HrZu+hw5tQW2TySRnPBEss7EiGUn3ttjLoSoyHDqm9LBuL40t13rkDVMEROTquQkP6OC1iwTlC7d6NtHkH6hRlk6c5hOp+5m3rKgxZhoZvcgSkTLHrHnEOFRJEy8wpMkQ4nFxre1ESST2xZzQJiG04OvRAWCgtMXQmr5TIwsi+CNmGJnCam9E96iNOqmCacFfr58qOWtQf/Yv61x2I+H+ebuhN4xiGLqYNE6QvwkT6vgdYUy92ya5CzoBuVxlHFraA7mOi2Q4v9+EMRetFjq6YwwjNv1elSttF4arTSNW/AK3/ffNa95PmVIqw+u/xMmZL5vKTlyAYy+2AqP8JemJOK6SYhNZ6uHVWgzVrtKaxxLmxB+VGXnl4RIVg5PeWbLCnkVndBmKND7AsRYUFoZlHT8JIhgERe/YyVnf5oqWKBMiaYIpm8tsBKMsyc0nnMS4EAx+ZbRUZWsFMjpPjmM02zhh2DP017ty30gJspW8RJ1KXcRktpMxmU2bPX/t8rkRaA4S/mqymY2ox5W1vW6LLV6dTH4642tKcZreCbScc3kB/7YkdJqq7wDbqPaBDVCWz2wK2faJN6/6ZR5+YmQLtlU4oTFbPJiq+cnpnzAbepziQT7nvAjxQjXgAEr34lbje6XTMeAObQyzjkg3TTaChsLsWwJJ1uG+akU+iI+ZyRKM1yzOXWxzivf7Jp54Y3PcAlr5r28PPNthTI98pkMVug/M5ffvcVwpXScjJ267YCiBH4Rd4u2NQAn0zp2SiAFc6KMSziM49DBpa5KXzJBbKFimlR+WL6bP9BrIH16/yDcaZlKrrJbX15FuHszaI3S5DglW6ZpJ8F9XTbutmrUc3kxctFm/vfiOve8c8S553eu9mAtsx+sI1B7q9obH33AQoKO5MM/KDh2eiCASH1dwR1yYsu2iTS2zt++1XBs8Sdh6UK5gyf+mnc8YxgabPP7fjXDIipQaOt+DTO7/WYRUr6uZdZGH0doxdEW6bN+aP9+4hK1ztaSFgmxg/cZh/fkx/zlPIkY/AmwR5sSF2yKG2mynloChXqb35PgXdcSbm17ONfgDLLEhFvOlk/5UM+L1ktYd9AfTp0cwCy8Yii3dmQ5MlDuJKD8k3xonJQvsqwiWQC3Tf9TgOpfTtg94bVXzqfjE8kaDz+bsBHrX5ZzlBc0YlaGjBj96R0SWPC7SJUPvMu078USbDNBusN347cKmNj3vTk9+/JfK4Z5a7eK7P70oSBbR9jBROooAmUJNcKp9aMhFyGV2oa9lu5xbWmAWzg1kssrG+91om4DSY+xxUXU0kZYGqc0mIkf0MU7ObbR4ksiNkO0OuMkX0OH6dMzDK5lpM7GxbXiT1yIJXDErTt2qbiN0MqubMXuYyieDk3GkHXUMJZx3IyUwamnnwd0ymzKydIBc1NNDaAcmVKHCR4xlXtgOyLHfezz3h+Pyxzn8Bre9rYqcqLZEkgrThJFWiwM/VJS5sasJI2hZR66xeyCHr6M+/R/32fsFP/+fSESJdd5o7WdZElr0AKDoAhjLrBFjjy0Dz9jNjqjQEpUptjZgtv9SSMdVNIrLhRUO5aepBpv2yc6V8kdIYIVoo+Rr1PQD7qPPNJYaCX0fj7rPnEaMK/bGFSB6Ues5u6smvGs78Q8Of0foKNL87iKOYGvjNHcQ285gXhxdAkmzBbqaI+ptqF7E5OeIGwbzqGokOWMxEb1uII2uquA0saVwoB2pvZzZY9plemQAifpFZg+xjT8zUJ9rBkp8tEu+2Q/cPI9EiCGbs3sKXZqeDVpV82QayoayHJxellts+3m9nAiRP/JXfCmUHM8TMwKteM/ya4f+bGT77cETij9X3VE7W36foYGZJNks/Wa3ANrLJ0rexsx8yyKXIPoHZKMCSiUPioTEZFGXoF7ApHHDA/FBgfFip0ZPu/iMLq3zwuvtYw30Q7cVRruQcwrBpcLeQFbYXBxwOrQ2SCXl3opHdqVSALrmBFdxhdeGe1hNZfnLtT/+okCY/Oxjl5T5KivI+nTStEhY7/FvjXM5W++UIz1GAPAG4Z/9ZfLrAo7lTysDUFd7mdqfiCO6gKUejWR1VI/VoYBNLkkL6cP1490hSZ3wyR8wGhi01zkWR2STisLr1ZEAYNixq+Cd6XAXHQ2Nv19j/IawHN/JO5Df5qrg++J0LEE/4PbyiVevusg72Jz43BBRXhVN0jvknuI5vRnvfIyKeNJP5dILRY/VX29llJY8LuZain5RLz+ic5sYDtjRiiUyKwpXeLRsYZUg8uKGouiyfqsZ/srzaGQae/3BjboNflkfnft2OzPztdu9Cw6M+9ZBXrOiriT4Ol6dBTqqSduB5yVi29mO7TWIZ74MoUkiOIFui/UynVCk70ssC+XTxKxmXcOyfqDYWgb/VFxlO2/2R3Z8jSSWHCk583AfYfp1UfJ/F2hRbnOMZ0pFXsYLlJvxcpzm6tTwstVjCBQ3OMh3r1OBYyD8BpFw9Er0ZiL4Kz4KJdwp537vGPoyyKRRUt/nbeYLa8yFkX7FPqSSe5oL1wjPksoy+f8JUixMr6uldI/GkTPC0+bTvN52frW+nKQmYs0UnPkYFRN7xyAFUOSc+xsQUNURbhYfColfEPoja71lmxpd/o+y5gaQqyR7+jG7vhg0u1AGp8rYWz1NDBTCgUjIjDen/R64vQVmjU4USkAIfb5bnXKr19O2IZphwzflte+ycK8ITIR/CHUPIqFFdDnzUUQDTthA5QJKphiqLOQevKzd0RebcvuYf9UWBAcyL1pk6r7rKGERGmXQb+4ZE/U9FjLSDldBfB7bXDL9m+L+WYTj+BIf8YiP5OyMpVrSYQWuWo9l/8T371wVvL8B+WalavfQp8OuSOd2yaS7V/G4XwBHrWtgLbKaQpuOwLbM/LGd/6nxniXQrpUmdxlp4ALn+1r+Gdphoohia+hEnF54eOh12eMjRdSXWH8Hq+MF15KpKxYKms6Pm1Rwa/Lrldct/rCUbgrEe/7m4MbAsnGVUgcAwXpxb7V+nuC/EtOAnKgF3ZxQRP6EUc4MBYoqEIBojuNHLsXQDU60pTV74fnm/tejsHJE8WI5lObGQJP1L3AyucHe7ZSvqnv0nxsFRMeRzFF+FTPBcH4JB+wFpIpJWJU61PoHo3SddhO8Ci/cPnZ0peN5esY9ahzJghq6uie0c9dGl9uPG89d0OPJrBOt503Utp2tgil3tV5OKlcovdN5JQyOuVM/ucagtTaLxxIcOK5o54Wk603GUVqJR/JbRqQxWlE1SYcNeXId/HQA41YJ31sY+HlVBfGix7TkgfIoXDWPN/GBoLyQi+5JLgzEEiWonlDiqrC8z8KIrkHsTCrmd09XSsiUH3FcKXF2oS/jNZHKXdLNwJRXgrsgEIIkqJf4Sowt/SctY+Op8vSWG7YqZKWj70G6prOHT23A3qO3XkHW4FkuZOxODcOLlrRPy6IyD7i7RZyzl5bZIBsrOY3NTlzi3Y/V6IW96r3BpLtwphA15v2lle9mpmcO+2iJuKHpYxdTe/80qKTPwrDe9oMyjkk8KIJvgrM4zri703N1cxzNu1X3JxRJ6hZLgvHGveE4Y3Vlwnue9LgaCpwldqNghLp5VIxXfN2B+bRNL1cxb/TnLOLZBou9dOXEJkNbYrwU7zkUWUZMpIVj26c3tBRIoDOyQIgpdbcsP7dgeAshGCWMegNBFsEWUGc4+jRzWM8r9f2OKgTYQv/lgliP0fYi4/tQ5eNZa8cP8oms8x+EabP091mnW1EaXKoinylGmKbkGz3pfuBTTIc4ZGH3VO+Kqve90YzRdLItYhjlcJnP8nSQu3CGdJvAQJPpeZ1AXPYSCsqYG4u1h0A1R43do8KeOLnRwZo1fNsR1re1XErCo444rUIv9oWh3Z/OQKueyJF2eyKKDeoQbWvDZei1aHkegVAwKVIyxVyFg8gqhgC5GjAmTymUnArL2yAwMxW9W8kisqyYd+1d4J9cB0xH4KiRtiCmn/IOvReuOZNQZvNEP/sF/LLZiJNysD/fCIxbOtY3lWdL4dGMmYD0H4RDU0b818nvcUHq69WCsUFwJYFTw6xm/NXpGh79WaT0SolM6No6ql2Pwz1WRQ4LfTPpTJmD9VvmF1fmNqccdPk8xL3qmA7fuSDzwPP8cWiaAl9U2ucOEpkVJjmepAgJ88QTVKO+Bxefd0QEKtqGuDfSl/7qPwyrW0cTvwmpjH1nPdoFevV3fuwIwew8m5Tf6X5MJsHYnDFe4+l2WZNwPbypTFeZa0AvdxhT9Q8/l0y2/9hxP/GPm65bXLf9ZLdchmKd09GwmullfSmO/Pu/xmn5Nv6Zf06/p1/Tr84r/aecVFR/+/G4j73/wDfui/9jr+qu24wlWUWcHzRozhqgqN128SDVPKTBIbSBZNsxT89Wg+qH68nzvulDn5cHc69K1AjRKLTCPHuN2MxISPBOwQ1pGpxotmRrpywS8OLrSi9Z3IIsCX7H56i41bX7sU4xZnSgaKHznUn6klBgfwehmdP0+YS2nykunT7QeBi6fQ5sVqreG0wjDVeMXscYXlcUvJwIp+hddXiKWfsrQqp+sXl5uGJS6W98CPBUk+M76zr5JYQI4Rkl1r+K+kcTT1G3hxIrTFSx1d++kdoXMy0RqlQs6I5B701oFxDHPYqz07lbzRyPuc+tSx0PitRLri/4TSBA9KXpg3jccXK6XoJn6j+kw4a2EFntda6vsPa8EXzxCeOtYmTYCsH0qLcuQqz57tYFk/Z0B/bgh+otCjdMol4ueU4JYzWm+FmULEAVoza3AVjSRdybSiPlxI0r5VVx2DCOC3BWf3HpoLjzqm3ywgxvRW57fgs+plUniukxSAc4d/VEV6oi7llTYpWQjl1ntG6vLbgw0/hAMmpcPFtZN7swoEIlbjPt6w5Zhbm9MdZfXO90cs/HmjH3QuMV+und3UveZ485TY+wEHMWHTRQBfjkl0/kn/EOXbYRHgYog/p3TxrLctq5NFOcO6KfQKDdBgO4pF3XMIXGv0ARFvPRQ7cihNtUBdIKRgOodkYSUbE4rbHgmB9V5FhQRaA0l1Wb7wWIrH4UiWQt/RPJ9hz88wWcT77xBNaJjlihVU3wFT691t/36nvMFiThp58dZ6yJn8pd01Cula/xyNf1bdESZ9hUTvS4btRfVXf5Enh5p0xDeIgsg0Hh53HEmTOBngaU0eNhQoTdzfCdvJzR46cz6lnTO8kxg3Ur7tghExWeEjt1BDq+4IX/yIfUqhhxZNdnv6PC+rP1ifUVSea+mpa0jlbL3EimnGEPPIHOPmkjILy08V622+AnpMlA6pSNF9DFvD0wdwuBSlkNZTv3eb8pDXWbdwbaz7l4phMYgTpqLZKSSaY6awSVH9MYH7LbwZDglSNwQNmFhKFiX38+NmcFFiVfjq1nEUaYsarxA23dzeMCvaitseahDC02hLNAocd/dI1KBaMYc/lbACgWn4H4StqJWi+/Xe+KmIgdfprtoRlzNHgbVEzrWGoZ8ZluPW7gq+YvFWV49Wc7RAxKzejokOLXYF0zie5CiMoFUr9Ypx6rxDZkAJKjO4NGK+MYl8ZRPzbILqd+qSN02nxuHR7WfQ4LhTzsV/naRkd477Tx0qZBNtCaeyc1+BfSsW2KDM9lNNpfjpHLUJROKpapDSzE4/bD+fmE2+6R1qe5UQbRszvrLF9QA0xEPRbXV2DS0Ldf48rDFAODuKe+rrXUaELlX7Lo3bsg0IedrfWCSrzy+gEY/9XAHQzZUSIpll649bB5WaRMgB+rLsE1ZK3QkTp2fyzotIgvhRXAPay+PrJ5DdaTbgtxeKAzRCgOiSTI00aLpukIuL5khPyuszbZq4bEH2sfHfK6pkcg7POwZQwiZK9cWmqewxHEPQBjCN6+kGm52OwpIknojk13zJGjoRqG0gJ7E2FkmxptLiKt0rAJQbQK5MoAsITeUmbOxwzHTeYoHZx4aWh1Z+30IvSKuY2ZuUe4dZkBN4DQ4UdZLeaOlT8gJ2DkqEUxjMTtRLpxj1qg6V5v9RlNqhJisNpcIL5vN0/KNZlgpyDU31ZnP40qCyJ3Fv0sLaprIobVTnWzdhDSuvQyncySPxjljE7O2nSSiG5/5jDV/ZRxeVdB28XphsIn0cHvGT60Jr5h9K2OFKmZcWC29yXjfEsSvqxOcfnSJJKHFV0k1uW2gynzScz009q/U8weepaN0lIl7Tv8maZx45HJ+yCKwJ1/o1Ve3kpUDbhHv1DE9idDMKs25k0SK4oUWdxLJHYiaWTsxGkRx4Ya49eOFT3SVHm3O0ZFdMWEH5RZJsc9OhWNMoflW/24ibwbX9OivUkq+LKBWt/kj9dPolnCX9gv3diAdY8+7ZbtFdh5pfWNigwWlKbRcui6vzT9HIW6e02c4Vq1g1VADE+Zla9JoPcwnbrm7dLxBubfjvuJ2gufpHe50cq010rKq51wUjYfnRDtszznaXjb6fe6OdbCDe1/QpHaYjm7NXip2u6LEGT2+eaq3795qgYTPZmxcWRibbfSbTLV4gOw5T2U6Rot95FZ6auaPTV0j0RVoQwO6hbjuiYAyp3bJux++YSIm3kSqufHEn4E8Irm7uWoy/XHQUMzTBUmDTejh+Aihd3EMxK7j0fro1fme7UBsGlUDeYdGi23IOX+QvArmOYnp5lRWMw9ulBCo9F1YqWV5iRAqo9REsH/cBMBgKyGYucvzLum11e8y5Dj5JZdsfIHWU82FFzmmtDm5vdHkMme/3DzrYqYCQo9z+frGOVSd12NZjvmb65Oq8d8oBtNHDjtJ6AAd3SGR27bNrcFB1vSZKSXM522qg7FcMOcSgXHU4qIBK7Bc72rf8iplK7Qclhgcwo7fHcrmdG1jc9J88dDMWovJ6ydbtcMt+NmZ55IzEgbFJGL2LTOOLIvAbBR2xa+PwGq0SadvC0tXNO8MAB7SeyV/0w+pVUL/kzXtpHmZuG1bT8quUnzxXynNLFn5qZRCCxsPrxTPoV+lWu3fM+tDi625PgDBdCyb6EwFbKuU8OrnRy0qQr8p2p4JBHFmL3LwSp55kuOevfVyuFdTfgrJ4m6SwB2hc9wb9UTb6lPf+qYENd3KocQ7boWtLKdit1hLFHPHtpFPLUtzVrDcBDccqeW3gRW1ioySiYJLq5xSLS52XZKMmUPPpc/UG1dkQ46pTDzt2o6QA2IZxmw7vdkOJkYlFreB36HnxGg28a1DOz7rVyXOzVDDjbvMssRwY4b5pfn8kC4fZqIEU/wc6HqDI3jLmNoOnO6MXGGJVsOra6qZXan1ty5xa905Cb7z3p9qVvTzlpj7bNZn/jU81lSYDd/fqZ81i4nEUsk0/IKjLHJT0k1LqCxF0jXadTAEX+8d5gpQ6Se2Cnna9S50s8fZQYFKEiQ2ZEy9c+p4eWVyMQTzZ8nBZHWZu6yNv2yuMxBrfGQ2UsL5XBlovm8eUUQYa10MVZLdW6ba7lrcd13xc5yaX+RTPLEN04KYxFQ9s5jMf6fwdF9vdJh2ozW1pQyZ35ZHWBDSGuZSPHiDenpGdWhc/zAWlaz0czFo0duO6s5TZkWU8dXb40AZUptplj9YZgTMT7Lr7DOSTluMs+bJrDK0T8Y/E1NCbrZAv2uzBZkn0bmegTE9luUEtMTCM/vtYBfJqo0UVabtZUqlz5u5Gg15BG124cvanJ3CLMDaHEsbTWmT+FMPowS3znv5BtX/fSJsLvDDw+8snzCS46OPAMdciw6grA+mn97mUKseBQ2N/Zs18dBVy/7CZYlAxnyuHerXefFGog9pDlewqkD96pd+CvWLyr1Tg3d9L5r3SzyYP1cnuvvGdwUZQguXVNWN1rR8CwKMx8cnu1LNfVSz0WB/VYcnEYbDtfbmFvO0rf3tOxu5jeSqV0eaeTJ3xc8Fziu3OYoKNW6tOdJ0Zk2TM6tENhHkpQset9aZL/ZRprjo7ccnjCvNE2jmbJMZoGCc7/zAMMya51rLL1I+qULt8NS2kinf3DaokFbcsIdGs1ElDayqA8K76Do9G1QoI87K2kBGwGyCT62eUW5gXOSY281Xne4cxQ0N7u05S4gf3Ty37rKB1bXAVqNWm8Hg3VWXCYyIB+gbw+kzuEuUzgR1rqHDi52kw8DM/WgjjL8bnLFFz/oBQl5q8sr5ut9J4jL4ypvImLirxmQH6r4NUFJvWYS6fsR0UbnZSUV/BL0+asLMFVNeijDGaY46Db09RTdLmdW6YwuKZI5M6yajh1j6JEl5cPDVU8IrunmnZbNwpVJkGrJsF4xSNEUXeQOop4F/23A0/gt+Feyf7FkOLF9uRhNW+58p0Uy8tO6IDnwUsKfuw8/+8t8AUEsBAgAAFAACAAgA6pJCR4ok4qj6AgAAsAgAABQAAAAAAAAAAQAAAAAAAAAAAHVuaXZlcnNhbC9wbGF5ZXIueG1sUEsBAgAAFAACAAgA6F1aTYn5yqo+BQAAIxQAAB0AAAAAAAAAAQAAAAAALAMAAHVuaXZlcnNhbC9jb21tb25fbWVzc2FnZXMubG5nUEsBAgAAFAACAAgA6F1aTRUeYBujAAAAfwEAAC4AAAAAAAAAAQAAAAAApQgAAHVuaXZlcnNhbC9wbGF5YmFja19hbmRfbmF2aWdhdGlvbl9zZXR0aW5ncy54bWxQSwECAAAUAAIACADoXVpNXOVa4BQFAABsGwAAJwAAAAAAAAABAAAAAACUCQAAdW5pdmVyc2FsL2ZsYXNoX3B1Ymxpc2hpbmdfc2V0dGluZ3MueG1sUEsBAgAAFAACAAgA6F1aTY8BZL5mAwAAoQwAACEAAAAAAAAAAQAAAAAA7Q4AAHVuaXZlcnNhbC9mbGFzaF9za2luX3NldHRpbmdzLnhtbFBLAQIAABQAAgAIAOhdWk3GEF1tDQUAAPYaAAAmAAAAAAAAAAEAAAAAAJISAAB1bml2ZXJzYWwvaHRtbF9wdWJsaXNoaW5nX3NldHRpbmdzLnhtbFBLAQIAABQAAgAIAOhdWk1RddlDnQEAAFoGAAAfAAAAAAAAAAEAAAAAAOMXAAB1bml2ZXJzYWwvaHRtbF9za2luX3NldHRpbmdzLmpzUEsBAgAAFAACAAgAjlpWTGJ8E3iLLAAAeU0AABcAAAAAAAAAAAAAAAAAvRkAAHVuaXZlcnNhbC91bml2ZXJzYWwucG5nUEsFBgAAAAAIAAgAcwIAAH1GAAAAAA=="/>
  <p:tag name="ISPRING_LMS_API_VERSION" val="SCORM 1.2"/>
  <p:tag name="ISPRING_CMI5_LAUNCH_METHOD" val="any window"/>
  <p:tag name="ISPRINGONLINEFOLDERID" val="1"/>
  <p:tag name="ISPRING_OUTPUT_FOLDER" val="[[&quot;$l\uFFFD2{DF9C20C0-FDD1-4CD5-9D7C-163304BAF1E1}&quot;,&quot;F:\\Drive C Vaio\\html\\courses\\voice-overs\\Franchise Management\\Split files for ispring version&quot;]]"/>
  <p:tag name="ISPRING_CURRENT_PLAYER_ID" val="universal"/>
  <p:tag name="ISPRING_FIRST_PUBLISH" val="1"/>
  <p:tag name="ISPRING_RESOURCE_PATHS_HASH_PRESENTER" val="8b4453b0df909f39afd29fb092a7a8f9e176666"/>
  <p:tag name="ISPRING_PRESENTER_PHOTO_0" val="png|iVBORw0KGgoAAAANSUhEUgAAAL4AAADDCAYAAAFLz5sUAAAAAXNSR0IArs4c6QAAAARnQU1BAACx&#10;jwv8YQUAAAAJcEhZcwAAFxEAABcRAcom8z8AAP+lSURBVHhe7L0FWF7X1jXaNh7c3d01SNBAEjwJ&#10;SW7c3d3dG3d3lxN3d3cD4hAIEALBHQb0jrVfSNM2Paft6Tnf9//3rueZfd8S2Hvtseaac8y115rz&#10;uz/T9u7du48tg58zqn707zVebAXlp4rKIlSUZ+LUsYWYOb0tfpzWDuNHN0dlxVuIf6/69T/XZBcu&#10;QUVlKX4q+YBpE1ugdesG6D4gCk2buSCsmSM6d/BA9y6emD88+I/fiL94RnZhmZSXZWDG6CiM6NcY&#10;A3v4o1trFwQF2aJle3/4+NsgMNAWbUKsURJ/CIcO7f/nN+HFt3x9cQHNxuWDMX1YBB6dW4fK7CfI&#10;/3AZzy8sQUigGXwaO6JhgB38G9liZC9XJL47jdt3rldWXe637ZcXLwEqsrB4bDtkx54BiuJQWZKA&#10;yqL3KPl0E+e2j0dQlDc0zeTh5mWGyGAblOTcRWXp52/D9TPmP8vdW7uwekpbXvAuyvGOg5rKwU5F&#10;YcZ9pD3ZhBZRXrD3toZjAwt4+pihd+eGqCh5hbzME6CmFVVdWrq4+a8vLmTO5Pa4eXIekB8HIAmV&#10;lbwB0oGCGJR9OIMWHGxrdzN4BDnC0cMYLSLs8fHdPpQW38L7+CsVVZf/du8rK0oxcnAEUp4fQHHG&#10;Xd7kKVD6EoUJF5D2YAsK3h5B22hbmNgawtjeEBZO+vD2tsL0CSEoK3wIlMRgz549zaUb/PriQkrL&#10;0tC5UwBy48/j2fGFeLB/EirynuLjo03YNrUdxgwKRWhEA+hb6EDDRAO6FuqwdzFCx/a2KC19BT7i&#10;z2Px2xsUIzs7Ds2buWE2Bzkn7gyenV+LysKXKEg6j+zX1JYDc9CqqRO0TLWgZaYFDVMVmNmqI6KF&#10;JVX7PSpRiAcP7lSK6b/41zeopHoW5b5B40hHjOgTgtK0e6gojENFWQIH+A7heokyfMLEbkEwsdaH&#10;ir4iVPTkYeqggyZRlijFa96gGBUVhRD45/36BkL/f6r4jLAIR7QItkYpB7WygGqKZBQlXUfJu4so&#10;T7mKoz/2gJ2NIVS15aGoXhd6VprwamyOuJfH+bv5X26w57c3EE9RgA4dAuDqqo+iF/uQ/nAzcp/s&#10;QPaVxUi7sxLlD7fjypLucHUzgrKmHBTU60HNSBVWDXRw9doqXrxAdoNvj4GYZMWYO6cve+SGZZN7&#10;4P2t5bgzsztiNo5F+YM9eLx+HD7dWosQN30o8ga15X+Aopo8TBw1UUItKkUGUpMTZKr6m4tX5hOi&#10;HCyZ05kDqAYTDuITWtLMAytQeGEfUvYuQs6t9Ug8Pw/RvhaoUb8GatT9AXUVasPMRgWFWddRlHn3&#10;Zy36eh5UVuZhx8aJmDSsCVKf7CIEZpBTV0F9TRVc3DcfmZzBeXH7kPdmH/aMCIG2wne8eE3UrFcL&#10;9ZTqQs1YEWOGNsG7Z1vEbC6XbsAvFUI1UZ7Lqf4SOckXEOitDSNjeehb6qO2XC3UrFuDN6mD+Bt7&#10;kPt8O94eGIzYJeEY2cQBNWvXlN1ErgYsHE3QtSfnSBMdGf7V7dWLpxUoeU5j9gqVuY/h5WUAFZ16&#10;UNZW4B9/zx7WQG2lWrCy1sCx/i64PMIbl8Y0RL8AS+nicsryqK8uB3lqlE0D898aPP5gaHnOExRk&#10;3ETR+5NYOKaVpBXq+iqopVCDWiIPPQsD6GvWxNMFrXBuqCcuDvVDGz8j1KrzA36oWQPfsyPfK32P&#10;bj06fNtki7tmJx3B+5uL4G5VH3VVaqKeSm3Iq9WDnGp96np9tPe3RfrzLdg/OggTQgzh423GG9Ti&#10;DQgTB1tTX/mX0Py6iZs83tgZO0f6IiTYBfK8iZyGAm8gB0Wlmlja3Q/Z7w4g/uYSuLnpwcbVDLUJ&#10;Ud36dfi0CsLAmVVd6vebuMmQdl6op6mA+nwCBQ0+DXu/Z9s4xO2cgII3++HnrQ99WwPUkRe9//6P&#10;++Svm/ijuqp1ULP+d1DRVcCAjs50NBuR/Hgn1PW+g5WTJQYMGVj5ly7+deNjW4qL/Fqq/vnvaf/4&#10;xz+6cb7EU05X/ejfb6KXxSXCKhYh/eNTLFncE/NmdcTE0ZG4fX2LhPtfehLxR19MB83u7Glt0aat&#10;M5qEO5EP+cKviQ06dfZBp04NScoeY/3i8ZUHDhywqPrzf96+vriQA3smY9GszujTyQuDe/qiWag1&#10;/IMc4NLAiP7Cg27THhN6N0RO0uF/rUm/vnhFZQ5mjAzB1sUD8TH2FIqSbyIt9iBWTGiNZlEe0DaR&#10;hyP9RYsIG2QlHJC83O/e5NcXr6woweYlw7GK1KUy7wlJVzwqSt+jOCcGn57vQ+sIOzj7W8Pd1xo+&#10;ghO1s0cROeyhncOwa9cularLytru3bt1v764dANiv3paR3yK2YWKopdfeFFZ4Stkk7oc3zQaTj6W&#10;pC068A6wIUdyRHHefbx9uRF3bx/7pS36LTQldDgZGNszAIVpl1BZnkBGl8yn+kTilYjyzIf4cHcT&#10;3HxtYNvAFI6eZnD3MkGvDi7035fIn27/EqpfX1zAc+TgCvTv6IfybLIIWtmK8pcoL36OZycWIu+1&#10;MIib4EdbZWBjAGNbXTi6G6F1C3uUFVwFip/gyOGDsht8q/fCWU+Z0hGRYS4oek1avqA3Mki4Kgtf&#10;IPbgTCya2BrtItxg62wkkS5tM5IuZwMEhliSl14m8XorQfq7N6ikd+vdO4i03BEzBgZg/fSudJ+H&#10;yElfoijlOlIf7cPO2QPh4GwILRMdqBopQcdCBR6+ZowRphNSMYaF4Owf893Ll7F0l7+8AfiPA/uH&#10;oFO7xij/dBllmY9QkhtLwhWL4rQ7/OMUVOS8RTDHQE1fHsp6CmR4KrD3NEGXnl68QaF0A2kcSsvI&#10;X351AxE2jRjWDM2ifVH++TY5P5laNslXYTyQfA2lSZdQ/PYU2jHS0aSLFMRL00SNJFgfzVo7cryy&#10;f77B+/dvf/MEQm5c38U4zBOH144hUd6DzJf7kH1/PdJuLEXZiz1IPjQDIyJsoU0zrqBWBxqGqtC1&#10;1EFotD2VJIfaViS7wTcHmVJY+AYeAc6wczBFYdw2nBrVAg8YTr3ZMwWlZzeh4M4W3Fk/lD1XRV3F&#10;mlCix1MxVEFUaycy6wTCnCtucPV3BjkPt25vhauPOfRMdWHLQcx4uRefDqxB+b3TyD04F+m3VuP8&#10;wi5Q1JLHD3W+Rx3643rKdXDy+Hy8eb4X5QWxMi06duxY/Z8vXMQBSsfpvZORGXMQ25YOhJqhOpS0&#10;NKFHnAuf70HO013If7sfn24sR/9wd9SrJ+NEgjvVV6sLXwaFKa/24dg/fvw5wnn77qU0Dhw92pxY&#10;zB4YCCcHNSjo14W8hhw5UW3IqdSHvloNZMZuRf6D9Xi+vAUujPQnpakl3aAWiZmGkQas7A1gblH7&#10;lzNZ/A+K3tGYkaLnv8CQTm6wtNOGKZ16PZItiXSxh2r66ujvp4/zo/1xY3wADvd0ptOvoo3K9aBi&#10;oAo1jom2pdpvqYu4SUnuA+SmnkPSrZVo4GHBWarKHv5AB6/GIEMV9fk0u0ZE4uqoAJwf5o21fdwI&#10;naJEumrU+gHfyX2PWmo1f9n7r1tO4lmkvdmOSxv6Epp6sHM0lIjXD3Iyaq6qUwfPtgxEyu0lWNTS&#10;EnNHhMHUUg8/1OA41K6Busp1f//i1S3xzFScneKHQc2coa0vh1rKHDziL88b6Gr+gEeb+qAo8RQW&#10;T24GU0c91OXNa/LiAsZ/efHqJn7RylKDjE4eNQhRHcH7LbTRN9oYV5d1weeY3fy3etAid61ZW0aM&#10;//DFqxv/YO3OnTt/qskb1CJ7a9/CG+doyOKvLcPrB9uhQNatbarz5y/8rSYu8muhpexT9c//+fbr&#10;m9+4caXyffyzirzs18j8HIuUlOcVT57ekCjm17J//367qkv89xpvPEHc/PTpU1+ZsCKUlefRyiRi&#10;26ZxWDSnPXp1b4jWXbwR0doTYa1cEdnSGV16BGDQoBAMGxyOoQPDsG/XHJSXvMDbVzcqqh+q6jZ/&#10;byO3biou/nOHvxKG2z8hndyvG2ZMjEaffkEIaeWE4EhbNAqxRUN/K/gG2yOiZUNEtvLhzxzgF2iN&#10;Vm18EBLqgBbNnREVYopJ3dwwra87sp5tl/SSFDux6vZ/vfEi6b/XccFrKlCM8rIPmDO5JaYMDcX6&#10;+X2xblYvzBsRjZsHFuHxmVV4dmEpTm4ajrHdSGpJaMMjXeEXZAdjazV40qG7NjBBQLANgsmmu9HX&#10;pjzeiPwPR2nWY3H9xuW/FtmIIO53Ea8W8qaMzBdYOLYdlk1oi/2rRyDp2WGUZT9ERUEcSQmpZuFr&#10;ygsUk5HkJJ7GvWNzMLZ3MNo094ZvqDMsXfRhaqUJz4aWCGziBF+Gw51bWeDwlv6oIHErq/iIcqrm&#10;P/4hqVduVff+eRMdz839/O1Of5FSFBa8xqrpbbF+RmfcPzkXpR+ukzI95zx4KxFwUhuUlZE6lSSj&#10;NO8VSj/fRUH8Sby7vgoTB4YgLNILjj4WNMY6ZJzmcHI3hhfdvx9JevtWdli3vK9sBZUOdtParsj6&#10;uOtfm7x/iXq1UO93bpqMGUNCsW/FAOTFn0BZ+kN2XhCV91QtIR/4e8n8/xSg5DXKcp8gL/k2ct8e&#10;wuPj8xAV5SkthDr72cHEXgcNAuzh6mUGV/LCxsFWaMM5tGfDKBLV58j9dAJFeRdQVnz19x/ij3Ze&#10;LIFlZ8Zh4vBwjOodirf3dpLX3yWnJ6cUAURFCvniR1SWpco+K9KI4lu8fbgdl3dPxvX9k/H42Fy0&#10;a9EAHn7WMLLR4SgYSkvHNu4msHExQANvczRqbIO2LV2wc11PlOVdQ1nRHY7sQ8YEz377EPzByadP&#10;H1V+q8O/lp9+KsSE8R3Rv1djtGnmihtHFyDm4lK8ubASd/ZNxMtLi5DDWKKy5Dny0u8g8/kB8uQ1&#10;SL69CfvXDMfiCR3QI9KDnfNHUKgH9My1oS2JJgxttGForQUrO014eJkjJMQCfbs7Iz/rIkqLn5KK&#10;xqCiLA5lNL2/eIg/hn6xFI/k5r5Av35N0IFxeFCIG9bN7YfFo0KxalwnbJzcC6vHtMbV7ROlxeHK&#10;ordIe7gDnxjGHV85BJe2Tca+uQOwcEA0whs7wJZoC3eubqRNMqgODWMV6JirwchSHTYO2vBrRHPb&#10;1gbXLi/jaL6XyHolJ3VFecHPD3D48GFlesQ/9ABipSIrKxb9+jZGRDMXmj5XjOkXwUBqJ2IurMLb&#10;u7toba6j8NMjVBa/lnh14cdbKPjE0CWf6PHhy2ihKtKfohsjO18fawZcOtA01oYayaaKvgIptiI0&#10;zZRgYK0Mdz8LhDW3xfgJzWmNOKHLCSJNtwhphBWUHoK2/kpaWvI3Q5tfShGo6CjIfYeh9KRNIx3R&#10;sqUf50EIO/eA+inC/3fSMkBl4VveJInT5TVyUm8gL+UGA7kn/DnnSdErlKTfxcqJLRERZAUzWz2o&#10;MLBTZXikoiMPefU6HAV1aFuowpzhqm9TWqVuHiih6lSU0duz8794AP7nVW5e5jc6/FuRnFdFHpYu&#10;GYHoaNKE5l7wcNVGWfJVVGbcQXn6fZpKRvcpt1Ce+xjFqdeRcnMdUi+vQObd9Uh/vROfnmxE5uUl&#10;uL6iN3oHWsKZMYS6Zh0oa7LzavWgqFFfGg1NY3WYOhjDrqEhoto64+DR2bx/FjufL8V8X49Ax+vX&#10;r/2hCSweQKz0xzw/jYGDohDenHQg3BsNnbXx/vpafDw7B8m3luCnF0eQeW0l4neOwecD05F5Yg7e&#10;7ZqCW4v6Ye/gUNxbPQSvjs/CzkmtEORrCk1DZdkDqNaVYhwlhnoqBirQNNeCqasGmrawReL7Y+x8&#10;Gs1yDi3hVyMgmvjyrQ7/UvjUleIPC1BU9BLTJrWjjtrD0M4Ats4WaNbEnrRhPc32XmS/PYjXq2bh&#10;p+S7HA2aP1qjrOvbkbh2CrLOrET+vS1Ivr4S99YNQfOGZlA1UGTQVbdqVfwH1GOAVo9Bgjw5u565&#10;IvlVI+R/voni/GekGPQvZRk4fvyY4Ev2//QBJJWpLANnD0pLP+GnyveYMKoVnj3awdj0AOZN7wpD&#10;EwWaPiMoqjNoY+Snp10Tdw8sZoy7DR93z0TSjtn4uHcR8q9tQ869jUi7vxZpt1bgxe5xWNEvAMGk&#10;E2Ih/Ic6NSSRQtT6NaUoR44jomsiDy9vXdw4uwCx99bgCkcT+bd+Rr+6feshKum0Kks/ouRzDI5t&#10;HYM9i/ugb0dXnNo2Foc3j4eNdQ04uFpCSUeZQaES6jCyrCVHfdZSgBElM+4UypPPoSTlAgr5mR1/&#10;lOHWNjzfOQK7h/tiMO38yG6hqCPHTtdi5796gLqKdaDAa6joy8PezQyNm1hjUP+miI879NvOVzfx&#10;D7KJmkOeHk8K8IYPQCl+w0n5CLGXViAszBYOTtowMFFix+tBWVcJtRVqMGwT8bcsuKynSF1mEKqm&#10;pQY/FxMs7d0EFyY3xo1pTXBnZgjuzmqM2zMZWg9tiH4+lvi+vvg72QKB+JSuI8dYX6UOFPUUoc6H&#10;sLBXQ+tO3lLnqTquVV3+bRO/UEb+gaJnKC98Sg7zCKXZd1GcfgUX90+Hm6Ma1UYFZo5GdDyyFy51&#10;FIgabyhUqAY/f6Aeq2irQENPFQ1cDDEr2hUnB7jj3NAGODvYHZeGe+PiAE8c7O6KXkHmUFGri1r1&#10;2HmxhFKfI6hBcLSVocCRVTagGCmjrsavVjv+WRO/GPf4fEXp51t0SpeRkXAAac834cXZaWjeSBfy&#10;yj9IE8zUWg91lGpIUk9FrN3Up/ooQUNfnWZQC/U16kBf8XucmtUcqWdm4fGKbrg1KQzXxjTBtXER&#10;mEHW2djLCDqGqqhVp6a0wCFe/EhzgaNSm6qlyIews9P+453/uok/yozdjg93l+Ll0dHYRPQGRVnC&#10;yV4TdvZ60DZW5E2+4wPUpNrUkdSorlKdL2+nlLXqY37vSCQemYzc+AMoTDyKJ8cm48SCzugd5Y7G&#10;pNMePvZQVK6P2nWpQrU4CrXZ8To/QIF/r6YnJ3WcAb58VZf+WhMXObRlYeWpKb7YPcoPY1p7QJ4d&#10;V+awyqnQYqhxwmkryRZg1OWhrqeOC2d2YP741pgSbIjLS9oh/+0BlMefwtYF/aGrVRtqxhpwC3SC&#10;Fh1Wnfq1pPd6YhTqKdSFpb3ZX0P8XzUioSQuvGTZ4kqxaqeoXptqUxs1lb4n8lQlRT6QRl00cNLH&#10;7g1Dkfn+OMa0ssSTA+OR/+YINi/uDQNLJeqzHLTMNWBN/1FboZb0MrJRcCMpsOcEXV11u/984w1D&#10;xU2F7N69+6f6tBqGnBfTxrfHg4vLMHNMKCb28sTW2R1wcMNwzCX/MbWqh6kzpny9xLK96nL/O5p4&#10;T8NOLaHcoJQQ0aeUjfzuXfUr/3saOzabHatGUixU/fTyxaOKT6lxFQV5r5GZ9aLi3dsHFafPHP/1&#10;otbDqkv891t1Jy5fvkQCKIIcOr7ybPKTj7hxeTP27JqM2bM6YM6M9lhBnZ85uSXGj26GlUuHICPt&#10;DuLf3P6yiHXgwAHTqsv+Z1v1Db+mGSWluSgnsfr44QaWzuuKGRPaoG0HN7Tq6ofw1m6IiHZBs1au&#10;GDmyGQb0a4whA0IwbkQrpKXeREnhc8nKCKm6xd/fePGj4gYlpeTfX3VcUA0Uf8S9O5skdIcPCUH3&#10;Hr4Mwq0R1cob3fqE8tMTDfn/gU1t0bKNBzp18kTXzn7o2NET+7aNx/ZlfTF/cMP/zENUX/TrTgsR&#10;C0wVyMazB4cxc0IzzJreCa07eyIoyhpNIuzR0N9Cei8aHO6K8JZeDNidGdPaIDySoxHlglbRDdCy&#10;mT1GdHHBlO4umDPYB89vH5DUqerW/14TF0pMfPfN0LKygnFERTwmjQzBnEnRmDo6Gj3bN0DvTj4Y&#10;1rsRerZxQ5soGzQONENAIzuER3ugYYA1HBm0h0Y2gE9DSwY+jogKt0PfVs5YMKoxCt8dxqfUE9Io&#10;iFdRVd348+1baIuVN1nHKQxi1q8agWmi8+NbYeWMrlg8ph12LhyKx6fX4Om5Zbi0fyrWTGmDLpGu&#10;aMQAJbyFB1wamMLWUQ/hUQ3h5WuOQNLhCDLZ+WOaIuv1PqQnneQ9Plar0Z83sd/u+M9SWZmPwqxH&#10;WDS9LWYMD5dowcV98/Dy1i7kJV5HRcZD5CddQW7CecTf3YR7R35Ev7YeiOJDNA1vADPyJUt7HXg2&#10;tEAjRmuNGlmiS7QVbp2cjs9JR3mPFJRX/s7Gyn/WxB+kZ6T+01WIgqJU7Fw2EgvGtMLqaZ3w4Nwq&#10;lDAsrMiPQXnBC1QUvQEKX6EyPw75H68h5fFObJvbHe0inBjoN4QL1cfAQg2unlSpIAc+hDkiw0wx&#10;oqcd3j3fQnVMpE5+IkiyEajq2j9v/MUE6to/R50qU5AZgxWTO2De8Gg8OrkUpVVrOmCnq3dOVBQn&#10;MlZ4jeLMB8h/dxrPzi3F+L4BCIt0h3uQHWw8jGFqS7JGtunla4EmfKAerdywZkEnlJW8Q5kIT8sS&#10;EPdo6R97APFL3+pwtTDcR+VPOdi1cQwWjI7AjoW9UJR4BhU5j6XtrdJ6T1kyUJ5K25/MB3jPQOeZ&#10;tC0zM2Y3ru6dghZhTmgQZE/0baBvoSqt/ftxQvtwTrSIckLXdtYE5zE7n4C8zFtIT96GAwck/d9V&#10;1c3ftn/VcUlQhp+QhqWzu2HllNY4v308ipLPoyT7KTv9juZT7AtN4XCLvbwfGWImoiQvBvkpN5Cf&#10;cAhvry1FJ5rIxs294MROiw0aPgFOcKL6uHIkvH300TLSARtXDSIYb/Ax6Qyy0g+gtODi76NPjtLo&#10;j3W+HMUFCZg7oS2mDWiCpIebUJJ6XdJv2RK5WOeXLZOLVeeKMqpOQSyKPj1A3ofzSH2wHlOGtURY&#10;Sz/YelgwzNSDnTutj6shnNyN4OFljFbNHDGkh48Uor56ugtFuQzyCy8jOenit33AH+o4pbK8ADcv&#10;b8WUIWGYMSKMFuU0ynIeyiYnJ1lFuWwjj1gelzY5V4gl89dA9hOUfbyKotf7sXPlSDotX7j42sHO&#10;w4oPYAAHD3M4NDCEi6cJmjaxQYeWTnjzdDN2buyDsuIblJtUyXvfRv+Pdr6iMhuLfuyDMf1CMLF/&#10;Y6J5ERWFT6TVh0oiXgl2vJxqI9b4K2gtOHHzaG3un1mES7sn4/HxGVgzqzeat/aDo6cVTOz0oWOl&#10;Cesq9O2cDeAfZIuQUBuM6OONTwl7qDK3UV58n2r0BC9jrwj0X1V1+0+gLpZMyjMxbmRL9O8aiN5t&#10;GqA87RKtyV0Upd2XbUAqjiNCYivVS5R9voO0Bzvx9tIKfH6+C4UJR5AfdxjHt41j5/1h62ImbUwy&#10;sNGDubMxHLysYeWoDRd3YwSTC3WINkf8y2285l3pxUR5yVOUFsX8Ev0/3Hl61IR3dzBscBjacdL1&#10;79wIsZeW4/WlVXh6fDZu75uI93fW4afCB0BJLHLiz+GzWAK8tgaPTi/B5vn9MaJjILq18CPL9IW5&#10;vSH0rPSgZaYJfRst6eWErasRbBz0EBhkg9YtrHBg1wiUFNyn6XwmvZwoK/7TnRfrmaLzOTh/dj36&#10;9m2Mdhz2gT1CUZZwQkL37OrhlIF4dmIWilMu0Na/RWHSRbw6OQ9P9k7Dj0ND0a9DAwR56iMk2BE+&#10;gTZE2RiappqSaJmJnVtqMLVWhzU9r0+ABaKa22H2tEiUlrLTZW9oOmXvzF69uS9U54ywMmffvnv1&#10;T70peyJTGWTh+s0t6NjBG82jfeDf0AQvLq3GtN5BmNY9DNN7BGPHrC7Ie3+RliIBufEXkXh1BU6v&#10;GYr7h+fg6IrhWNgvEuN7RdEsGsHCwRAaxrrQNOYDmKhJnde3UJcclycdV9MIa/Tv58E59FpmBJDP&#10;73lUyaq3Kn9EZUTnxWdlRTaOHl2Ezl18ERbhjiCi8/bGJmz9sQfObp6EHQv649mFtShJuc3JFY/8&#10;VNr2D7QwH64g5dE+xJ5dgbPrJmL9zIEIpoe1pNqIrWzK+srSbhw1YyVpx5m+hTLtvjECGpujfUdb&#10;5GU/YMez2XH2oWpn/p/uvEB+947piKYLDw13Q4C/JcqSL7PDyxB3ZT0+xp5A8SdO3LxYyWHlp95C&#10;IflO4ae7EscpyX6O8tznSH5wCs2aOMHayUhabVMzENuHFKGkWx8aZiqcBypoEGCJAAYvrTs6IiX1&#10;Cjst3mWV8vOXb1L+Zecl+itR4Fzs3z4LEeTe7TsHIzjAFpXptMGfbqAwjR0sfIEydrw09wVv9I4/&#10;u8OHEcuID2gx4lEubH9pGj4+PY2uUe6wdzCGHnVd1UBJ2uenqCPHh5FtKDSh1fHmpG3ezhYXrq6l&#10;lcsiIH+x87LPfBzdtwDR7RpInQ8LtiXxo/MoekFL8JYdJK8pekt5xxskoejzQ2SnXEfBx1uopJet&#10;LIzjgz1HesxBdt4Orm4m0DHXhIaBsvQeS4iagYL0NlHHUhUejLrCWlhj7qJe5Er0GeVFf15tZMIg&#10;hJ2/d3uPtAW5bYdAhIe54vPLsyjJeUQTRrTFcjk7JzoPOqqyT49RknQZZdT7koQLKP1wiT++gozb&#10;WzGGsayfqylMzXWkzY9K6nWhoikHJR2xEVIFulYadFxGCAyzwuARIQSOo0bv/tc7jyIU5r9G715N&#10;0aptAHzIDA9tnEIGcAOVRLmYOl724TpKPt9DKSdZwevjiDk+C3l3N9JJbUP6611IurAQqWd+xLzO&#10;XghxM4WFtTYU1OpBSYMdp8hp1KfqaEDPQrxd14dPUwt06O4qjWSF2C/0Z9VGenfLzos3KRVlKRgx&#10;vCVatw+Ch78tgmm3c57tRXHcXny6sx65rw9KTgmvDiDjymJ8vLYYaTeXo+DZdlTE7UfhlVV4tnkE&#10;jkxui3BvI1jb6bHT9SGnUls6lqOoKTqvBnWKga023BsZo10XR9p4qmQV6n8Jeek1UHk6Zs3qTrUJ&#10;hm+wC+ztdLBwTGukXJyLD+dmoTRuDzu5Dy92jkXC1tHIPTUXn47ORiz5/+UZ3bCopQNybq3Bq0NT&#10;0ZEdMzRTlpAXIqdSRxIlXUWosvO6Nppw8NfD9l3jpMNm4u05zdZf6bxMGDLh9OnliIjygleQC1z9&#10;nBDoYYb3Z39E5out+HRhKc72C8ft+b3xYssEvCGP+XB8Pooubsa9BUOReXkd8u9vxftz8zGnqw/M&#10;LTWk15xiy2wdhRqQU2TnxWERXWVo0mk5+RhiMgN4QTeAj2Sp2X+284IeyF55iv04Se/PoWu3JrD3&#10;soORnTjiYoOuLVyQfncH8l7ux5u9S/B+11JSYMa0GfeQ//IMXq6bgnfrJyP/zhZk3dnAh52LlUNC&#10;YWamKr2cEK86hYgtufXF20I12nx9Jbg11MXNK2uQn3UHJQwxy0vpacuyZZ3fs2ePn3j3+e1OywTS&#10;cbBcTthsfPhwBwf3TEJbOio9a116RA0YGOvA3EIXQ9s0xIsrK1D69CBSNvyIvIt7kH1pL3D/JOKW&#10;jkTx1fX4fHcdPjGaijs8GUv6BUNfXwF1leqiFjstDnHV5gOI72LNX4VWaOCQcORmXkXOxwvIT79G&#10;P/IU5TTHUud/j5gJ204yLkkZcumgUvDh/SXs3zMTb57vROz97ejXLwoGtArKOuqorSQPVfV6aOyq&#10;i3gyy5yLi5CybQ5Sd85DLslczu1NyHu0Gan31+LDmbm4vrgbRrV0g6ZGPXa2tvSWULyfqllPtl+5&#10;jvTWvC5cvYwweVxLPLy2DPs3D0Vu6lkcP3ZQvPrx/SedFxaGdrUii2HfS1w/sxjbV/VHIhlkZswB&#10;3D+9CH17NIapjSHqqctRlFFXVYXWQh52xgr4eHcbcp5uR/bjbciP3YeCtweQ93ofMh5vxLNtozC7&#10;PSmxyvdQU6g6dPbVa866CnVQh9ZHUVuOAYslGnqJF82c+PGHEHtv9c+oi0ZmufLWrRu/2KsgjpdW&#10;luegPP8dXj/bhekDAzG6hxfmjg7H9SNzMbBPAEwslaFtpIV61Fk5xbqoX78uairVhpqmAloHO6Pg&#10;3QmStPMoohR8OIWcdwfwkWbz0pxWmNfeCf3DHGGoy8laR7xc++FL5wXycjSZ8hQL8h9HjmZoUxsc&#10;3jcLBZ8v/7LzookfiI1EwiTS30vr7GWcIGKzd1n+I2ya3QldI23g4a4NO2tVqkptqBqSTOkoobY8&#10;b16vtvSGr6ZcTdTV5r9p1MGu5RPx8Qltf8x25DEezb4+C8/WtsOL5c1wb2Zj7O8dCPW636FWbdm7&#10;Wenlsjg8R90X774snCxgxHnl4KqPsZO6wM1F9rZw+/btmlXdljXxw9TUpAphhsoZf5aVsuMl5NHS&#10;ZqGXeHNvMzYu7g8XNz1Yk2+LN9ZaJppQ1VOushayN+Pi1bycKlVITQHa7EArb1NcnNEaN2aE4NqU&#10;YNydFYI7s4JwYZwXNrZ3hbai7M14tdrUriu7zg/yNaSjhUpik4WZEiydVHHw+ILfol7dJPTL0lBW&#10;GEvEY6SOiw1B5TkxuHJoFlqGWEq7+NT161HERbVhQp2XUxaTTiAn67zQ2e/kv4OOoTLsdL/Dpo72&#10;OD/KB5eGeuDaGD9cHe+PM/2dsa69GwzVRMdrS5NVXoWWh38r9qYr66tKnVfQUYC5iykM6AxF/yhB&#10;Vd39ZaPuP7p44QTpwzOiTu6dT7MkXutn3sLnN0fRhp23tGTAQOJk6mAgORclTtCa9b+XzqnWosqI&#10;If+BKGoaaEFZpSYGMdbd3skd54d74OxAd1wc5oWLg71wtocbVnVygZ2RAmrX5wMQ9R9q14CCiti1&#10;r8pOK0GeHVdjhCXHiathovD7qFc38QsVhex0/hNS2rsoSr+K3MSTyInZiaen5yO6iT2snC2hbqQM&#10;S0cz1Oawizfiwi6r6arS4tSDiYMp6msoQZcBxrDWbng8rxNuTmmK80O8cZ6dvzTEFydGBGD1yMZo&#10;E+aFOuJIRy3xOp8qI3b9U76r/wO+V/gePyjT62r+gSMG1U38YlkmPRoDjfyPp5GZsB+pd+j2tw+H&#10;iX5N1FKpK3FwJa360kGKuso1Ua9qL4KqjgoDCxVpV5OenjzGtbDCm91D8e7gRNybHo1bE8NwfUwo&#10;jg1riim9AuFGZimnUFfqfI2ataWOf08VEpsyahEUVVoj0R/K9Kru/fPGXxwl/iD3w2nkJh9GWuwm&#10;vD4xGYvGRkBXh5OT5EmXkU99FZo1Il9flXqqIc+b1ebPSG81OeQataCj9h12spMpV+fgU8w2JNCr&#10;bunTAFNDDTCjozMCGmjAw9MaKmrK0j6ErzsvrJY8Te6SJfP//AZr/sF98UfpT+gRb87C5UW0zT2d&#10;EeykD1NrFTRr7o86ctR1DmtddlpejY5Kua6kPuIcsTznQkN7PRwe3hSfH6xC3ofjyHm9H7unhmFM&#10;W3cMIKV2dNKFsZmepDa16tDL8gHEXgQx8VXIawYO6vnXdoaLxj98Kv74zeEhuDy7CQ6M9sC87j5o&#10;3dQJNna6UKS6yKnxpmSDarqcWGSDYiOFmjZVR7UGAqzlcGJcE2RKnecovj6AW4fHoX20E1WrLrm6&#10;vRRFyTovk/pUISVShoWL/wLiv268wBZxkROTfXFonDc2j4tCkLMhNMX+STqiuqq1OLF+gKKGomTi&#10;xAM4O9Mb7p6DYSHm2NSLoeL9lSh5f4rR1H64mMlD21h2HM0jyE2yUrWJtPCw4iGE2RX3+7c7/nUT&#10;Fzu/f3WFp7O6dNJJ7OAQ2w5rK9PMiaM9nMT1iLqCZj0EBZqSSC3GofmdcXZqCyRem4+ypBPYtmgg&#10;41RObrp9E1JpsXuqtmCTNWhVan4nHb+q6vjMqtv+fa0aEQ0DTSJdhySsHj1pLdRS/B41FckEqe/G&#10;5upIeXcKk0cEIZFeef3wIMTzQbJfH0FYE2vI6TBq0lOEg6cdatKLil1OwkFVX7vqVv+5Vn0jDz+P&#10;irpqddiB79iR72lt6kjbrM4eIG1+uBWxN1fizNqBSLi9Gi9ubkJoYwM6H/IeIu7a0Ekyr9XXolhV&#10;Xf6/0+iRv9y8ZZuWFUJ1AgJtMWN8JPasHoTTjD2n9nTHgVUDkMHRcLGrDXd/hy8bJoRUXep/tvFB&#10;RFqiL536PeGvfar6k//7mjhDz4fc8+uH/ndEAEbpW3WL/78x9g8jIF/PWUn27//HT7FxzyuklCaV&#10;eShHFuOjDBQVf0BR/ht8TL6LV7En8OjeLty4tg63bmzA9UtrceLIfOzeNhk7t07C8YNzcf/Wdrx9&#10;eQb5OU/xKfVpxZXLZ3692UoS9uF/11a3/0Tjg679+qGp4T+lfvzw83sZaSGdgFeI0D8PKMtAJT4h&#10;M+0Jbl7ejl1bpmH9yuFYPL83xo5vjl79/NG6vQtatHZE6zZOaEPp3tUTw4aGYuqkNpgzqyum8HP8&#10;2BYYN6Y5BvcPxuTxrXH04DykJFxBZek7xo3xuH3rwrcG5b9rvP/uVr2jtFrOnDn9jSMVYhOPWAwl&#10;8GIZuDwbKP6E0rIYPLm/A8vm98CiWR0wb3pbDB/QCN27eKNH9wB06OKPlp18EdWuISLaeSOSEtbK&#10;A6HRHmjSwg3Bkc4IbeGOlu280JG/271nI/TsGYjePfzRo6sP+vYM4rV8MWJoJGKfHURF8SMg/x6u&#10;Hp+PNXMH/MIhcWb893at/rvt647HxD77p28cpbVQsQotwC/LQmVJEh7e2ovpk1ti+qSWmDKhBcaM&#10;aoZOPX0Q3soREdEOCG3mgBCxf6eFB6Lb+BHgQHTo1hQ9+/P3ejRBqw5+CI92RaOmNmgYYAnfQEsE&#10;NbFBVDMXtGntgVYt3dG2jSdatXJHdAsXtG3ljDYtbLF59WAsn9ICk7s5Y2o3R8zu54a5g2T7+r+S&#10;v588/ruNnZJCACHXrl35Q4eGJBErjKC2l6cgKf4yVizsixljm2P6mAhMHdsMU8a1RP8+QejU2Qvt&#10;OjZAdHs3hEXZUWwRHmmL0FAbNAm2RmCwLQG2ozgivIU3Gkc0QKNwan57fzQJd4MP6ZfIXSOO+oY3&#10;80BEM080aeyEli29pQxuzZo5oUUze7RsYoIBrR0wprMbJvXywNzh/ih9dwiFCYeRES/LdVMtVY/+&#10;P9fYCSlwFFJUnPdtgCWRmRfxXdJyigAeZWX8zMTd2zsxd0ZrTGfIP2V4KOZNbYeF0zpi5qho/Di2&#10;DUZ19cewjl6YPDASy6Z2xcZ5fbF+bk+smN4Ry6e1w5ShwRjR3RPdmtugZQgHxN8aPl4WCPC3QvPW&#10;PmgS4Q5v/szCRgP2zvpo6GeLkHAPNBR7rgLEwNkjKMQOTcLsERFqj1bh1ujXzhmLx4Uh/9Ue5HMA&#10;chIPISP5FMpKY3Dh4ukvfkIcra6C47/TeFNpuUHIb4H+5yKcqkhAIs76VZan4vzJ1ZhPEGeNi8D0&#10;kWGYOiwCP45rhSVTO2LplM7YvXwEzu+YhaPrJuDhqdVIf3ocmbGnkf3yLLJe8PuLw0h6tBNvrq/F&#10;05PzcWHLeCwYEY1Bbb0R1cgKQQFmiGzhiajohjRFrtJBXh1jOVjYasG3kQP8KOJIqZevGfyDrBFA&#10;aRxsiZZhlujf3g5nt49A6rOtUhKmjA/HZWdlRaojMrD7D299GYSNGzcqVMHzn2l0PiOrb/btjDp/&#10;QMSyunjbV5GOZze2YfHUTpg3rjnmU+aRlSyZ1BY7lg3BndPLkfj0CPI/3EDhx7tA1mNpc155znNp&#10;QbgsV3yKNdYnKMq8j9zkK0h/cwwJj7ch9tIyHFs7FPNGNUerplaIaGKLFlGeCI30hHdjezRoZCtt&#10;2jCz04GrpwW8/Gxg66iNpjRRvjRRPv4WaBRgjNYR5ujZ3gozRvoi5vYSfHx3AJ9SLrHvH1AKDkB5&#10;GidvDs6ePfllEKqg+ntb9cVfvIz5F070WyLeZ8i+k1agtDgZt6/tw/JJXbBoTFssHNkayya0wZYf&#10;e0q7YT69OiHt/qrIeyIlGEXBC6DolbSBtrJEbH2I53ch7yQRCTBLs56i8NMdFKZcQUH8aby6shqX&#10;d07Ciint0ZPOtU1zd+k0bUBUA7g1soMzAdc1V4aRlToc3U2kjeiuHiY0Py7waGhOk2SM8BBLtImy&#10;Qo+WFpgwwAuvH28iRX1O0BNQWpFCqvoJFaW5+AnJuHZp/tc+4Y8tuf6rxgsNrb7oLwH940Iqw09S&#10;yspCgp+Gm5c2Y92cnlg+uQ1+pJmZPzISpzaPwYcHu1CZehsVIs1E7mPZWWhxqlEALs5MlyVRPpCS&#10;JqO8NAkie0NlEf+/OF5KilWWywH4eAMFSeekt2UfH23HvWOzcXD1EHRt4YxmkW50xh4S+I6+ltJu&#10;Z3UTOeiZK8HRwxRuPpZwdDNAQ38beHqZIMDXHE0DrNA60hHd29hheN8GSHh5CKWFIh9rKspLUti/&#10;VPxU9hqb1/RAcvwaXD6/4e+ZBTQzj8RFLl268McZzLekgvgLSlmZieTEa1i7qC/WTGuDFZNbYfWU&#10;Nji6ZggSH2xEwfszKEu7g7LsJyjPlwFfUS7bAyyllasQmzlTec1PjHxTCUCKtKm5siQRpQWvpX3B&#10;RRl3qf1XpQHIfLEHSXfX4PGJ2VjLoCuK9rx5lDca0QSJXdou/rZwaGgFbTMVmNvrwSfAAQ4NTNCQ&#10;g+PlZ0X7bycNQghpa8d2bujSzgmDe/vhzfOjHPCX1HoqBIO1/JxbuHRuCgPCvchK28d+nPkyC6qg&#10;/HOt+o9fvYr7C2bml1JJqCrB6VmRhpNHl2LZbAZPY1tTWmD9jI54fGYBcl4fJPBXpXRupbkiS4bY&#10;lCSAT5DArxDgi+3AFdR2sRFb7GUWafgE+GX8naLXHIBYFGc+RGHabeQlXUHO+yPIfb0bH+6swdW9&#10;U9G/UwC1nzSTdNTFzxr23pZSahCxYdvUTo9xgTNcvflzd2M0IDtyJj31DbSCu4cWIhlbtGTw1q2D&#10;J0YMCMDbuP0E/zXN3kvkfr6CvOyTyMs6Lu2NLs67wGBRlkakSr79ovBbrfqPpNe33wDzT4vI41CZ&#10;h9TEO1g6tw+mj4jCzGGRmNg3AKe2j0PGy/3Sae2i1Js0Oc9le69FDgjpkAOBJ+iyfdhCBPhVG8mF&#10;4CP/jZ+lCTRD9Asi90TWM5SmP0Sx2J+deAJZz7fj1aUVWDWnL4Ib2zAS9oEbtd7Zx47aT233tIae&#10;lRqsnGn7g5xg38BM2jnvQh8gxM3TmD7ADM0jHRAdboteHdwxfkhj5H66iIK0yziyazSyPx2jObpC&#10;f3YNpUXXaJJuUGR5F4XQivz+Aezqxl+Swut/tR/2jwrnJwESTukjjh9ciOnjW2LS4DCM7d0E04aE&#10;Iu7GBmQnnEJxBjub9xilAjxqsSyDCEWALTa8S5JGEQkn0wm4WPvJ5Gcm7yHSB9EEVL7BT8XPUJR+&#10;GxnvziHl6V68uroCb68swXXhfKd3R6e2Xohq6Qt3cnyXhjawcDKGlYsJrN3MYOZkCFcOhrWbMWyp&#10;/TYuhrB10YcTTVQDH8YNDOhCGUdEMrjr2dEd6xZ2wr3Lc/D45kKamssoLrhFuYmyIrE//Y60R72y&#10;9OmXAfjNBoWvG4FfKX7p19tF/h0R4Itk7+8TbmPS+DYYS+CH9QzCiF6hGN+nCd4/2g98vkUHK1J4&#10;i/3uNDklbyVbKhKSiIzb0gZ+ScT5DyHU8lKx6VN2fKgo5QHiHxzArSNz8eT0Qry4sBQp9zaT9RxH&#10;WdJxZMfsxMcH26VzUx1aNkDLNoG06/awczeXNvsb21Ls9aFloQ7rBubS8QtzJ33Y0P5bOenBxl4H&#10;Tq6G0mZo30DGAQzIoiLs0bOtE1YvbIvCz6foo26wL/fIyu7TBD6g2XnEmfgYZeKZSmTb1IVUQf3L&#10;Jo6+Vf/Ct0D8syKLZGUBVU52PBbMHYIRQ6MwpH8IurfzQe+Ofujdxgtv7m5HPIF6cHYxTdBknKFc&#10;3jcTD88sxaNzy/Ax7iDKP9Mc5T4ks3lGbaJZYqBTylmS9+EKMp4fRvr97chkoJX9eBeynu3lz0Ra&#10;bnL+u1vw/PxKXNkxEzf2zMP+NRPRtoUbmrXyQ2BIA1g6GMHIWh/6VnpSShyxbV7s/Tew1YGepQas&#10;xSZXB12JBTm4GnAAjOAfKDvAFhFuhY6trDGotyse31nGGXuFGn8XZcWPaW5IkanxKPv5jEDqB2mb&#10;vTA/slTgX7e/B3ixaVD2XZZoJVc6hnX75n5MndpFSr/TrXMAp74fWoS7YkC3JlIqqqI3R1H8mgFV&#10;7EHk0VRkP9qCxKvLkHRlKV6fnYuPdJiFL/ai7NMVBlUindQLlJIR5SWcoz3fh7Trq5F4fhmSr6zC&#10;vf0zsWlONwZr7TC0mx+drA86RLogKsAOATQzzVuK9R53uPtYw8bZVErtLzJBiez7QkRGKCF6lprS&#10;NmgDa02Y22lLUbC1vS7cGZSJxbrGodZo2cIWndvbYvHcNkh4cwCF+Q9QWPgMxQS7qIjCGKUw/zmF&#10;n2Rix44dkjD+sqVONLGpUfzwX21s/NciwK8KqAh+ZWU2cvPf4dGjgxhC+965kzc6dfBHy2hfhIa5&#10;ILKxHR6eW4O8lwfIRiZhzfR2WDulA3bO7ofttM/LhoVhx6xOOLKsN56e+hGFSRdQKSgeeb3Yql3A&#10;//9wfx1iDs9C/KmFuLRqMNaMicKtgz/i+aXVGN6lISYPiUA7UsWuzdzRKsIVIeFOcPc2g62zgaT5&#10;Ig2Xhok4MKIlpfpVN1bnd3VomaoRfHXo8tOY5kicfjG30ZQGwCvAHP5NLBDRzB7t29lzNnvhGSPr&#10;Crwir2Pwxwi4gmayghFwRZnY9i0Oa4nTkRm/NT/VP/gtmH9OiAg/ZeBLazgV2cjJicOZMyultF9d&#10;u/ihTWtvaVUxMNgJgX7mWDGjJx6fXow5gwKxZlJ7mo1TmD84GnvmD8ayUW1wZt04nFo3WjrrUfjh&#10;GipFtEvwRY6/guRrNC/Hkf/6GIrenkTyve1Iub8TH+7uwOurGyBKEFzbNhXnV0/AsaXjMKVfCzRh&#10;cOXFCNaezlQcM9Iy0YamsSwLl6q+qrThTovgi11UIhuXhpESdM1UpcOPRlaqsLTTlPa4efiYIrCx&#10;GaJaWKBzVwecOjGHzvYZgRZEIZ1+KZ8iOyggiaSMRVLWIoE1zc/PmYv+E+CL8ymZmTHYtm2KlAe6&#10;fQdvdtYNIWGuCAh0RFCgDUb1DcXLK+twftt4rGLAtXV2LxzfMAZ3CFzs5Y2Iv78fmW8vEHiyoc+M&#10;egUTojMWSw55qWLd57qU3kycrChKvYXStLvSGQBRFiPz9VmkxZxA2rMTyH91GQ9ObEDXSHc04X09&#10;PM1h7WhE7ZYBr2GkBVVDVUnz1Y1VoWygABVDBagacQBMlGiKlKFrqUwfIbYtmKGBH9lPU2tERNui&#10;Q2cnLFzUC8nJV/nM4oSfOBtD5ZPOx/ATP2ccS0lJqH5Zc1UwnI7if65fv/pvM5xva/4L6YDQgAEh&#10;BN4JIQzVW7cNIGVrgEB/K4zsHYbKNFI00s30mH3IjDmET7HHkfL8GAOlayj6dA/Fn5+gJCsGJfmx&#10;BF4woTcoow0t+HgbReJvP11nYCVyzIkzO3E0TWRKpe9RXpaEEpHSkJFoeVYsI96rGNahMdox0PIn&#10;1bRyMqKzFXvBtaUkM0LzxZ4QJV2Rp1seCtp1ZeCbq0BLgG+lDAMbar+zNmmqGWMCK4Q2s0Xr9o7o&#10;PygIz2MP8dkTCXTmN8AXC4o/n3sQIrRe2inwe2m5/4xIDIdTS3zSLvB7LiO+t9i/dQYG9GuKqNYu&#10;CI5wQIvWPujWKQzBAVYY3S8MIHj4TKqW+4hmhQEWo0ZpS6sQ2vaKoldkN3EMoPhz8vkKUPMLY1GY&#10;cRd5n24hP43an3ZTOhwFsSxRwshTpGUvEwEa7S8HovTzU2S+Oo15wyLQJcoRTUUSBGdDmFjr0qwI&#10;4OWgZqAk5dCTiSKUOQhKOnJQ5wzQNqVJMlPmICjCyEETdgy+vIJs4B9qjvBWNug1IBDbdk9GxU80&#10;ieL9s0iqXvaz1ldr/q/BfyW+5Ob9q3Slf1SqGY8435THiO8DThxeguFDI9GugxdCI53QuVsIIpt5&#10;oVm4CzpGOKNSVDLKuQ9RTUekCSsr4wPQtIiz2FLARdBFxsTKIrG8wIhWRLVFCSjJeIr8ZGp8yi2U&#10;fLyDYn7Kjlw8QGUmqSmlIvMRwM+y5OvIeLwPGye1RZ8oezSn6fEkz7eyNYKBmR41XwXquoqSiF1+&#10;amJLrrYC5FRqcRAUoGGsLB2A1LaQHQQzIgNy8bOEX6gVgiIt0aKdEyZMa4349+elDd0V5WR60uEw&#10;2Rmr3wM/T3z5y+vzv5EimfmpEOezxE6Ez0hNvoEpkztLDrd5cze0bOuLiBYNERBkj0gGLS+vbZNO&#10;zJVk3kZJzkNpUa08jxxZHOHO4KCkM3j5LI58x/LB3qKUUlnwEmUpN+h7z6Diw2kg4STwlrY9Zj/y&#10;GRsUvjqCwjdHkP3iIHLJpopi9iKFwdflJX0wu2tDdG5kgWBGsY422rCyVIeGRm0oq9HMaNSXRHxX&#10;16L50RSbB+Wko4SCAYl6QvrWWjB3NpKOErr4GyMwzBrR7dzQo68vbt7eyhkvFv1oer4A/zvg0+Zf&#10;EV/SPv2RlJl/VKp2JIilhcoC8ty3OHVyLXr2aIy25Pit2gUirLkHvP1t4e1phF6t3ZH/9iwK3pwg&#10;mKdQEn8Ohe/OELhj+Pz8ELLjjiHr9XECehKVKQxmPpynAz2CjPub8O70XKRcW4aUq0vJ91cg9dZK&#10;MqatyHm7h6DvRs7jzfh0YRGSj83Cm70TcHZuB2wk7R0UaosIb3O4uZrA2s4AWjqiRhVB15R9ih2c&#10;ajpKnBHKND2cEYZqdMwaUmJVcY7Z0JYmy0Eftl768G5qgbCWDmjbxQmbto9BqZi1kt0Xh/Oqzrh9&#10;y+YT/MXiy7eKSfx5+crk8FMW4QrtT8ezpycwblwb9BKnFAl+aJQngsM8Yc8I0t/DGFE++og5twRp&#10;t9cg8w4BvL4UqRfnM3pdTVa5D2XvGMk+XI8P1wXQi/D58kJ8Pj0LmSdmIOPCfHy+shiZN5ah8NEm&#10;FD/cjMLbG/GJjCl570zcXzIA56Z3QNyu8bi+ph/urByMpQMao7mfIRp4GMDAlGxGX5GgyzYWy6vW&#10;lspKiP+vo/C9lD9VyqXK3xFMSMOEA2GuAV0RgLlpwtFfD01b2KH/kAA8eLhVWo2tBO0+za44Wir8&#10;IO3kb8EXmW7Flz+W7faPys+aL8AvL05DVuYzbNkyCZMmd6HZCWSE6AkndxNENA+As5slGvlSE32N&#10;8fDEEmTcWIKUc7Px6uQUvL44B68OzULMspF4s3ocEtdPQMyC/ohbPBAvlgzCh83jkbJ5NN6vHYl3&#10;q0YgdskQxK0chbebpiD98EKsbO+B20sHIufaGqRdW4mPt1ci8fJ8nFnaCyNaOqGxlyGDKFJMIxVJ&#10;28VR0/rKIu1eHSllavV3OQ6EvCiwRl+gqK9EFqQKPRstGLmqwylAH+GtnbBkWS9kZ12mv6LZLE3i&#10;IIj3Dpk0w7kUWSG2X4D/d/L8b4lYWCsrTkVB4Su8f38BUya2R8vWvnDzdZBWEO28bODU0BHuXg6w&#10;Z0jfwLI+A6qlSH+6E59jd0mLYoVPd+HztbU4N7YjrkzribJ7NCkPdqMo9jDNyl5UJp1FEW1+6Yez&#10;AO8Rt4sDt2k6YlePRwYDvJzrm6Rzjnn3tyD12iq8PzsPd9YNwY/dfNDYSRvmdKKa1GhRdEuOtl4U&#10;mKsl9z1q1PsOP9T9DnXlakJBsS4UlTgrlOvRBwgaqiilhjW2p+Z76yGIrEfslCsveoLSQpG04g3N&#10;zwf6p08oEyuv0qH+PDy4f0d60/UPUbtGNJqes+IHb9/+u8vIwuzQzEijTBHBRkUuysuT8er1Ody5&#10;sR6b145A+7YN4eZjDVN7E2iS5olwXpfhvZWNPgLoB+zIpUd0Ccab02tJgnbg49OtSH6zG6UPjiFl&#10;w0Jk7FyNzOuHkP/iCj5cOYiMu8eRdvUgUk9tQcmZbUhbMw1JC0Ygdc9sFFxdh5w7G2jK1iP95mok&#10;XlyIxHPzcGvNAKwdESnl1zWjE5UdI5NDHcU60oEMUQtGnN8UIg6gChGDII4R1FHirOAsEechGjS0&#10;wNhJHXDw0Gxkp19Ddtol5Hy6isKsu8ghURABoVgOqSghUytJ+6XWV7fqH34b1D8mYp+l2NwqLahx&#10;qgl5EXMTE2hqRgwPw/xZbbBn0whs3TgRnowQnb1tocPQXcdYBUbmBlDWYGSpQUpnaABtPVWYGtZC&#10;y8YWeCx2MlzZiMzHGzkAWxG/dSoSVk9G3r5lKDq0Fuk7lyF99wok7VyExP0LkXl+GfKvrUDWldX4&#10;dIvm5t5a6bRjyoUFiD85A3e2DMWucaGY3MYZLXwsoaMtJx3bqaNQj5ouO3cq5Ubl968P0EqHaOVr&#10;SSLSmKrR/Oga14ZXQy1Mm9oS714dRH7WVaQnHMeh7aPw/PZaFGVcREn2TZTm3sOruOvV0e2ZKthl&#10;jT84Kf7hj+SZr6TzkPbeSLRS9ikkLzcBcTEXkU3enpF6AbcuLceUsZGIf3oQiaSAqXEyeU77u3FB&#10;L0wc05YOVwd6ZA9qxpoEQIlsQ50Rpjg3wpBfCBmHmtIPCHDUwaX9C5B8byOKH21GwbV1yLq4GhmX&#10;ViPr8lpkX9uArBubkXFro1QUM+/5TuTF7qDZ2oas55vwibY+4dg0PFk3GPtHRWJ+r8bo2tgRllq1&#10;oKpYA7Xry87Nfl9bdvT06wEQh4GlA8Dy/CTw4nBYPdU6UNauR1+hKGUt8gu0RYCPDnasG4SjO4fj&#10;5tk5eEAScGrfONw4M4dB4Llva311q/7HbwFeLZWCyYDfRdgsPHmF2NyazHD/HdLen8W6hT2wfXEv&#10;HN04DPPHR2HikGDE31wvLf1m0I6L0pi3Ti7Aj5NawcFenVpjBzMbYymfrDj6J0/tNzI3goq6Ch+8&#10;Dmopy0v5lVW1lKFHW9vASgsxF7cgJ+4Q6eghBk/HUJp8FiUfzqA4icLvhUknkZtAekqGlPNmP4Or&#10;LaSkc3B5cTfsGtEU83o0QWOaNl3a9IggFxgbqKJWbQ6AOHLLT1GV6GfNlx2lFcDLKZPzq8mxnzQ7&#10;9A3yWvWl9R9rN1M4uBnD3UMfraMd0K+bN7asGYb711Yj/vkupL45QOB3SdiS2MhK3H6r/bMBEM6z&#10;XKzUleUwZKcTKU6BKCBVKbJxFDxDQfplHN40ChtmdMSMfsHo08oR7ZpZo093bwzqFYhubbzg46EL&#10;U2s5KBv8QM6sAHPafSVdFagI8JVqS2Uq68iT4tWhlonswtQ6cYBagcFOXe06UFKvBxOtulg4oSsK&#10;3l7k7S8jP54BFcEuSDyO/MRjyIk/iKy3e5EbK87kL0bCkTF4vqYT7s+LxNOFzfBwXnOcGR+GbQNC&#10;MCzUBXrKotYX7XkdanUt2dnN6uzeQqTjkPQBQkTeanGOSI6sSCTjNnMwhKWjEWycjKV9P/5BVjAy&#10;rQVXNzV07uCOHVtG4u7N/dXm5ud0V99q/AXz6gGQmRYZ8BJtFA60lPSp9D3KSt/So4sVxlfSi2ux&#10;DiO2U4goNS1mN9ZPb412TYzh46kDZyctWFurQEe3FjT1yJn1SNn06kHPQtQjYBDDh6hHSidlFOfD&#10;CYf3tUhnqKl1IttIfRFxMvLU1lKEiXptzBvVEY9OzEMyaWTa5UXIvLyA/H8mck9Ox8utvfBgWUvc&#10;WxhJ4Jvi4Y9BuE+5PNkf54b5YF8PfwwPcoQaZ8D3vHc12L8WkaW52vnWqP8DairU4gBQGRgT1Bfa&#10;z/7r02kbWyjB0k4FI8d1xMUrm9CdM+D/aeVVDfy3zc2vG9mPlLZOSIW0KETQpU1Cb8lhX6Ci7BU/&#10;Behi4YuhvkiWVvgGZfn8t7wneP9kJy7tm4qVc3ujS9cAtGznj/Dm3vAXaYscDBg5MoRnRKltpi1V&#10;mRPnvmXlZxUItkhx8Uvghb0V57jrK4l6Y3VRU1mclSXX1pCHFgfE3UQRQxqZY0NHe5wY5ILL4xtS&#10;/HBzfADuTmmM+zNDcHd6Y9yZHoybUwNwfmQDnB7kiY0d3dHHxxzGBLE2WczXh97r0vmKGVht7yWb&#10;TydbQyiIOPYnTGTVeXKRBEXdWFkqdG3upAtbRu3mzpqIbO3/54CvbqI+ZvUfojiRwMahjKZFJF0T&#10;5blR9JzkRpROjCHgDCpynzCWeITSjJtIjd2HWSPC0aiBJkxN60BTpxbUtGtB3UBeclAG1jqwd7eC&#10;kpYCNBm2i+LNIh2NAF4wCvGg1Yfvv5bacjRJfHAV8bA6nEkM+0MauyPa2wAjg82wopkFjvVrgLPD&#10;vHBmqCfODHTF2UFuuDDUA1dGNsSl4V64NMwTp3o741B3V6wl+L18TWCmXRdyvK4Auhp8YfPF/RRU&#10;FSGvQjuvRP4vpQhXgJqRBqNcLchRcQT4qgYqMLA1hLmrBZQMlaDE5xw0crDE56nIPxdj/7OtegBy&#10;xEph0TMC/pyBBAch/7GU31CUlS/Pvk1zcw2llKKUCzQ7e/DhyVbsXTMEQ7sGIkxUDHExhq2bjVQd&#10;RLwbVdAV2Q6UoUFnJ8rzidPf4vi6OI8pDpOK4+sifYM4CV6bml5bpS79hIqseI2+FkTlBgXVH2Bv&#10;o4FhHX2wvm9TnBsZglsTG9GkNCDgDXFhoBfOD/HEheHeuDDMG+cHeuNcHw+c7euJPRykOxsGoX+E&#10;LZp6WsLBzkTi8XWkc8xV1fpqc0CE76Ejri/P4IrOX01HVDnRhoqBupQxrR7NzvdK36GGCvutJk6a&#10;18KOHdslzCi/n87zjzZeJEFc7NjRgz+V5zxGadZ9lGTdQ8nn2yjOuE4uexk5yaeQ+/6ILP3JgzVI&#10;vrkIT07NxqwhIfBx14UmnaVgCOJtkQZDeVtqvtD++qri2P33X6QOaaUIYlR1GfLrMfihhitqirV1&#10;FRjaiZcfhpAjJxfZRzS1RbnJWugZpIdT9DEvNvRlDDAIMSu74dbUCFwd2QgXhlDjh/lyMHxwaYgf&#10;Lg9vhF29PbFhcAAGhJuhVwvOnHBvyJNC1q3PvogcG4Lt1BRVtmnzq0oK1BT1EYTj5ez8jn7p+/oM&#10;wqgoNZT4N6q1CXpt2FHBqkD/6Teldv+dVl1fTUjy63MVhWmXUfDxAkE/iewPh/Epfg8y3+7Cx0dr&#10;kXB5Lp4dn4idpHZuNnWhrvIdnSm1SaUeaVpdKKjUhIm5BkN5DkiV1otsE3WVGbzw/8XJYmFXJZCp&#10;/SKFgJIYAM4GeXU6Xs169BU1oa/DB9arjbV9/XBlYRskn5+KtLsrkHp7Bd4cn4xXGwbi2bLuuPdj&#10;O9yY0YrSGrfmdMKNhb1xavlAdIu0RzBtvhNB0zbmbKRPkdHNWrJCmDVrSwMgDQaBF6xHHNeuRRNY&#10;l7NTzEgtQ5ERSQl7du+u1vY/VvPtrzTasK3Vg1CQeAJ57w/i8yvy9+cb8OHxErw8OxkPtg/CoRnN&#10;Mb2nBxq7UMuNNaBtROB0a0NTtz78A5xhYqNNm/qdVCldytkggKeJUaLTFSAL0yNEFMIQIvI5iJ8r&#10;UeNFVXslrdowU6+FidGB2DeoCd7umYC0W8uQIyimOMgQuxXJt5bj0fZhuLu8F87O6ICd49ti2ZCW&#10;mNTNH0snd0VIkAW8GOFqGnBg1WnXafNF2XdhakTKEJnW0w9V5YGoQa3/gWxH8HxF2no59mPkyEH/&#10;2b3532ocBKlEopBPdxYh9fIsvD83Ec+298Wdpa1wcDSnNpnHqkE+GNvWG2Ge+gjyM0fjRo6Mag1g&#10;62gIR2dzaDFEF6amNqlmXRXhUKtyrRBwofUi84egoAJ8MQMUCZIiP1U06sDfSQfzezbGsdFN8G7/&#10;WGQ+XI3sdweR++EkCj+cQiZN4Mtrc3F1xwCM72aPngyA2jf3hAs13cpOCx7+9vD0d6LmakNeieyG&#10;9l5ofnXiDaHxAnTxc2GSRH0aBTIjfQZ6k6aM+wI6Tcz/TDUI3vxMdSdu7B5fcWtFS5yfEYQLMwJw&#10;eJwXdo/wxsJePpjRPRCje0YSfFfYMjDRMVSEihptJTW/Hu2+SH/1A82PPBmQyK4jFrmECPopEoCI&#10;fBrGZvow1FOEjvp3WDyrDzr76mFutD0OjgrEzZWdkX53OfLeHkRR4mmUvD+N7Jh9eHdrHQ6tG45A&#10;DzIUTc409RpQZIzhEeyCwCgfaJvQ3KiRr3OApTWcKmdbnTyknpyIbDkwBF7bUAXbtm2VnlXIv5Xg&#10;/u9s9AlSldNqOTmtEbaMCsCk9k5wN/gOljrfQ1+XJkVwYy2RplH2tkislYtpLOX9IPiC98tpytME&#10;8d/U+MlIUjhXbbIiseNBBHRPrq/BvJFNMb29C6aEWuDQ0Ea4sbQT0u8sQ/n7wyhLOAq8P4rzm8fA&#10;064+mZYB9E01yMsVIUdzoW+pQ413hb65DhTpX8SKZa26jF7pZGURLr/Trtci5dU30UWHLh2+8HXO&#10;+H+/sup/srGTUoGLavHxt4WRlS6U9TRQl5pcj05TTF/xtkiU2qmtSoemQLom/50s6RAdmSiQLTS+&#10;Pn9Xm9zZheF7m5b2mDY+FP07W+P2qZlIubsOR3/sgLW9PXB9bR8kXJmP/DcHkPv6MF5cXY3oUFto&#10;6dKfqFODOYhaYj+mhVh/t4MaI2t59XqoKSJWAv29WD6oKZOatb9D3/59v5gVISInRNXj/Z/T2HGp&#10;WHG1LFm65CdFzbo0IwSf2i/opxBRyLomHXDN+mIQqHmkfrWFA+ZssbLShI+rAXasHYHjuyZg3uTm&#10;2L1uMC7smYgtM1vjzIo+SLq+DO/F+9uXh+j8D+Dp9bVo28oFWkaMnPV5Hy3xElwF1m6MObwcGS+I&#10;VVQF1KKPEVFrUEjjL9pdLVWP8H9P40Ot+PVDTpk2pVJFU0mKboX8UE8EWrIZIF7vubmbYNn8AUh6&#10;dRjrFnTHteNzcXDLcMwZE4L7p+Zi2ajGuLB1OJIebMTr2+uwbn5X3Dq7GG05UywdONO0f5AqxqkZ&#10;qcPEwQwdurX/DdBC/msFe/43NdrRX5Rp+rXs3rP7p43rl1Ru3zizIunVxYqTe+ZUzJ3QCisYWC0a&#10;2wz7Vw2v2LF8VEXM/aMVl8/uqjx0YNcvTMY35OH+/4ma5f8nNhEt/uMf/+hG0JZwoPix7wY/4/lZ&#10;Qsngd3ES/hQ/RRGw6ZT/fYXA/k9tAkwBahW4AmQBdgZFVF4TgyAGgx/7lohB+ltD+/8vNYLXh0B+&#10;IpDfMhd/SXi9vaTCllW3+P9bdRO2lwA9/DVgX8vp0ycrnzy9V/nmzZOKlA+xFVkZLysKc98iN+cl&#10;cnNf49OnmIrEpCcVL17erbhx80KlyFb1retUC8didtXt/7/ZCML2X4Mi5PKVS5WizpZ0rKgyB+Xl&#10;6QDSUVyYgKzPT5Hw5iJinhzC7eubcfP6en5uwoXTy3Bg9wzs3joZu7dPwdULa/Dg7l58/nQPZcVv&#10;EBtzq2L/P347IBwEsQoZWtWl/7uboHK/BkCIOHYqXswLwMV7YrG3v1ykJ6/IQUX5J5QUJSLm8Qmc&#10;OroERw/OwZqVgzB/XhfMnNFWqvkoZPHcblj0YxfMmtIK0yY0x8QxzTF2ZCR+nNkFh/bNwcvYEygr&#10;fYmSwhe4fPnUt9jQiqpu/t/V+GBWv3rQn+7cvf1li0o14JK2I0/a71NWImqVJeFlzDmcOLQUG1eP&#10;wtoVwzBzegcMHtoEnbt5oEUbR7Rq64xWrRzRoYMbBg4IwrjRUZg1vSNmE3SRX03I8EFNMXJoGFYt&#10;G4yHt/egSJxwRwKSPzyuOHBg/y/6RVlb1e3/89uvHuybh6tFJdMy5EuFQcXu3vKSBGroS5qPdVi9&#10;bAAWzemI+TM6YcTgEHTq1ACtO7ijTVdfNG/vg7BW7ghr7YbwaBdEtHBGVEtntG7vhYGDwzFiZHP0&#10;7Rss1REfNigMQweGYFCfJlg0dwAe0iwV5T9DUcEzlBXF4tRJ2UnBr2RC1SP8n9doT1d//TDx8a+/&#10;sRVR7GYWhyjEJqwCgv4ZpbTROVl3cHDXZMynli+lKZk0OgJ9ejRE184N0a17INp19UOzdt5o1sEX&#10;Ee28ENnGC6HRDRDa0gNBkc5o0twFzVp7oF1HX3TuHoAePQLQu6c/enZriF783qdHI/TpGYjtWydI&#10;NSfK8+8hO/kClk1thV1bVv/CJJF9KVU90v/+VpWU9Evn792/8y92wIkdzWJbSi7KC5KQl/UA69cM&#10;xoxJ0Zg+sTmmTIhGz+4N0amLl1TBJzTcAYHB4iCaJ9p2CUbPAc3QoVswwfaSqs76NbWFbxNr+De2&#10;QeNwezRr6YZ27b3RlTOlY3sPdO3YEJ078XtHL7Rr7YQZk9vg/YtDSH97HEsmNMPcQb6Y1d/zy+vA&#10;Kjla9Xj/exs7OfPrTn8b7GoRBydk57ekExylaSjKeYEt60ZhJp3mpLGRmDSuBQYOaYroDq4IbW6H&#10;SJqUppH2CI1yJaje0j7/1h2C0L1vJLr1CUPbzoFo3tYLTSIc4BtkJVXTDeQghPH/o1vSXImkR609&#10;0aaNJ6KjXdGa12sTbY/+vXxw4eA0zB4cgGndXTCjtyvmD/bGzpUTfrEGVPWY//sazUxidSfjXvzr&#10;bFTSaUUp+ZEsgWlJwRvs3zGDTKUFpo6LwpxpHTBmVBS69PBDZFsXBDe3pUmxReMoCsH0C7IkuJZS&#10;4jrfRnYIDHGm3W+IiFZeCKeENvNAo6aO8A+yQUM/CwQ3cUCLlpwdzd0REuYg1aaNbuFGcUJLDmy3&#10;FpaY3McLk7q6YFpvd8zo54EjK3qhNPHIL2aBeG9R9cj/O9rXnSsqotP8Bti/EenEYj5EcSSUJpBG&#10;LsZsmoAZY6MwjeBPGUuqOKIZunTxRodONDEdPdCynRuaRlhJaR0jwm3RtKk1QbVBYBAHhkCHNfPk&#10;DPFCkEjryFkhTFOjpk6wd9aFt58VgjlA4iRk01AXhIcT+OYeaN7MhQPihBahFugWZYMhZFCTenli&#10;cu8GuLp7DEoSjiDv/WFcPPePr33BlqpH/59rXyfLOHTo0J/bXk4mL46LimPyCfGnqOmtMY2OdcaY&#10;Zlg4syPmTG6HyWQrvTt6StKLNrpvF18M7h2AYX0aoX8nL3Rv5YxOLQlcmCXCm1ghKNACjYLt4Rdo&#10;j0AORqsOAQiJEnk1ZQns3D3NOEhOiGzhjcBG9rI62CEOCKEfCQ2zRXMOZrcoe4wijZ3YxxM3D05E&#10;8bvDUkXbzOSjiIs9/bUZ+uU27/9m+3oryYWL5/+lU63+Lmy8lMy0QuTULEJ52XusXzUYP05tgSnD&#10;QzBrXDQW0uTMn9QOc8e3w/i+TTCknSfG9AjGjGEtsG5OH2xa0BdrZnXF8mntsWBiC4zu64MB7V3Q&#10;IcwazZrYwp+g+ja0oHkh/aSpCYlsAAcXA+novouHKYKa0Iw1dYU3f08MVhD/pnGYPcIjHBElBoBx&#10;w6ju7rh3bBpyX+4j+Iel8tg5mddQWPT6azP0tAqO/14Tb+urO3Dj5vU/dXJdAh8C/CL8VJmDW9d3&#10;Yj41ffb4SExh8DRtRASWz+iKdfP6YNWM7lgxqTMdYRTWTu2O4+sn48GJVXh8ejWenltBWYp7pxbg&#10;zPYx2LOkN36kc+7f1gNtaF6Cvc3QmBofTgoaQHvvF2gHK3sdmFiqwqmBKU0QZ4S/nZRHRxTT9Q/m&#10;QBD4kBBbtGnugH7tHXDz0CSkx+5E9rsDyCL4eZnXOVvjUVbx6csA0NelV8Hyn2/kvfLVN37w8N6f&#10;Al6ItPNZZAqvzJac7LL5fTFrYjPMGhOGqcPDpBRgiyZ3wBLK+h/74uSmyTi9ZSou7voRr6/tQGbc&#10;GWRRcl6dQuaLI/gUcwBvb23Eq0vLcffATOxdNBCjuwSgWzN3+HsZ0Jw40aZ7I7K5Dxr4WsHAQhn6&#10;Jgpw5gA0CfeAs5uot6UHv0ZWUlLTRmRJEU2t0Km5JeaOboxXN5Yj/eVuZCYeJvgit8I7CXxUFYiv&#10;kvtV8PxnW/UN79y59aeBF/RSOhoqjg6VfcD9q1uwbHZXzBkfhVkjQzF9WBg/m2HVzG44tGEc7pxY&#10;gbjr2/H23n58fn0BZZ/u8ZkfoTj1NgqSryMv6RJyEy/x307iw+OdeHltFZ6cXoTja0diyoAQNA8y&#10;R3iIHZ2qB00KAzA6YjdfS2gZ1YepjSbcvCzIlmT+QCSyC2xsh4BGNgih/2jXzAY9Wlti88IO+PBs&#10;Mz6/P4jUhBPISL9L8NNQXkmpkBUCFMIZsLUKov9Mq77RuXNn/gLwMhHUsqw8A8W5L7B95XAsnNga&#10;c0ZFYMH4Fpg3tgVWE/hze2bi+fVNyIq/iAICXZx+H2XZT1GW8wxluTFSRtly6ftTlGY/RuGn2/gc&#10;fwbJsXsRf38j7hydhc0/dseQzt4I8TNBdIQbIqPIfERSazpie09T6JgqwsxWR6ph38BbFOG3lNiQ&#10;XyNbNGxoiIgQM3RsaYmBna1xaHM/JMZularQZWY+RHF5MsqQwufIQnHxL2bAqCqo/t7GC+eKG/z1&#10;87rC6RajrCyLGpOOG+e3YPmUrpg/siWWjG+LpRPbYhsd6YW9sxB7axuy319AeeYDlOeKndGxjH7j&#10;KC9IkF5RZLnVUPhSSgMgUvyKUsYFqZeRG38CL6+uxLnNY7CAg9kt2g1totwR3awhmnAG2Dc0hWcT&#10;R2iZKlD7tWjzTeETYAcPb3M6XgG+HTy9jdEk2AQto8wxuKsNZo7yxcMr8zj411BWHEfNT6ESJZOv&#10;ZUtnF9LTH31hQYKIVEH29zReVLwXlS7+bWD/iJTS3JSgvPwzWQMj2eUEZ3RrLBzVBkvGtsXyCW1x&#10;dstkJDzYg8LUa4DIKpv/jKFArAS0lACjWBzEqE7lK+QdB+Y1Z0CsVNG48ONNFH24gJRHO/GUjnjf&#10;soGY0K8J2ke6MJjyRFNSTDdqtisdsQ1Zj0jna2ytjgY+VlI6X28/azpeBw6ECYIamaNFhDW6tLBA&#10;r1bm2L9xAEqyr0mLcSU0mWXlHAAqUgWlOP8htm76ORqugu3fb+J9aPVF/3ma9t8X2Wl04WwLyXA+&#10;4ea5zVg7qxfmj2qJZeM6YMGoFjiyajgSb+9GceI1WTrf/KcEncATdKl0tEjnK8l7KYVLRXECJVH6&#10;N5EOpij7CYrS7iA/8SLy353Emxvrcf/YXGya2w2dGJS1asHINsoLDRlg2Tc0h3uQHTTM5KFvrQpb&#10;Mh4vDoiTpwlNkDnBN0Ugo+dQ2v9WTW3Rt6M7RpL3v3u2i073gQR8edlHlJd+lpZFPiWex471nXHk&#10;8B4JJ0pCFXz/XqsG/skfOCL6bRHmpozAixckmcjLicOWZcOxZkYnLBzdAjMGhmDj7C54dGYxSt5f&#10;QoVIWJQjymg8IdA0KyK5kZRHOZGSROF0F/mURS7l4mT+WyLKaYZKhB/IeoiCD5eQ9+4Esl8cQvzN&#10;tTizZTSmDw1DSwZSkc0bwofgOxB8of1mjHzVjevD0lEHHqSdDg2M4EbgvXzM4Utp5GuBZiH26ChO&#10;GHZ2xNY1fVHKfpWJkzrsA0pS2b8PeP18N04fHYbUd2u/tv9DqyD8a40X2CUuJIrLfBvYPyIimCqX&#10;tL68/CNinhzGuvk9sHBsJFZMboMNszrjxMYRSCZbEfXDpTw5oiqvlMSapqbsHSByFlclsAYdXXkZ&#10;nZ3Io1zK/y9KpMgSWZdmPUDRx2tSTubihJNIe7QFj07Mwb4Vg9C1pTuiwhvAP8QVzv7WcPKzkmaA&#10;Jh2vub1YfrCDq6c5HbCV5HS9GprBh+YnJJi8P9oRXdtxBnR1wpvnhznTXtLkxEsve34qT8CxgxPw&#10;7OFCZKRsQ0r8ni8DUAXjX2vVF/k2qH9UqPUS+Hn8TMaR/XOwZk4XBk8tsZyyfV4P3Doyjdp6FMUp&#10;V6Q8+YLVVIjjpWVvAT4cQK2nk6tOZF1elfBIJLKu5AAIE1SSF0ubTObz8Qbyky6g8P0JfHiwAfHX&#10;V+DSzgkY2MkHzUNdEdLMC95NnGDnRe2nozVz1KPtV4WbpxU8fWzhwp/7BdlLJT4a+lmS+RijTSsX&#10;dG7njG7tnLBp1QiU5bF/Irt5aQJ+whtcuTgXSfGbkZm2B7kZR3DxwiFpHYj081EVlH+u8Q+LxAXu&#10;37/7l2mlJFLxYtp7ZKGE5mHtiqFYPr0jVk5uLWUR3zG/O2IvL6W2nkBR6nWUZhL8vOdVwMsSWUsZ&#10;xKXMsgS7kgMgRKqUz08xI0QKdwE+B00ksc5OvIzs+KPIZnD04e5qSfvnjm1D8J2lmiq+HAQnX2s4&#10;+ljDys0MhtZacHAxI9d3gr2bMTwDbaVU7oL5uHvpIoRBV4tIe3Tv2BAjBzZGHGepUI4ysq2Kohjc&#10;v7MCacm7kPv5GIpzzvLnl75ovzhYWAXpH2v8o6DqP/4moH9KhOYTfLKcjE+PsGrxECyZIpxsMywd&#10;3xKHVw+mydmK4uRzKCFwxQyiKkRuNZobkR+5GnwpkbXI3FeVxFrKJE7HJ/yAMEulpKKimkQhY4K8&#10;DzeQk3ga+e8P4ePDdXh2Zi62LRmEEDrQiGgfBEQ0gBOBF+nb7bysoG+lCRtnY/g3docdwW9Ak+Tg&#10;bigtyHn7GSIgwBTRUa5oH+0u5VDeuXEYivMe0zSS5hY+Q87n08jKOIxCAl+Ue57gX8bL2DN/jf1U&#10;/1HK35JFXIAvJBMvnp/Gsjm9pCh26sAm5PfRuHfiR2S93I+SlIso/ngboO0WyekqpbTtIm9+9SdB&#10;JvgVNF0ySZEEwvGJFO7FBELQwMxH5Pt3Gf1eJfM5jc8xOxB/ZRnObJtKzXdEhEjlG+ZO4AX41lIK&#10;dyNbLZg76FPjHSTwqzOIOzfgQHibwdvHBC2inBAVYoVubVwwcXBTJL87hTI639yP15H4ei+DxjMo&#10;yKECEfjSoit0yte/jn4bVUH7zxt/0bX6j74N5p+XyvICam06GcEyzJvcXgJ/Ur8gLJ4UjTd3NyBP&#10;mJwUdjr9AQNg2vpfgF+l9RWUX6dvF0LTA5FBsEQcxObAMSgrF6kgxSxKPo+8V/uQenc97p1cImlu&#10;4zBXBEV4wLaBOc2OLRoEOcHUQQ8WzkZwD3CEk5elBH71ALh5mdL0MOhqbINmYTbo0MIRfTq64eLJ&#10;uagovI97l5cj9tFaSeuLC69+Ab685BaSEy//Oe2v/uXEpPi/Qesp0raQPBRkv8DqJYMxdWQUA59g&#10;zBZrOLM6IZOONk8krci4KUWz5fnC0Yo0WeTwkrZXg19l76vSuFenci8Xtp/+QFSYQBHjAsGU6LRL&#10;CX5ZygXpZUj2sx14cW0d2UqAtLwcLMB3M4U9TY4NB8HOw0KWvt3PHo4E376BiQS+oJ6OHsZwJ/1s&#10;6GeG8BAbtGnuiI4tHTF3ciR+Kr6JvZsH4FPSAeRnnyf4Nwi8yJt/izT0LuXe19TTvAribzeR3736&#10;l78J5F8QkYNHZBj8/PEh5k7vjKnDIzG6VxC5dxQ2zOuJ3ATa5uQLKMu+h7KC5xRy+yrwZdouAP86&#10;dz6lXKTL/cxPkTs/TWaOyjlbyuIYHzyQKgelvTiKhDub8OLyIsScno8TG8agRztPRLXwQpOoBnDw&#10;tIQdgRf580W2cHMXYyljoB3Bt6HpsXUzgrWzHuxc9aWERt7k/I0b2yI81BbtWrmhXycnxD/fjJ3r&#10;u6M4+xzNDrW++DZKC0X+fJE7/x7N5yO8e31V0n5alIoqmL/d+EtSjs2/J9mdTMor8glOOm5e24FJ&#10;o5tjHIOqET0aU/vDsGVRf5qc81LKgAqG6MJ5QSQ0FWZHaH6Vba8krZTKc0gOlsJ4QTYYFOlndMq5&#10;T5BCwJ9fX4Mbh2bhws6JuLJvMu4enoo3F5fiyq7p6NPBBy1b+aApHa6jhzntvAHtva6UOUSXTteM&#10;TteWgyKKF9i4m0iRr42TvmT7xWvIwGAbNG5qg/AIB/Rs54K1Czvg0okJKCX4ZVLRgjuSoOQBzeBj&#10;ylPK8z/G+6t/6Vsg/lUhqtTez9iz60eMHBSCkX0bY3DXRhjfLwKb5vdH+aebjGipJQWMaoufMWJ9&#10;RRE2P4GgV9FLqXCByFFcVbiANFTKGFv0CmDEnP7qAp5cXIfHZxfj6ZmFiL+2Gpmx+1Gewln1ej/H&#10;86CU2HraiFZo3doX4c28adstYEmwBfiieIEOwTd3NYGNpwVnggl9gAFs3Y1gy9lgywFw8zQlFbWR&#10;dkM0DbNj0OaM0QMa4tb5mSjOPIfKontA4V2Cf5/PIStcUF70mH18hls3ZOVgqf0rq6D+ZRNJeMQv&#10;HDly+G8BX7aeIxbTCpGW8hw/zuyFUcOiMKhnMPp3CUT/jr5YNrUzfsq+hbKMq7TVD1Hw6RYKP/EB&#10;Mp8QVJmIShIoEU74tZTtpIympRJxKM19yOj+GrLjjhLs9Xh+chGSbq2TEiplx+1HAXl+UcIxgn8E&#10;mU/34fn55RjRzxct23hLaSWdGFRZOZqS4xvAwEaIHgxt9GHqaARzR0OplIc9TZC1kx5FB46cBe40&#10;UwEBND3hdmjf3Aq9O9vjwM5hyCfVrCwRWs8BoAKhmH5HFDCg1peXiOIFcf9c+zkq5eIf/67kprKF&#10;NLETLR/XruzFmBHRGD44HL06+6NXB1+aAH8sn9kdGS8O4QVNxaUDM3Fq20Sc3TEZd44twJNzy/Dq&#10;9iYUfLjAqPcuKgs4halFZdIDPUdR+h1kvTmFjw92Iv3eNnx+sIMg70bms334HHcQOa+O4tmF5Xhw&#10;bDHu7F+IK7vnYXivpoim2QljlOtM8M1sDWFgRa230KFoSYn29Ky0OQg6MLbThT1NkCUjYEc6XvG6&#10;0cPbCr7+1ggJtUFrgt+xlSVWLWqH7LTj5PYkDCWPCLSsckRFVdUIGfixX8D/5tnd6n/8FpB/RWTA&#10;F0hLyHt2L8AwOtiBfZuic/uGaNfCHR2au2PDgsF4cGoB4kjX4i6uwNtLq/Dy3BLc3z+FgE3Cs5Oz&#10;8fraMqQ/38XZcY1TW0znGJSSz2cmXkLe61PIYrSZ9WAbkq+tQdL1tUi4tQnntk/ClgV9seHHPpjc&#10;nwMe4Y6u4Z5oFe6B6Lb+kua7eNvAyFKU59CTKkfIqkeoS7bfyEaXA6DNGWAEY1G+w1FXOrHu5GoM&#10;Xz9rBDe1RlS4OTq0scbkscF4HbNVsvUlxU+oHNT6UllpkYpysq/SWIIfg0ePLldvPTlZBbms/eMf&#10;//AV//DvVY6QpW6v/i7Mjcgy+PnzS2zbOgMjRkShb69gdKHGt4v2RmRTB+xaOx7ZLw+jlHSzkJ/Z&#10;T/ai8PkepN9Zj4RLi/D23DwkXVuKrCdbGEudQnEazRPDeRS9QEHKdYjCBRn3tiDp0jJ8uLicA7AW&#10;+xb1xcppHTBxYCgGdfVDt5YeaCu9ULdCWKiH5GwDxdoOGY44G6xjJivZUV26Q5TskCpGWGhIyYtM&#10;rDVh5aADa3ttONBHiDdejZpY0emKwmWOGNzXHVfO/YjMtEtS8YKioqdfynYU5MlKdhRR8vN+p2gN&#10;fyAd4f/38mp+Db7QfOFos5Dw/g62MbocNiwCPXsEs8P+aNXCG1Ghzji+cw6K359BiQD/1WFq/hrc&#10;3DkFx5b0x/Gl/XCZYfzTI9P580U0IwdQnn6ryiG/RlnWI2S92I/4S0vx/MAMxJHhXFo9DCvFq8gZ&#10;nTC4sydG92uCjs2d0bKxHSKC7REa5gZ/frp7m8OSTMeENl7bVJgbUSdFlO8QBWs0oC2JmiQm1lqw&#10;pNaLShPWdnqS4w0k+I1DrdC6jQP69XbDpbM/UuMfobT0JYV9IyEoLRWp3GUrsZUMAsvI3n4P/L/B&#10;5Mj2Xlb/P0NN0swMxL24iI0bx6N7dx906uiDtm380YxsI7iRDaaPaoPc18eQcHstts7rhtWT22Hr&#10;jJ7YP3cg1oxrheUjwrH7x064tnMsEu5uRKW0xv9GWsVE7mOkx+zB2wuL8Xgv6eSxedgyqRU2TWnP&#10;nx/CiqkdMWt0C/Ru7Y5WQZZoxZkmaiMKxiIq/1g70aRY60HLRIAvK1ajZqQm2X1RtkMAL2aAAU2R&#10;KU2PYDyWNEUObgbwb2LJSNmGtNUOndrbYOeWYcjNZlBX/gZlFYxPKlMYdYt6KaKAmqxmSmVlOo4f&#10;PyrhvGfPHr8q6P9ue1+9+VXsRktDfMJlLF48WNqm3bmTH1rR4UUQ/CZNnBEVbMnIcxNOrR+O2YMb&#10;Yza5/8oxnTF/UCvM7B2GBYMisWFiWxxbNhCvrq7DT7lPaXIExUwgI3qKjOcHaOdXI/nGGrw+vwS7&#10;53XH9d1TcefgbOxfNAhn14/H0sEtsGJoa0zr3Qx92jWCD4Mlexc92JBCCmeraawNdSMdDoKOLEO4&#10;iQx8YXZEznw9UTGI4JvYqMPcRgNOboYI4OwJ4AA0a8WAq4MNlizuggJR50sscYjKEdU1U0QWcUkK&#10;GOsU4M2buOqA66wEPL/Yix8cP378bwNffIrEp2WlKUhKuo4ZM7pR8/3Rob0PmrXwREh4AzQKskcE&#10;NfL5xbU4vGIAJvVsiLuHltDRLsG8Qc2xd/4QLBvVEtd2zcClbZOQ+mg/KrPJIoreEPx3KM16gvyE&#10;M1KxmsK3J5H1/CBS7u9A0p1teHttA95dWY+bu2fh4oaJuL55FjZO7Y+OEW4IDLCGMwEU4OvT2Qrw&#10;NQi+qJlSDb6GyBRO4FX15WmWVKQBMLRS5UxRg52TrrQ519vfGCGRlohuY4np01ogieazUkTZUlCY&#10;RaESfilYI6poCAJS9EvTQ2c7RvzPgwd/fgPUt+Vn8EuKPyAx8RrGj28rgd+unTfCOfWbhrrBL8AG&#10;YY0sEXt5Mw6tHIhJvbwZIK1Cws2dWEf+v3VOH5zeOAmxF9fj7e3tyHzFh8t6KmUyFO9tizIfoyD5&#10;MvI+XCIdvYpiOuBCMqDMuGNIfrSPA7ARD4+RYu6Yht1zBmDvgpEY3SMcQf6WaOhjCRtyeZF9RCSq&#10;kwbARFMqVqNB8NWMVKBmrCSJpomoGKEKPQtlGFqqSJzfmwPoFWCCppHWaNnaGmPGheJFzEGC/K5K&#10;64W2M8aR6qWIRUVBPmTyC/D55ar4n5TUxL9pSaEKfPqAosJEyeyMHt1SOpzQqo2HtH9SAt/fFmFB&#10;1rhzilz8+Dxsp8lYO6UjDiwfhvM7puLp+VXk/1uRFncKee+vEGBGwmLdh45MTO+irIfIT72Ogo+i&#10;VoqsWlAxAzSxLF2cfBM57y4g/QXjgBgyouenUEbHP21AS0SHuqARAyUHar4h2Y6GVKpJG6qGalXV&#10;gsSnMpQN5KViNapGCjRDKowDlGh+VGDnxmjXxxwNAy0QEmWHVm3t0LdfQ1xjoFde/or2/TOBp6aX&#10;l1WB/zv1UqrA/xvtvRCxHVBm84uLkvA+4SrGjm2NTp0bonlLN4SJQmFh7ggItENoIyu8uLEDOS+P&#10;4PWNdXjKwCqWZuj1rW14/+gAPr0+j6KP9xhQPUZJhijTJFt6qCh8yZD+EcG/IQEvAi5RrkksJ1fm&#10;xVJekA0xICO9K+P/V2Q9x0+ZsVg1uR9NjwdCafJc3MxgRIf7RfONNKFmoAoVkRvfQAnKenL8Lg81&#10;E0VomqlA21KJMYAKbAm+BzXfm4rTNNIOzVrT6XZ1w/GT81Fa9gJSMTKxhP4L8AUmMvDFvieBt6hb&#10;8J8BX+zR4U1LS5Jpdq5i4ri26NjJG2FRDpLmd+ocisbBjmgaaIWXN3ahNFEUDj6IjJj9ZCqHkUZt&#10;TX95hmblFkF/hJLs5yjOJr8vJvilb1Fe+AIlwuyI2lhpN6jxHASCL22wkgZIttuhtPw9hZQv7yV+&#10;yorDnsXj0DnCEy0481zczWBiS6op6mQZ0uQYakhlmpRFlSA9BSjq1IOSbn1omClLpZq0LWV1skzt&#10;NWDvYQh3X3MEh9sSfHu07+yC9RtHIzf/McEnsxHHWH8BvtgYLANflMQSeNPXdvxbwa92KoLtiGI1&#10;KEvDh3fXMGlsW3To0hAhLZwQFGrPgKszmjRykEpcv7pL8D9eRMmnyyj9dIeBFDU97S5pZQwqCXJF&#10;AYEWOxNyYgk62USFqHv7GqWfH6NI1Dwn8CXUfLFnR2wjFA65gsALEMooonpDWd57cGRxfO1E9G7e&#10;AG1oejyo+Va2tPsWpJlGQtsVpbIcAngholaWEA1DRcnsaHMQDMh2RMZYC1dheqwQSLoZ0coG0e3t&#10;MXlGe2QV3OX9SC/LaPPLqm3+L83Oy5fPqxnP4v88+G8J/pg26CjAb+aA0GaupJ2RiGDAE0az8/LO&#10;Tv7aZZqJO7TpNBliC6AIpCQNJtjFr1EuKgPlciBE2mABfukb2R7NjDvIS7uOfKH5abckBlTJ6Feq&#10;m14mVj+TKAxw8l5xYO/h6p6Z6NvKBW3C7OHjZcaoVR8GFprQJPiiRlZ1nSxVDoL4VNKh3af2C6er&#10;RdOjYaIAXWtVGfhii0mINYIjzdG2ixuGj4lCSvplgi/eLYv0xwL434L//v3r6rdbe/5msyNMjszs&#10;iBzMKE1HcsJNTJ/cBd16BiCylSvCCH43gh9EpxcdYofHFzegMve+tENNLBNXiEoLYrm4uui82K1W&#10;SApXQEDFq8UKASh5vqgQJxbXkq8hh7Y/P/UmZ8MD2vvn0utESYo4aPlxnBFPUJh8BTf2Tcfgts5o&#10;S40NJN+3cTCk0yXjIbVUp60XoiIBzgGgKGnVl3Lka5rQ4ZJuCtajbaECQ1stOHhbwKepNQLCzdCq&#10;ozP6D22KK9fXks8nU+lINaUaWQL8X7KdtLSkas2/8h8Cn9/FjSuzkJp0B3Nn90bPXo3QonUDhBP8&#10;Lt3CGGSJ4zyOUoFgUIPLRBVoar0oUCZ2LUgDIXYxFJBBiAJl+eJNVQqv+5EDQ23OodP99AC5ZEHF&#10;NFMlZDklqbT71PAKMQhCsh4DokhZxn0Ux5/HvX2zMLqDOzqF2iBY7F5wNIGJtSG0DGjzdRWhQRGl&#10;OFS05KQCZaJykKKmKFCgQtOjKq31aJmTdlqrw9rdGJ7B1vAPs0J4Szt07umN3fum8pnFK01Rpkmm&#10;8b+ukZWbm17NeF79BzVfgJ+DYmrskoUD0bevqJHlxejWDV3It8VJkWahzlg1ozcqM+4xYiVAeWQo&#10;NBuQyvKJjbE0PaIeYg61mU5TbBORXpqXfkBFdhxKU2nz319CObW/nFy/LOESA+ALKCPfL0uifLhM&#10;K3AV5UkXURB7CM/3z8K8vsHoG+GA8IaWcHUwhiWjXD2yHHWCLYAXRcmUCbq6Dm2/lAeuLs2RMrWf&#10;Wm+mRuBFsWJtmDjowcXPHL4hpJzNGOl2aYA164eR8XC2UukqygXoQut/CX5paW41+Hl/O/ic6yA6&#10;7IBwOKJgTRKOHFmE/v2bSkFWRJQrnW9T+JPuBQfaYnz/SAJ0A2UZ5OnZ9zkDnkrV4cpz+PmZTCf9&#10;HsozHgD8f5E2vqycZom+APy30kSCm3gaFUmnUf7uBEoZ7WY/28OxO4qC10ckyYrbh4IXB5D7cCti&#10;90zE1jHNMJQUsbmPGTzt9WArwDQgrVSrAxX1elJ1OPEpqsOJ76J0kyIHRlPUxqL50bbQgAl9hYmT&#10;Pqwb6MOrsRlCmzugQ1cvzJjdEfkkCKLurQz8avmvgF8tBF44Xd7sp4rPePL4GIYMbkbw/dCseUO0&#10;6RgMv8ZiK7YZOrV0x2dGr+XJVwE6zkpRYUccQBAVP5OuE2Ch1WQ0qbekxbSS7IcozbxHjT+P7Cd7&#10;EHfyR7w4Nhs5tzcg9+5GqWp05sud+PRmF9LjtiP15gqkX1qClJOzEbtrDPZObIlhTa3QgTbfW1R8&#10;sNOTciErqdWVKsOJCnECcJHoVAJepGmnVFeH0zLVgDFZkvTGy0UX7kFmaNzcDm3odEdNCkECA8LK&#10;SnJ9EeVKwIuqST9Tzf+g2amWn8EvL8vAB9r9yZO6oHOnQEa5ophBAPyC7eHawBiBnga4fGA+qfhx&#10;aupxlMSfRXHCOeS+OoHMWGpuzBHkvT2FrNijNCvnUfHxCgrfnUTu871IvrIMSZcWIeXaUqReXYaP&#10;N1Yg5fZK5LzehexXe5AfuxOfb6xE2qm5eLd/Eh6uH4jTc7pgcrQj2tNk+HmYw16sbpppSOALsAX4&#10;ItGq+NTQU4EStV6U5xDgi0LFYgD0rPSo/YYwc9aBW6ApGkXZolUnF/QZ7I238RcJvnixz1n/DfD/&#10;Qw736/V8GfiCdoosIrm0z3N/7IduXRuhY+fGaNbKFwFNneHubQlvN110ibBH8r0dyH++G4Vxe1ES&#10;uxd5j6m1t9cRdLFn/yQ+3FqPj5SylwdQGrcHn64sQQ5Bz7y+FOk3liH99gr++3Kk3VmJ0hd7gBf7&#10;UPF8D0pvbsBnRp9vd0/EvXUDcWJaO6zsG4SuQRbw8zKWloqNzdShQhOjrCnyNNdDfeVa0neR9VZk&#10;OlelIxYLbupGqlCjiDV/A1tdGDHgcvIzgn+4FVq0c8CU6c2Rxhkrab4oVyWAl+qF/Qz+f4hqfht8&#10;UU2opDgBa1aPxYD+YejctQkio30QEuUN30B72DJwaepthGUT2yLjwRak3ViO3NurkH55oawG4tON&#10;KIs/LBWgT761Ah+uLcbHSwuQdXE+Mo5PRea5ucjgdzEIBQ83oOTJNhTe24SMM0vxYf9sPF8zAuem&#10;tsOjdcPwcMsIPN0yGifmdMWASBsENTSEvbMeDMlkhKMV7EZkuRW1EcV3UY5VJNlW1qZPEPyfcYCo&#10;i6huqsZoVwv6dmqw9zWAR7CRRDfXbxiIT+KFj7ShV4AvilIy3pHOHcvA/48FWT/L15qfjbKSROzY&#10;PgOTJnVEl+5NpfopwWEeaBLmBTcPSzRwNkC4tz5izi7HB2p06vm5SD07i9/n4vPD9fjpxUH8FHeQ&#10;wG5HwpHpeL1jLBK2j0HKzgnIo83POjUH6cfn4P3eqXi3exruLxuMm/P64cykdljXxQu7h4Yi4Siv&#10;d2ERks7Oxd1NIzC5syei/Izh5m4IHTIZFS1BLYW2y33J8SzqIor6iMIXCKcrKkVIxRfMNKHD4EyA&#10;b9NQDw1DzNGtry/evN6PzAz6LWnDVxZBz5ZeKklJnKrkP7a88LN8rfk5KC1OwsOHB7By5Qj07BOO&#10;MGp9wwB7eDS0QUDjBvDytEaQlynmj22HlJtrkH5tEd6dmILX52fh3cUFiN00Hq9WjcW7NePwdtUo&#10;xC3qj9jFA/Bm9Qgkbx2HpA0jEb96OOIWD8azxUOQxIFOOzif4HfErkGhSD0xn7NpA03TGmTcXYVn&#10;+ydizahItGjISNVFT6KQKtqKkpOVMooT9GrghUiFKYUJIv9XpAlSIvWsBt/aWwf+EZYSz38RtwsF&#10;+bcZBL6TlhnKkQFxXJR8+Qv4v15Y+5uXlH8WMd3IG6UFtlRy8lWrRqAPwQ9o4g7PRi5oEOgEn1BP&#10;WDmZwc3JGM38rfCC5iLzHhlLzCakPlmHT7dX4832yTjQLRCnBoTj4aIBuLOoH56vH40YDsrLLeOQ&#10;sHca4nZORP7Nzci9sB6V13cjbtUEXJs7AO8PL0DBrU0ouLcNmXc2Sk467sBUHKAp6uBjCE9H8nxq&#10;vrq+ipTYWoFSV7Em6ijUkApU1pOn5qvQH6hwVqiR+WgwFmBcINb89aw1YO2hKwVanbp64PHD7SjM&#10;fUia+ZaB4gcCn44yfJbNALIfAX61sktLyn//y5SfRYAvasKWFCeS/8Zgz26G94OiyHRc4OrnJO0S&#10;dvBxgIOnPRzsjeFipYJh7T2Q8Xgnmc5uOtudyH+2E2Ux+wjyZOzq1RSfT6xA3i3a9eeHkP90PwoZ&#10;PP2UcRWf4/bjp/TrnDWbpfqI9+cNQfyuWfQN61BwZxvy720h+BuQfHkJXhycjINT26IDbb67nTZ0&#10;yd8F+PVVaWpEGRFRYqS+rCKoyKlfX6G2VBFUUZmzQoUDpKNEBqQoLTdYu+vBq5ERohnlPr63HQWM&#10;VVDKSL00gQFXKoXaL95sSWW5838JPm3P3/QaUTjc6ghXiMgUKDx9FulmInJyH+HMyUUY2C8EQWJJ&#10;19eBPNkMhnYGMHc0RwMvW4SIlU5fI+xaPgIf7+0mraeQsWS/PYC029sRv30BzcpklD49i4q0u7J6&#10;52l3GBc8ICO6jOKY44jftwDxa6cifs0kvN82A/nXN1LrtyDv7iak3VpTBf4kHCflHNrMBR4OulKK&#10;eDVdZVmZEJFVvO73kNXrkhWlFFWE6svz30RRG/67vJaixIA0DORh7ayBINr81asGIz3pPPKzbqMw&#10;+wFKC1/Q3CagvFRE5B8ZnctKsv4CfNGqf/BtUP+oCPAJtlSOlfxWbB0RES6pZlbWc9y7uw2XzizG&#10;6BHNEBLuBitXM9pNbWhSe3TMtWFopgVXV1Npnd/TQRMnV09E2tXNSCcD+viGdDPhLFL3rcTH9YuQ&#10;fXIHsjkAOU/P48PlA8i+fxJJZ7ai8NIe5O5ZiuRFYxC/agxyT3OWkGpmkaJ+vr1WKtf94dJivDw0&#10;BQemtcEIBnhutprQMlSGkqao01JHKjwpKsFVl2QV4FeXY62uBirKRonaLXqmKoxsG2Hm7G5ITjyH&#10;7LQrlIsoyLyF3E+3pdMy0r5TEo7KklS8ff20munIXqCL9veAL5YW8qucC6dYpcgglYkS2vuYuJM4&#10;R+C3rB2EYf2DERrhDFOG9lrmsi0augRe30SHkaYmTC10YW2uiYZWqthP5xl3fhlSnm+XtgJW3juI&#10;5PWz8XHHEnw+tQVFAvjzjA1uHEbl/TPIO7cdL1ZPQPKmScg7sRQltzcR9HX4fHctg+eVSLm8CK9P&#10;zcKjHSOwdXQ4RkS7w9FSDWo6cjQ59aWc/aKQQXUdxK/Br00R4Ncl+PWU69I/1IW6bj0pU8nSZQOQ&#10;+O44CrOuE/QL+Bh/AumJZ1DEQRALhtKSSeErHD9+RML511tH/oZNUwJ8Ak5+K4FPllNSlEaKuQgj&#10;RkVjwrhIrFncHWeOzCXdbCwdwZHeJBkrw9BcB9r6OlBSJ5PQ5IDwu5GRIox1vsPOpUPw+sJapN3f&#10;hKJn25B7fiVerBiDjC0/ovDAKuTuXYW0HUuRtmcF4nfOR9oxBl+XqfFXVyLj+mqk31+PtHurkXpF&#10;0Mwf8Xz/BJxb3BmLenhgUIQDHDn4olRgfTpUUQRTqoVVJaJSnKibJQagOre/NAD0AXJq9Wl25GBl&#10;J49mzS1x/NgsZGdcRl7GJTwhYzu9bxIy3h9DIX9Wnn8HpXmPfmtyRPuz2wWlpQN+gpRSnLkSn+DP&#10;Sss+y05mi5U9vMGeHbMwY0on3CULiX20FUkv9iMhZi9OHJiDSePao6GPOYFW4CAYS/tmlDSE0xO2&#10;l85NTQ46uvVhpPEdFo/pJO1G+PhgI8qfkgUdmIGPu+Ygadtscn3GBLvm4/PRlSi4Qtt+cwuy76xH&#10;zj2am8ebkHxXDABt/aWFiGeMELNlGA5MbIbxLR3Rvak9rI3I70kv6yjUlcCW6mHVFmanuipoDWk2&#10;yOoj1pRsfj1ST1FSUJWab+moCa+GRggPscDebeNw6/wCxNxZjdvn52PPhkF492QHKvJukvTd+Tb4&#10;olX/w6+B/pZIwZMkPztZIBfxb+/g86eHSEk8j8zUi5g9pSUObZuM5BdH8SF2H1Jj9yPp6S4c3jga&#10;m5YNQVhTO5gxUhQ7xhR1VKCgKdZS1KGqpwlNar+mnjoHQF6q2jl1cEu8pPMsjtlFSrkWeZfXMbJd&#10;hSypGPE6ZHNwPpNSZt7bjPzn/J24HciN2YbsmK30G2uQcnEhXuwagytzOmF5zwBMZ7Dnol8XxpqM&#10;aOUJcP1av9D6avDFbJBqMtLhCs2vLYpSkhGJ0iMqenIwtNGCh68NPD30MHZICPZvHoQzB8bh6c3l&#10;uHh0Ks4enIj4Z1vx5P7pb2+UFY1O4A9vEZeBz6BBHGwWYXR5Bn5CKh7d2YMjpJOXjs3BWXLp8YMD&#10;cHjTaGTHHsXn5/vxOfYgEu9vk8BfNKMbAvys4eBMx2umwwBGAXLqSqhP7ZdTV2FEqYVaSoqQ01SE&#10;li7ZiMJ3GN4jDK+ubkQhqWf+UzrdJ9Tyx1spBJqsKI90M+/lPhS8O4D8t/z+eh9yOAjp99fh/anZ&#10;uDSvA2ZGu2IOgQ8kR9eV+w566rWhrFAHterKClKKwpRfgBdFKimiYKUAX5gbYe9FdSN5sfSsLy9t&#10;J/cIsIN3QxM0i7DCrvUD8frJVqS+2Y93BP0T+3J898gvWv/NLeJ0An/ocMSXStAiCyztemV5OsoL&#10;3qMg4zGn3FLMHR+J87snYNPcLhhBu3p882g6yz3IodZnPNuDN3c34iB/FtXUUqqF4tzAFlrGWlLZ&#10;PnkCrWmoA10jXTo5OkBFedRWVaBzk4eWlhL01Wpj4bieyHh+BLmvDqAk6QhKP5xEyYez/H4WxZSi&#10;ZDre90elQ9BZbw8ii1Fn6q1VuL95KE5MjcbGYc3Qr7EdbNS/h5VeXbQI94G8MClSZTiamSqTUz0A&#10;1eDXUyTDETW76JgF+CLiVdSrDwMbbdiLQ3VOOggONke7FnaYM6UdTh2cgXcxe2hq9+LBlaW/b3Kq&#10;W/UvfAv0LyKWDVBKEXtTMlFZ/AEl2XHISLyKh1dWYOXU1pg/IhTbFvRAj2gb9GvvhD0r+uPm0bm4&#10;dGA2ls3tgeBGBjA0qQkbewNYOpjRzKhKxX0V1BRo6xVRu/b3qM+HrlO/DmpS20R5blXxQkNTHtpy&#10;3+PWsTUE9SiK359CeeoFlKRckI59FkpyFrnvjxP8Q4wP9uLTg7VIPDML1xZ3wqlJYVjRzRXjo6wx&#10;KNQWYzoHI8zXHvKiNmM9mpfaBLsW+X1VLcSvwa+2+VKtRi15qdKQgnY9aU+nnbs5bJ314RtgBs8G&#10;OujSwQfLFg3Enas0jUmncf3Kker1nG8fCxKNv/BPD8RJywXirUwpAyeRD7M4CeJclCjTWpZ7D7GM&#10;IHct7Yd5g5tiSp9GaBdmgY6tHNC/mw/6dfVHqwhHODiIkqY1oKRfC6Y2ejQ5ulDRpalR43Tm9K8j&#10;x896dVG7VlWVNlF1mbxajs5NQVse+jqK8LBWp/k6iM8xJ1EYfwoFCUdRSMALkkStxiPIit+Pgrc7&#10;kPloJVIvzkDclr64t7A5HsyLkMpw35gRhQPDQjCztSca8VoKHNA61Pxvgf/dl5kg6Od3qKvMKFgs&#10;Q3Am6lpowcrJCFYOxnBwF4fmLKhQqrCzU0BQkCGmTWqF6wzqqpW6CuZvt18eBa12qAJ4ajo/xRJp&#10;eblI8JNC8ONRLp0cFIFELCqKnpNSPcK9Uwsxq78fJvTwQWSgEfx89ODipA4XsgIzUwVoG1BzdPkA&#10;WrVhaK0PdUM1KDNcrydq3pLG1ZITESY/qYkS0xD0jty6rgb/Rlvw69pQUfoebUJcEXNxJ5LoYDNj&#10;NtO2b0c244E82tk8spzCR8uQfGosXmztgcfLohG7vDniloYT/FBcnxiAkwP9sayNB3yN5CEnanQR&#10;6FoEX4goQC9pvRBRro/g1xSBFyPfOqJ2l7YS4xRTWLtawZgKZG5rAGtHPfgGWmP+4pEIamIJc4vv&#10;EeinjimTulYHVv/8KKho1eAnJr2h9leDL9ZoaGYYNFUwaCoXRy/Fe1Sxv6aUIl54SxKHQpqAW4em&#10;YhjNTYifAVwYfjswYjU2lpMqQquTPipTxH5I8WZIvCUSb4uk2udCCHZ15edqEc6uPqmnWFUUNdBF&#10;DS1DOuhQT3Oc2jQB78npU6lhny7NR/alufh8fCo+7BmCZ2vb4y41/a6ofz6vCR7MaYRbs4Jxfow3&#10;Tg7ww/LW3nAj26lNtvNDNdi/ElErsboGuqiFK/pYhzOxjkZdWT12bRICIxUYW6rCxEoJ/o2tcPj4&#10;cqxeM5LPXveL1lP++SFo0ThCX47/S3xe2mco1mg+o6w0CeXF71AugBenA6Ua6GJj0xvZTrHCOGQn&#10;nUPMpWW4dmgWRgwMh6u7LhyddWDnqE1aqU4KKU8zI/ZBKkp7I4Uo05SIwmRi0erX4FfXQJdTlrGh&#10;OrS5chpKUKQD9POwgbORHEZGe2L3iAicGd8Y12eG4tq0xrg5rSmuTw3GvTlhuDOzCe4S9DuzAnF9&#10;mj/OjfDEod6eWBTdAM4Ev54CgaZtF+ymugy3EPFdCrKquH5N2vwaBF+qTq1KlqSvLK3zq+mJnW3y&#10;MLVVg5m9Ily8dTFv6UAcPLKs+q3VPzc5X7fqP0hNSaqQbe7PoJYnEnRReD5O2kUggJfAF3nPCvm9&#10;4DXKc2NR+PEKnl5cjs2L+mImAyyxVSS6jT+CQ93g6WcrrSAqUWs0jNQkk6MuBkBPWQK5vigu/yvg&#10;hQjNr8fAq55Kfan4fB1V8a5VBTp6itBWqIFmHNg5zaxxoI8TLoz0wOXxvrg61g+3JgXhPgfhznSC&#10;P0MMSCCuTfLBmcHuONjbA/NIO1216kCZmvw18KLwfD1Fsq0vjpZCxy/kB84SSfPVGGiJtX0heqIu&#10;uiLMHfVh04AmqIE+dMx/1noq9B9LfCEa/+BLypfKsgxqd7KUW6a8OIYiEv3E8me098LUiG19YmNT&#10;Xoy0Szjr/VnMGh6CXtGO8PfShZunIemkCXRp79VIzVQEQzBRhbmdsQS6trEGf8YokzSuOoQXgH9r&#10;EATHFjUURdVQdT0VziRN2JjKo4m1PH5sboV9PR2l4vPnR/lJNc8vD/PE1VE+uDE+ANcnBODKOB9c&#10;HO6BY70csLurK2Y2c4C7fj2oMGiqxSBLgC+c63e1vpfAl1dRkBbSBBEQ5WHrk/IqaClCxYB+ilov&#10;qv8LURJKwGDRwccWVu6m0LRQRcee7f681lc3jpYs2dHdq5XlhW9RVkDgReF56ZAvnWsRwS6goxWg&#10;S/tsHgFZ91H08SLO75mCDiHmcLJVgoExaaJWDYJFO68vJy2kmTuawMzWCEqkbFIBemURxAgNk4Eu&#10;NO1r8GU/I+3kz0UZbk1DDWjSV5iaaaBNmDO6+RtjdrgF9nR1wpmhDXFGVP+ndovq/+f4KSr/Xx7h&#10;TeC9cGFQAxzt4YRd3dwwt4073A1qw8hANvO+NjlC6isRbFV5ftaTnH4dmkVl0mKxrVyJn8IHCc0X&#10;rxUtXC1hyOeqq14DaqYqX7T+Tyc7qm7VFyiT8lo+lxiNOM4upKzgCdkNhaCX5zyUNrqWfr6OrIST&#10;SHm+F7NHN0djX0PYWCvDzEIFuuJ8E7XD3MlYOuMqXkgrU+MF+OKVnVQalSKAF7VwxeqhsP81CLzw&#10;BzX4c7Hmo22kDQ19NTpvahvtdbivBSa388WqtjQlPd1xbqgnzg/zIPBuODPIHeeH0gwJ4Id648JA&#10;T1zu54nj3V2ws6cHhgcbo6mTFpzs9KVVy9pC+4WtF+ALqkmqK6ck3mDRP2mpUlmUoaSjDAWKqK0r&#10;il2qimLG4lmMlFFPsx7kdergx3mzqnn9X0vzJRovUJXgbv9P4vR3RaEQDkDhE5TmPURpzgMJ9LKs&#10;myj+fAWl6VcZVR5D6rPteHJxMRZObo+OzVzh62kCO1dzWFE7RAlrcd5JieZHAC+0XxSgF1JLUD7a&#10;VBHISHXQlTgA0loKeT5/T9tcl45NmzNIg/9Op636A1qGOmBG10Y4OCgEN8c3xeWxPjg3xIMa7oVz&#10;lPOcBReGE/gh3jjb3xNnezXA4d6u2D08AAd+7ILGBL9VZIBUCVqs2QvnKuILWTVoKgU/6zLYk1fk&#10;IKhTyw01ad+1oGygIoFfQ4XKofw9arEvdUmDbV2M/hiv/yOt+kJPH16orBBr07mPpeXR0sz7KPws&#10;ToWIgwmXyHJOo1Ck1mLYn/5oI+KvLceJDaPQt40X/LzM4ExmIjYbiU2nAnwjcnwjK30puBKgfxkA&#10;gi9qnWvxIcUAiOhW2Fl9awOYOphLwAvGo66nBG0OoJ+jGhb3b4xLU9ogZmEHPJgdhRvjgmhifHB2&#10;MAdAmgkcBGr+pSG+ZDqBODyyEdYM9sWI1g4Y2rkxLGh2FDnbBPA1aO9lRYkJKqV6IGSB1/f4nnTz&#10;O87Q7xmY/aBI+qkswOfAMQ4RByqq8aL8e6kdRfs6qWlhBjVdbNfLvo/irHsozrhBuYb8TxeQnXgM&#10;+fFHkBOzHam3luLtlbnYv7IfukQ5wMSgDp1qfakaswBf31Ibbn5O5Mdq0r6YWgrfEXgRwIhBqCmt&#10;5WgaaEBVR4V/x2nOUF7XUuwSMyM1JfhqwnHXh45Wfbga/oDlAwLwZFVvxG8ZiFfr++DRgja4PpYD&#10;MswXF4b6yITAXxkagPMjm2JVFydM6+iEIW1cMWZAK6hxgJVVFaRC86Lav4hyZeDT/PC7tOZTFeXW&#10;oHn6XphI0tMf5Pm7YpeDeh2Jam7YsK4a+L8nqalovNiXdL6lmTQzmbelHDklBL7g43lkfziK9IT9&#10;SH+1C58erUH85Tl4cmIyZo9oAherulBV+Q51lBm1qtQheGrQMVaFgbk2qaPYlCQzN3WF9gihiakn&#10;1nmo7ULzBfjqempQ01el1tPWG2tBXtpZVgtG1Hx/01pYM9AXL3cMQuKxiYxqZyB262A8mtsWNydF&#10;4PbkcNyaEIoroxgDjAvD/RkdsKSNPRb0DURoAy0ENrSEhY0uVBk7iAr/ovq/qPwvwK9RU5gdmeZ/&#10;L8Cn1gsRzrk2wRezUgSIZjSlffv8XOC4Cra/r/GiVYms//FT0acrKEy7hPwq4D8nHkT6u91Ij9uK&#10;5NtL8ersNNzYOxKdIsxhqvcD7eV3+EGBD0UtkSc/1mSQpWOoQvDJnavMTV0OjpB6avWkCtDiweTU&#10;5b7YfyFKmor8GZ2adl0oa/wAM9266OlnhL1jm+DV3iFIu7EAqXfXIPHyPLzdNQrPV/bC44WdcXdO&#10;WwZe0bgzpz0uz2iPaysHYUJ3HzIlBzSP8II+qW9dOnRFBnK16gjwCXQNfv4afGq80HwRd4gS4fIa&#10;9EO0/Y2DXL8A/7cnsq5u1Tc4c/JAZf6Hs8j9cJK2/hAy3+9H2qut+PBoJd4zvH+4axgOL+2Ktk1M&#10;YaJXExo68hLwNSkKKjVh52BE8MkOlGSAC/DFQIitGwrk8CKCrEHNqiccLcEXka+yJsEXPJsBmoJm&#10;LWho/gBnYwXM7eKHoxOjkHB8Aj4/XoNPMduQ9nQDPl9fgutLumBLXw8sa2eDH6NMMbGpPoY20sb8&#10;gYFoH2KG0CBLNA52ga6BErR0NCSn+nvgS4trwtzQKdcRrxEJvNjBbMSBq8aF7GZkFVT/mVZ9oxuX&#10;DlYW0s5nvdmLT9T4lGerEX9jDl4cG48LSzti9YhG6BNpATdzRZiZaKK+Vk3StNqws9dHQJAbQSer&#10;4YyQ7Yck+BwEOWWxdKwsAS62cdTmbBHA1yXrUdRgcCM0X7x50q4DLY1aiHa3wspOAbg2pzM+np+L&#10;7NhtyI4/gJy3e/DpyQa8PDkNN5d3x61FPXFgYmtsGNMOy4ZHY1QnH0wd2Qo+PqYwNGWgJzZMkcYK&#10;2167Lge+FoMtYXbEyiq/16IZqilYEBlRLSqFMHtyWqS9hopfO9j/fAWhjRs3KlTf8NaFPZWfn29C&#10;2sOVSLq9AAkXp+DpjgHYPcYXy/s6Y2onJ3RoZIYGtpqwdSDHt1ZHo0BHePs6EFz6ATk6WgVGk9IA&#10;8MH4cPKMJEUkK4AXoFd/FwxI7KNUENv2+PDqqjUwsXsEVnb1wYOlvfDp6gLkvdpBx38ERR+OoeD9&#10;MXx8tAGnl3XGkR9bY9HARpjWJxRdwt3QMdIDnu5G8PK1hZu3AzS0aQLlGOVKi2gCfOFohcazT9VL&#10;2yLQYz9UGF+IdSktRsZfAf/fKdshGm/2pWDNpePbKtNuzMOHCyLzx0g8Xt8N56c3xq4RDbCivysW&#10;9gtEW38ThAdYItDHCr4MwcWBBCc3c1hY60qaX1eAL0J8gi/suqKGggR8tdZL4PNnAnxF+gGxd15T&#10;5XuMYnC1bWAw79eCZmYBsl/sQE7icRSknEbBh1P48Hg9Ys9Nw8JhnhhBdjOyT1M4UhHsHXh/dzP4&#10;NW0Ae8Ye6gyepO0hEscXZkcGvmwmsG9kQXVobsTs1KS5FK8Oq5+fpua/V7CmugnHUt2B0we3VCae&#10;HI2X+/rj5uLmuDS9EY6P9+IAeGHD0ECMZxjfPcIJ0SHucHM1lVKoqJCtyJFaKqpTs2l2agvbT0er&#10;JDEcFQIvbD21XKyp8FOVP1NRrw810jp9fTk4mNZDDzrb3UODcHpqOJLOzUD2y53ITRIvVQh+/DEk&#10;U/PjLs3BmR3DpAI0LSIcoW+uDC2Kvac5vIJd+f8aUKJz/xl8wXRk9FK83RIMqL4CGRj9kKa+Eiwc&#10;DL/W+P9+qabq9nWRsgP7dv30aHMnXJobikszg3ByYkMcGO2NDQMbYmYXb/w4KBptI33g1sAaphaa&#10;1LZ6UFQVZqY2tZ5hPWlmbdW6nNaMHGnfBejyavKSiO+6Ii0LaZ06B8rPUw/rZvVGH08NbOrpgbMz&#10;IvHyyDjkUvMLqPlFDPayY/cj9dE2PDg1H0O7NoSVWR3Osu+gzIETh9r8I7xh427OwaYp430l8MV6&#10;fVVAJQNf7FCjcpAJicNyUdEhX1gN5X+uSNnX7asO/XRydjg10Q+Hx3ni4PgArB/shw3jWqJ7E0fo&#10;kOmoMhJU15WHMkNxBYJeX5VmR412Vmi/CHYIfrXGV4MvtvLpGmpj3Jj+uH11FxZM68LBbIrhvtpY&#10;0toaRyaQah4Zj7y4HShKOI6yhFPIjzuEx6eXYmA7L5jr1+aAq0Odjl+BzMveyxaNonxh5ULwacKk&#10;JWNJ6wX4Mq0XUo8/Fyua8jR/s2bPqN76IeR/vjzf142270thyqMrhlfsG++P9aMbI9pNCfY638FA&#10;k8AzIlUUe9zFm3/ydekAAuml2A1QU3B9fipqK0pOVl6FjleNIrZo0MmZmmvh6MFVyE65gjO7xmNO&#10;P38MD9TDlh5eOD05Ei8Oj0VB3DZUkP6Wikj7+W6M7OoFG8v6cHQxRX2aNwVdJSnCtiVLsnezphIo&#10;o76i2DbyvfT+tqYwNxL4sjdXKmLQTX627/9ve28Bl9W6bQ/vMFER6e7uUFoJBQUUAz67u7u7u7s7&#10;j93dLXa3YisiIA0D/MZcL7jR7Tn/c+89sc+9e/1+g/UWb6w15phjPusJAeX2j7UwZeHGL/fNkqxn&#10;N09AsIcOPF316aU1UY42srRuOaiRbeVYxSoXzan1xel0fikrrkcKlzJKgpVmXOXg8zW6RupMkgbo&#10;37sWrl9YgI2LOqBDlDESTs7D4dENsG90HdzdPhBJt5Yj89lOZD7dibg9U9GjdTClSporiqOsXjlo&#10;mmvBwtkMMoeagSV9PSNMacYu+bPian75hcVgMYL3JRqatmxaVGb+8ZXrP3r7fjHioUN659vTXRhZ&#10;G/PA8+DTMpaRsU9kYhnKTUnqfnGNn/FzWVX7jhxsuU5aqnwp5bqtzH9gwaQYEmSNXt1C0K+LD+aM&#10;rYM311fg3Op+WN49BBsHR+LG1oH4eGMFUp/sYpG1FkumdoSNZQnomfFk8nPkhOvb6MPG3VKRGxkI&#10;IbVEcWky4MFWCqlisqcJ0Cz3DduJP/5ixEU3ytA3y3BH/3/RedJeU1ZXxrtS7wWsVqVRqrgGtZa+&#10;X2lck0iQ5l1p06f8aBqWgY1VBYwe0kxZsXnupMZYMbstvmTEYe2EJhjd2AVHZrfB/YNj8O7qMqQ/&#10;34e7pxegWV13+PibooKJGkpT7tTI/AqUHBtXS3gGevCkaDPCyHoyX9pr5OKJVLFTpkwuqu3/Wctw&#10;f78V/SGCyNrV88rxBCjFEiF9YER2ilF2irHokr0cfLleqiY9gXnwPZwN0aSOOy4dnYspw+thzMBI&#10;nNo1Dtvmd8TiwbXw+DALvNMzkXBrHV5f38Aqdy9mTWoLTy/aSGMmTEOV1Jk6msCvqg+snS2gbcKD&#10;T/tYjBL3M53OtOnTvvmexH/uAvRFN/4Qu+9+2Jduvbrly4EvJe35hQdfjQefJ0Ap48tSp6Up2UwD&#10;ni6GmDW+HeaMa4LhPUOR8eEYVs3tQJZvx6El3XBydV+8uDgfzy8uw91Ti5DwaA8mj24ERyc6KzPm&#10;EQM15b3M7E3gzorW2ctBuSLl7uuZt3bt2m++F7Gw4Gv/79qYDyy/+6EKqlWvmieJrzgZWJx7SXbS&#10;zKymWwamtIiR4c549/wgtq0cgKXTKDFxyzBjVD0c3TQU+xZ3xez+4Xh6Zh5eXV+F9XM74cLB6Zg0&#10;qjE8PMpDh7pfzkgN5el0jOxM4BngiQmTJnwjLQWYU/A1//dvzAmrf3AAvgwdPjTfwcU+T1yQOg+Y&#10;s5cVYutUxOhBdXF422jsWzsIs8c0wKEtIzBvdCx6NXDE7AERWDO1FdbO7ICdPEHPbm5CNT9tHnx1&#10;mNiWRYPmsXnr16//3WfxO4DWMaLgK/3f2zZv3uzEA3Hl+wNTFEsWz8ufMKZH/vUL2/Jund+Ut3P1&#10;8LyRvapjzogYzBvRGPtWj87buWZi3v3rh/I2r1+U/5e//Ph9CsGDPq7g4//cim48MB2I9z86aP8D&#10;bBALXPARf27/lY0Hz48nZDSxlNhP3OBjCUQWbz/l/gz33G2aQWvYUq47F/zrn9v/po05wpwnujr3&#10;PXiypZY5RrwmfhRx/wzIZ8lnzpfvUPBdzAu+3p/bn9t/b6Mp0qNyNSShFhOPihDuPwry3eU38Haj&#10;nTt36hX8vD+3/+vbjh07ypEYHUgMZc6Vvxfbt2//cuTo4fyLl87l37t3I+/ly4d5SckvkYuPqgle&#10;uM/Oeo3crFeQxWNlHsT05Pv48CoOCW8u4cPr83j1/CTinx3Hi+cnFCQlXkZy4hV8fH8BH96ex7vX&#10;Z/GSr/n47hISP8ThU8JlpCZfR3bGPaQk3UF8/OW8e3fP5126eCz/yOG9+du3b/3hd/0bOCm/XY5B&#10;weH4c/vfuBXYk7E84U++I8APcfjwofzr16/mv3n7Ik+Zn6tgNKCMjUKezHEgM3vI9FFJynwuskBj&#10;fn4iif4en1Oe4P3bK3j2+DhuXtuBS+fW4+LZ1bhycQ1OHZuPQ/umYdf28di0fjjWrxmEDWsGY8Pq&#10;IVi7YhCWL+qN+TM7Y/qEVpg8uhlGsqQf1j8aw/pFY+TAuhg3rAEmjGqMqRNbY8n8PtiyYSwO75uL&#10;G1c248n9A3j36izSP9+ErKDw9vW1vOvXTuQfPrznR+0oP8ITOUZ/2qb/4I0Flg1P4jfXEn6Evfv2&#10;frl1+0ZeyudEhdjKJKzKXBIy5FUmZpUR9qqpDVRTdMm4tM9AbhLycj6S6CR9zluS7SnexMfh7o1D&#10;iDu3BUf3L8TOLROxbtUwrFzSH/PmdMPkiS0xdmxjDB8Rg/79o9C9Zxi6dgtFt25V0b0r911C0LVT&#10;MLpz36dXdQweUBNjRtTHpHHNMI3/O2lMU+X+GJJ/+JBYjOB+8IA6fH01BQP71caAPrUwdmRTLJrf&#10;G3t2TsWNq5vx9uVJZpzrQKbMxvsInz/dwa0bp/P27lUtnPO3IMdQjmXBYf1z+6NtVCkHnqgl35+4&#10;othHkj96fD8vJ1eIXKjg36Io2XORhpzcVBWyPwI575XZ6JEj9uUFvuS9JKnO4dLZ9di/ayZWLxuM&#10;BbO7Y+HMrpgzpSOmjW+D8VTtfr2j0KFdFTRtXgkNmngitklFxBB1GlVE7QYVEV3fC9GxAg/UqueK&#10;qLouqEnUrueGWD5XL9YdDRp5oV37YGWNtwED6mHEiCYYPrwRBg2KQd8+0QyUmuhL9O4RpaBPj0h0&#10;7xzOfRSGDIhh0LTFlnUTcD1uG96/Oo/M9LsMgsfIzXyIzLR7yPh8Dw/vn8/b9/8OhiVyrAsO+5/b&#10;v2OjGlXjiYj77sR8xf4D+/OfPHn4N+ZOUSl7UQjxCydfBEj4nBRkZyeT+LLI9zN8wRNkpd7Gwzt7&#10;sGf7ZCyZ2xNzprXDotntMX+62JMYjBhQAwN7R6Bnp2po2cQbzZt6ownRkLcbtvBHA1kvqXUIYluF&#10;ok7TYNRsVBnVY7yJiqgRUwnV63Ff1wuRvB1Rj3tZYaauB6rXkqDwRExjXzRvGYQWrYLRiu/Tpk0o&#10;2rYLZWBURcf21dCxbVV0alMVXdqHKejROQLdOlZHR762c7uq6N+7NqZN6oDNtEmPH+5DRto11g7X&#10;kZNxDVlpV5HD+xkJp3Hq4PK89WuW/C2bFCfnoOB0/Ln9MzdpJ+bBfvuDk/CFhdqXJ0/+K/OTCfF/&#10;g2r2VdXEErLSTF42C9W010wAL+mZHyI56QxOn5yHpQu6YdLoBvTctTB6cDTGD69HNKAPr42etBzt&#10;WvqjRQs/tGgZoKxL1axZIBXbjwrujWhBrC+iuI+K8UHtxoGIaRGM2GZBiGlaBXV4v1Z9Ps9AiKzn&#10;wwDwRtVaHqhc3RmB4U4IinBFaJQbqkW5oka0GzNERdRt4M1M4o/GzQPRvEUVBkMQWreujFbyHZox&#10;8BhwrVvwfvPKvB/A7+OP5kSLpr5KJpo1rQNOH52HF492IjvpLPCZBfbTPdi5ciBmjYjF1L7VMbVX&#10;KOaNaZO3bs2K3x13gZwTOTcFp+nP7R+x8cDG8sAmf3+wBQcPHsh//ebFf4HshZCCtQBC+ALk5VLt&#10;lUlHWahmvcGXnFfITL6HOBan82Z1wIQxjTF2OP314NoYOaQu93UwjAVo/3610L5DEFW9Isnogrq0&#10;LfUbeSO2oTdq1fFAWKQjQsMdUa2GK2rW8UFMwyokayiatY5A647RaN+1roI2nWqhedvqaNg8hMpe&#10;WUFtBkKN2h4IjSTxwx0QWNUGgaF2qFzVDkGh9ghhQIRHuiCSGaEOM0L9Bj5o1NgPjfjZDetXQiPe&#10;b8LAa9mcWaI5P7e+N2LqeXJfEY0beqFBjAua00r16hKKFQt7KH2i3j7YhuVTW2FS7zCMaueDMe0q&#10;YXyHShjdzg3jOnph7vCGeauXzv5hNig4V7EFp+/P7b+ySVs6D96uoge0EKdOncj/lPThv0H2opBl&#10;XNKJjCKQNWVUSv8Fb5GVch+3L+/AigX9MH5EQ4xjUTqcBeeQvpEYOrA2hg6qhwH9olmghqN1hxA0&#10;bElVb1wR4fTmVaMdEKbAmepMwkeRnCRm9VruCKNih9ZwQWh1N4RFeJK0XqhawwPhURXp7f1Rp34V&#10;1gEhaNS8KmIbB6NOgwAlS9RkloioQxsUzddT+atUc0IAiV852AGVQ+wQGGyL4Kr2qMZAqBnlgXrM&#10;GLGxPqjLrFGLWaMQ0dGeqFuHlokWKoYZI6aeO+qztqgX7YRGsW5ozTpkdJ/qGN4pAGM6B2JEGy+M&#10;aOlBuJH4nhjbsRImdQ/AjL5VsWZcfTw+uyzv5MHNf80S7ZJzWXBa/9z+2sbCqd8PDt6XXbt3ffnv&#10;KfuPIZZGPLxMNpxLhVfmzMqVNTzfIzfrOZ7eP4wta0dj1qR2mEjSjxlSByMHRBG0N0NobSQQRjXF&#10;gD610b59CJq1CEB9WoraDT1Rs747oogaJFNEXTcS3gnVajoqqyeGRYjqO6BqmD1JaocqIbYkrh38&#10;ZYXFKvYICHZEQAhRldaGCI/2oeXxJ/wQzkwRVtsH1ev6MqsEokYtb2YSL1SLdEdwGF/PAPDyMYdf&#10;oA2CQ51QNZyfH+WF2nXFZvkyI/C1tEzVqjkjKtIDMXyf2gyiaAZjNIOydm03BoQbYmo7oW51M7Sq&#10;Y4cejd3Rt4k7+jdxw9BWXhjephKGt62I4e28MKaLLw4t7460+xuR/XwHMp5tw5MbW/J2bv/9+RPI&#10;uS04zX9uhRsPzJbvD5Tgxo2r//C55AVQFi6ht5dCFp+U1QVkRbGMtFu4eHal0pY+alAdjOhXEyP7&#10;RmFUvyiMGxSNCcPrY9yw+nyuLob3q4uBvWqiS7tgtGhcCS1I/FbNfNGymQ8LWj80bcIilD66Qayo&#10;qwsthSsaMBjq13VBfWaCmJoCkkyWE6UViqjugBoMiAhaourVGSxhzBI1GDgRXgwYL1olDwSFCdyV&#10;zBDbRLJBICJrsw6o4a4EjYe3Ody8TOBe0RTeftYIDHJE1eruiIxmTVHbFxE1KyGM7yOrwlWvzoI5&#10;nM9F8P1qEgyAKNYNNaNdEB3lgOhwW8TWsEULBm5HZrEejT0xuK0vhrTzxbAOPpjSNxRntg5GLkmf&#10;+WQH0p5uR+rz7Uh+sR2Jr3bi/Nmtfy0LbCk47f83N0mB9INnvz8wBw7szy9sV/+nIS+XPj5fmTMu&#10;V6Yty32B5OQr2L1zAqZNbopxw+uQ3CrSj+wThdEDokn4GEwd3RjTxjTFxCENMaJPHYwdEIuh3Wui&#10;G4vYTo29v6ILC9oeLUPRlQXlMD4/fmAsxg+IwcTBsRgjF6S618DAjqHoz6Dp1z6Yr/VHO6pri1hn&#10;NKnjhJgIO1QPNkN4kBXCaWeq0dZUDXFSlisPqUqbQ0UPoqWJqks7wwCIYjaozOcCmS3cK5nBwUVf&#10;gbOHMbx8rZhRmGVI9Jq1/RFdJ4B2yAP+/rbw92V24HNhzBiSDaQOqVpDAs4ZEbRj0dzLmpX1w+3R&#10;ggHaheQf2NYPQzv4YnLfagrxM59sRebjbUh7TOLLECyF+Lvw/vU+fPx4DImJl3HgwO7fBYGc+/9T&#10;NojVvzt/tPTq++ZAnDh5PD9HissfEfXvQtFWmt8eLyxcleJVlJ4ApOlSbsv0zx/x/s0VbFgzAjMn&#10;tcGkkfUxYWg0VT4Cw3uFY0TPGiR4HUwe1hDTRzbF7NEtMIP7KYMbYOrghpg1vBlJEINx3WthcKsQ&#10;DGtbDRN61sHMIc2wfGJnbJ7XHzsWDcGe5cOwb2Uh5P4A7F7WD7uX98W2JT2wcnprLBzXCPNG1MPE&#10;PuEY3M4ffZtWQoe67mgS6YzIyrYI8bVGsK8tfD1MUYWEDqMdioyuSO/vjRp1qOhU9eBqrvAhqR1c&#10;DWHtoAtrez0GgSE8KlnB25+1QJALbRAzSJgnbZE9fAMYAJVpu0Id+b8MqKoOtE72rEFoyyIkCJwY&#10;BE6oxazUoLYzmtdxRJdGrpgxKBKXdo/Cuxsr8OHWGiQ/2oyUp1vx+cUOfHqxEx9f7cPnxNNA9h0e&#10;76fIyX2N4ycO/ygAngonVOz4X7jR41nxR34dIFqICxfP/YPszLeEL4SK9DINqxA9QwVZz4IW50te&#10;Ap4/Po21K4T0bendYzFucDRVOQIjeodjeI8aGN6dt3tGYtyAepg1qjkWTGiL+eNaY+7olpg3uhWW&#10;TOiAVZO7YM2Urlg6th0WjmyNTbP64NDK0biwfSYenFiFZ+c3Iv7iJgUv4jbi5eUN3K9V5lAXPL24&#10;HLeOz1GGaMftnoDzW0fh6MqB2DytA+YMorXqVAO9m1VBhxg/NGMRHFud/j3IDiGVrWldSH769yha&#10;nmoRHqwhPKnenvANdICzlxmsnfVgbKUOcxtN2DsbMCNYIiDImRmgIhXeE5Wo+k4MEldPY/6PNQPA&#10;geS3V1BFaTmyQyj31avZo3aEAxrXdkSbWEcM7RyA7Ys74eGZ2Xh5dRne31mDD/fXI/n5NmXin4SX&#10;e4oQ/wmP+Rvk5L0nPuLCxVM/CoB44UgBXf53bPxhe7//odeuXf6n+PdvQbJ/bbWR/jWyOFUKSf+e&#10;pI/H62cnsWbpIMye1FqxMeOHqEg/lmo/tk8kRvcS1OTtaEwaGIPpwxph1oimWDi+DVZN7061HoZj&#10;G0nUXbNxcc9cXNo7DzeOLsXtEyvxLG4LEu8fRPbLs8iWlfNfnkFm/GlkxJ9UFu1NfXIIKY8P4POT&#10;A0h8uBcJ93bi3c1NeHllDZ6eX4p7R2fh1sFpuLZnMi5un4g9i/pj3tBGGN6+Gno0rYzGUa4IDzRH&#10;WLA1fTqLU2m9oZevWcsHUbX8WPhWRLAsOElVt3Yi+a3Lw4gBIHtrR114+ljRHrmR3K7wlYULPIyU&#10;eefdvIyVFiIJAMkCQSEOtFh2qFrVlvWHPepFOaJxHXu0jrFD92YuPCY1cWLLYDyJW4CEB+vx6dkW&#10;JLDQ/RC/E2mfTuEL7uJL/jOeByH+O+IDcvMTiERcvXbxRwGwr4A2/7kbf8ik73/YSVqaH5P0n4N8&#10;pa0+ldYmBblIRE7OB3yhp3/14AB2rRuFhZPb07o0oZWpqxB+TJ8aGE/Sj+kVoRBfSD+Raj+Har9+&#10;Ti/sWzMSp3dOxc3jy/D40kY8vboV8Td34s2dfUh8chzpr84j630csj9eQe6na8hLvkHcQl7SLWR+&#10;uIKM95eQ8eEicUFBJiGL5ae+Po3k+GNIeLwPb+9uw+tbG/Dk0jI8Or9QmYv62v6pOLF+GFZNaoVp&#10;A+vRa4egaZQTIoMtEFXNjgWpG2ozG0QL8Wt6o3qUN0IiPREQ5oKQml5w9bGAgUU5GFiWgw2tj5Uj&#10;awB3E3gH2MOHwSGFsIu7MQPAGP5VbFlQuzMruKIy64YqwQyCYBuEhlgjIswGdaNs0SDaGs3q2qBD&#10;YweM7RuE9fNa49rxKXgraw/L5FIk/6M763H25ELcv7+f5+ClivgQvEE2PiA7l+cDyThx4uiPAmBy&#10;AY3+czZ+6Sbf/xBpkvyc+k8uWr+DivRpLGBVvShBP5+T+wbx94/h0KaJWDapMybTSozvXQuT+tUh&#10;oepixpAYzBwaSzTAPHr5JRPaYOO8Xji4fjQuHpiDu+dX4+Ut+tjnx0nwCyT3VdWK4Ek3VCuFyz7l&#10;FnI+30bu5zvITb37FUi9T9wj5LaANiD1tmrP/8nme2UkXMDnN6dYJB5B4tO9JNIWBsImPDq7ENcP&#10;TsHx9UOxdXYXzB9O9e8chrYxHqhTzRa1WYTGkPgx0X6oTUTU8kXVmhXhH+4K98o2qEQCe1eV1bB0&#10;oW2qBktZtl38v6sJKvrZKUsRy4q4bp6mtDy2imUKCXNTWoukmPZnjVHJ1xiVA01RPcwCtSOt6Plt&#10;0LKBPYt4ewzo6I75E+rg9N7huBc3D8/vrUV+Oo9P5nVky1zn+S9YWb1Cdh6VH695HhgAubJYYAp4&#10;4PA55Rl2797+DWcEwqUCWv2xN37Zg99/+Zcvn/3D2uD/Pqj8vhCfrKLKf0JG5htk5bzGo8fnsG3N&#10;ZCwY3Q5T+zXCjIGNMb0/C9f+9TFzUAPMkoJ1cH0sGNWMhWlPnNw6FteOzsNDevK39/Yg6flRZL4/&#10;S6JfQf5nqnnaTeSRvPnpJG8GCS77dJI7/QHyMgomtM98ivwMpvv0pwWg5814XIBHyPvM16bwf5kZ&#10;MhOvIp1ZIPXtaaS9OYG0V0eQ/vIgkh5sVyyQ2J9L28Ziz8JeWDK2ObNTbXRpEoAGtDsNa1VE/dp+&#10;qBvtj5p1aHdq+6AK1d6dCu5J1a7EYtiZnt6CXt/IugLMbLVhbqcDO2dDuFe0pPI7UO0dWRzbKAgK&#10;dWXd4IXAEGcGhhTHFgiobIZq1axQM8IKdWtao1EdS9oeM7Srb4Zuze0wd2wtnNg1FM/vrGSwn0F+&#10;9k3kZJL4ec+RxUybjZc8JwSJL71cc3NZb0lv17zXyMq8iZMnln8zr0sBflu88I+2bd68OeL7L3zm&#10;7Ol/ka2RK7H08UVacJRWHD4mK6VJr8qctGd4dvcodq2ZgKUsROePbIlJfephSt9YzBjQCFP7xGJa&#10;f6r9oFgsG9MSh5YPwa39C/DywibFq39+cQJZH87RslwhUa8znm7yxFLZZR77NCq5QnRZMkNWnSTR&#10;v8ETBXmZJH8BJBAKAQZANjNBZvJtZCbdRAYtUnrCJX4e7RADIDX+CGuCA/h0bweL4lW4dXgWLu4Y&#10;j8OrB7OQ7qxkqO7NfdEw0gGxUS6IrVuJil8J1Wv70+b4wCfMFRVDneESYMMgsIdroA2MHGTt8DIw&#10;sqsAE9sKsHcj+X1J/iAH+DI7ePhawcuPxa5cTKPqVxLi+5ojMMAaIUG2qB5qj5phcrHLCY1oudo3&#10;8EL7hu5o18ARE4fQ9+8Zi6RXB3k8biI1+SrV/RmtzSuS/y2zL89HNjNwdiID4xNB+5n9HCnvT+Po&#10;3lFYuaAJ9u9Z/jv7w+L3jzU1AL/Uhu+/5MtXz//FKv8t6SUQVMXsRyrKa8Q/PIatK0Zh/vj2VPuW&#10;mD2sIaaS6NMHSEesephIuzObSr9uWkec3DAKD08uRdLdvciJP6Osr4vEOOTzBOankPQK8enbqe55&#10;mbJcCVWbhM/LFIIXkp2kVvAcednxCsCTC+5lOda8zBcK8jPkPh8n+XNohVTkp+1JuoYskj/z3Vmk&#10;vjiK1GcHkPFsP1Ie7sKry6vx5OwSBsBMHJWBLDM7YMGYJujcpBIakIT1anrQ53shgupfjYVuIG2L&#10;V4gTnEhet8p2ivJ7MAAM7StAy7w0DFjwGttowM7NiOS3VsjvxSBxqWQGZw8TeHpbwI//5+NnCT9/&#10;SwQxcKpWsUM1BkCNEHvUIfkb13ZH24ae6NDEDT3aVMKYgdVxcv8kJL87jrSky8hKf0iFf01rQ6uT&#10;TauT/Rb0iiS94A3rrid4+WgXVi5qi82r29KOzsWtK8t+pP4bCmj379v4Jay/+1Jfjh0/+i8tXlWQ&#10;RUhzSXKCNkcsjiy9K6SX4X+vX5zBzg3jsHhqB8wf0xTTB4ufr405VMpZg2MxuU8tzBhUF2untcPJ&#10;TSPx8MxiJN3fidxXJ5D94hSQQNKTiPkpLFY/09qk3aKS3eMJo5XJpsrnUM2zBbQx2SR7zkvilYI8&#10;qhzobcHaIpdWKyf7lYJcAoSscqUKgme0SVT+z/eQRcuTk8KMwuySySyTQcuT/uIwPtPzpwke78a7&#10;62vw8uJS3Ds2E2e2jMCepX2wcFxzdGsWgIY13VAn0gM1qfbhUT4IDPdARRLfleR1pX8X1Rc4eJtT&#10;8WXpdjUSv4JS9LpWslLWEKoUYAd3b0u4epmyAKb/Zxbw5/94k/z+JH8gUdnPAqH0/hHVqPxRrrRZ&#10;Tmga44jWjZ3QtqkjhvULw9F9U5BMa5jFOibrs4wBeMHf/hw5WS+U359PfMmJR3baNZw7PgvLFrTA&#10;+RMj8Pb5MryLX4q3z5bi0IENv1N/4v+9ytU/Y2Paqfn9l/mfLVv83wePHnKF9ArxRe1lwe9PyMMb&#10;JCZcw6mji7F6QS8smtSSat+QNqcB5g6PxZxh9TB/RAOsnNAS66a2xb7lvXHn5Cx8vLcZqSRY1svj&#10;tKIXkPfxilLAyrpHufTz4uOVBalyaGuE9LI8G1N5Hqju9LFC9q/gd8jDW+TmM8VT8bIZDBIAoMrl&#10;ZvG5goEteZmi+k9peR6SIHeQzc/KSb6mav2h3Ul/fQxp8YeQ9nw/0p/txse7G/D6ylK8uLAQ949O&#10;w4Vto7B7cW/MGNqIyh+AOuHOiI6sSOX3QWhkJQRU94AXldyeKi6Wx5P2xZ0Et69oARMHmVexPMy4&#10;d/SQBQWdWeA6wcuX5JcMQMKrrgw7KcqvXPCSznEkvY+POYKp/LWi3NAo1gtNGrijaX0nNK/viDaN&#10;XTFiYDSO7JmBxNfn+ftkIS/VMQOzomTBfAbBl9ynSE48gx1bB2HTus548nARkj5sROK79fj4Zj0+&#10;vduEOze2/E79hYMFdPzXbPzQvt9/iffvX/9bSK9CjkL6/DzpVy9eP5nEf0+ljcfd27uxfHE/zBrf&#10;EvOo9gtGNqTSx5D0MbQ7MZg3LBarJ7XC/mV9cePQVLy/vZbk2kOFPUSlPYXs9xeRm3gN2fTd2fTf&#10;ubIOVRbtTc4jkv0xwZNI0ufmkrigihH5LNQk0yjIF7zld3zP4GRBl/+Oj79jULxh7cEA4F7JDmKH&#10;WATnsFYQ4mem3EJW0g3F66e9PcdC9wxS4o/R71P5Sfykh5vw9vpyvIpbRPIvwL0jU3B+60isndkJ&#10;fduFom64E2rT4tSl3RHLE1YnAJVZqDrSxzvRuwvpPVjIugXYw87TDEa2OjC01oKFgz5cPeUil6sS&#10;AE58zsnLTLkeULmqi9L9wZfED+A+MMieRbAlKlYyQFCQBWpHu6KRdHeu70Hye6BlQy+0of0aO7QB&#10;ThyYg09vT5L8zJY5IhoFtQ/F40vuAyQnnMKlc7Nw69psvHmxBglvSfz3m5kttiMjeT/F5ijevz74&#10;I+vTt4CW/9xt48aNS4t+8LZtW79kZNJW/JCQ/yII4XMFtDjSDSH3I76QXMmfbuHooUVYMKsHZk1o&#10;g5kjmmD20MaYNSgGs4bUw+whMVg4shE2TG+PM5tH4cn5hUi4twHp8fuQ9eY4st6epce+gMyPV5Gd&#10;fBNIK7A3PFl5VK1cKpUKRYifR/WGDF55SXITeSR1PgOBASAtF18DgeovyFeIz2Bh1sijCuZSFbPT&#10;7tLy3KHduYWMRGn7v4j0N+eQ8uIkkp8fRfKzXUh9vo22ZysS767G67j5eH5uLm7sn4DD64Zhwfi2&#10;aNMwABFVnajE3oisQ69f21chvkdl2pzKDnDxtyNsCVqeSjawcDKCmaMBLB2N4OJpzYLWA0FVvVjg&#10;2tPr0/LQ54v392OmcPI0VjrCSeEbEGQDb39DFr76CK1qjdq1XFGXNUa9Wu5o3sAPbWi9OrTyx6jB&#10;tXHswCR8+nCCJL7N40jbI6sIMnMi4zYS3hzCs8cb8OHtZiSQ8CmJO5H6ibYuaT/rnsPI/HyEx+UY&#10;0pOPYdvWvxQlvmBpAT3/ORs/4HDRD5TZCH5IxH818qj4uRRTBgArT+4/EW/x6vlZ7Ng8CbMntscE&#10;Fq6TBsViXJ+aGNcjEuO6R2B6/9pYPaU1Tm0egScXFuHD7fVU0u3K4tE5b08h8w296bs4pZlRWm3y&#10;JU2T6PkkuWJrCBSg8H4es4xC+AKrkw+SWyDqX3i7AIWvAYmPHPpeCabMR8jJuIdskiObhXQWa4tM&#10;Wi258JX29gJSX59D8otjVH9ZVXw3kh9uxvsbK+j3F+DuIar+ltHYuqA/ercNR/VgO8XnR9YLQI26&#10;gahS3RMVg53hGuAAJ9oYF38HBoET3AIdSXo9GNtrw9xJH1aEC72+X4grvJgZnLzM4VzRXLE9nr4s&#10;kCvSLnmy6PVhsUsb5ONvAW8fYwQEmCMiwgWxdbxIfhfWGY5oVNcFbRp5oV+nEEylxTx7ZA7SP12i&#10;yt8n4e+yXrrLmuYKPrw4gLfx25H8YTfSk/aR4CR8CgmfepSFMZFxjDiO7IwTyMk8hUMHt33v+w8X&#10;0PQfu/GNtxb9IBkQ8kMS/ltA4oP+HlLUplHtE5H88Q4unF6LxXN7Y9bY1koPydG9a2Fkt+oY2iEE&#10;wzsGY+aQuti5pDduHp2pLByY/GQH0l8eIOGP0+acptpfBBLF299VNVdSpfKp7kL8/DwS/IfEl/vx&#10;BJU/TxT/RyDpi0ICQApipcWH1ilTVPAeSXGbccxCN+k6slmrZL67TOWn+r8+g7RXVD/aMVloPPne&#10;enyg7Xlxdj7uHJqOU1snYcrQFqhfywvVa7gpVieiXmWE0Ot7h7jA2c/uK/E9qjiz8HWDQ0VLpX3f&#10;1EEXNm5mcPCyhHeQM3yCXRTFd/Q0hZuPFTwIIbwHM4AEgMDLxwKVfJkRWOxWqWKNqAhn1It2Q1S4&#10;LepGOKBZPTd0buaLbi39MJk11fULy5Hx6TyD+hLt42W8fLgLZ49Ox50ri+jpeQ6SeQ5SjyD9s5D+&#10;BKEivIr0J1kbnSbO4uTJnd+Tf2sBXf8xG+3NiqIfcPTokT8Q6Qlps4d4+8/4wqI2O+M57lzfg3XL&#10;hmHKqOYYM6AOhnWrgRHE0E5hGNElDMO6hmL2yPo4tmUU3tzZgBT65rSX+5H2+jDS351CVgK9PX09&#10;UuTqq+qClBRlCvFJbBXxheAFJFeKWhXySe78fAGVXbE2spc+/wQzkargpc9X8Fbx+QoUiyS2h58j&#10;lirzLvJJ/nySP1+s1qfryBXb9f4CsuU7vj7CApzq+HgrUmnRPl5dgWdnFzGQ52PZ9O5o1Zh2p4Yz&#10;qkV4UvEDEErb4xXoQJKTwPTvQnwXWhlRfVdfen0WtuYkv7WbqQKvKi7wreoGNwaKq481A8CClkds&#10;jyXcSHwPCQDWDO4kvru3OYthM8XzBwXbKD06oyOdUCfKCQ2indE81h0tYz3QuaU3VsxrjzdPtuFL&#10;Thw+vdqLPZsGYd2STnjxaC0yqPLptDbZJHdGGn9jxmlF4XMyzyhkR/Y54gKLY8FFHD3yLfmFqwW0&#10;/Z9tfLOZRd9Yxrn+kHz/JrAiJPFJesXiJJP4H3nwHuDEoSWYNr41xg6Jxcg+tZRelgPahGJg26oY&#10;37cOxvatifnjmuHaMRZdT+WK7D58poKmv6OyfLqA3JRrJPxN5IjXJvGVq7BCSBI+nz4+P09Un/t8&#10;8fAkd2ExW1jQSgFLUqsgt9/zsQ9EAvGR3zdRQR7rEfCxHAZFrpIBJKAkwB4RtAPpN5Ep7eCfLjPz&#10;XEeeLOyccAE5b6Sz2358urcFibfWIplF+YfLy/DgyGxc2TsNK2f2QIdmldEo1heR0T6IIvGr1STx&#10;xeZUsoarH0lPsjt4WSlwqkS/78MswMes3c1g6WoCK4X8rgwOOzhS9Z1pf5y5d6LtkYLX0cOYMOJt&#10;EwaDuXJ1t5I0d1a2pt+3R/UwR0TVcKTtcUYsC9/GMR5o1dAd/Tv74+DWwRSVo3h8YzGWzmmKQzsH&#10;I+X9HmTR2mSmniTpTyMr6zyyM88ppM/JOE8bqCI7si4RcczAV1gXXcPBAzu+V/6ZBfT9722MntFF&#10;33DPnt1ffkS+fydUxJfxs9KEmYjc7Bd48uAoVi0ZjNFDGmB4v2gM7RGFwV1qoE+bqujfjlancwQR&#10;hhXTOuLRxdX0yoeQHH9QWR8/hykYKSSZLGZN0uXQa0sXhHx6b4X4tDJfFV8K2QLrkk8VzyfJFZD0&#10;X5FLkPiqPcmvQAJArjFIADAQlP+RrMAgypPrAJJdWODye2R+PIvkl0fw8s5W3Dm3HFcOz8Hp7RNw&#10;YuMoHFo9EPuX9cSB5d1xfFVvXNg0DAeW9MHGGV0xaUB9NKvrSbJ5o249f9SOrYzwmpVQicWtq48N&#10;3Kn0tu7mLGqNFVg6G8PKxURRenPuzZyNYMMM4MZs4MTX29PnCxwV0Ap5mPwGd2O40vJU9LOGd4CN&#10;0t4vvTtDiDCSPyxMgsAedWu7o1UTbxbeLhjRpyoObx+MfVt6YffG7nhxfwVt3TEW9bQ2n0+zkD1P&#10;sl+gzTnHeofk5+3czELSXyZUpM/LusHseBN7dm8rSnxR/tEFNP6vbevWrQsq+kZ/+ctfvvzPBor8&#10;cyDEh/S+zE+iy/+A168uY9eOmRg1rAkGsIgd2L0GC6sw9GlXVRkV1adtBAZ3isTgDmFYNqUznl7e&#10;QM/Mg/3+NPKo9Hkpl2gvriIv/brS9Jabqbo6qxBfPL40w4nHpy35zacXIb1CcpJYLAuLXKXFJpeB&#10;UhTS5CkouJ+X8ZQF9D1kJFzH5zcX8PbBfty/uAZ3zyzG9UMzcXH3BFzcMQ6Xto9DHPe3jszCozOL&#10;8PLKCha2q5DA+iTp1mrG52a8u7wGD08vw+4VIzGoW200i/VHDElfJ7YKarDQ9Q1ypDqLclvD2tWU&#10;Ra2hAhX5ZT1tE+jbaEPXWguWVH4Hb2s4+tjCga93qGgBWw9TpfnTkUQX3+/gbgInN5LfhcrP2560&#10;Qz4kf2CQA4Kkb3+oPapWd0R4pLMy5jiaRW/r+l7o0rwSRvUPw9KZTXDm4EgkvdqGjI8Hlf49eenM&#10;aKlUeJIdJHuOQnghOwUpm+dGITzPTybFKeMG9yJQNyAcLcpZ4XABnf/+jRHzoeib/Os7mv0Y33RL&#10;UNrtBWJ1PiE15SniLu7EwnkDMLBvXfTtHoX+VPvutDddWgSjS8sQdG1ONKuCjg19MHtEc7y4vglf&#10;ki4wbi7gy+c4+unLyCfp87Okye02vmSR+HLBinYnn0WnyucTspdWnqyCgJDWHlCtRbFlD97Pe6rY&#10;FoDFah5fJ/vM28hJk4KZJ+7TFfr1S8h5dUbpHvHs3Gqc3zYR57aMweWdE3H74HQ8OD4L8ecX4cO1&#10;Vfh0m7XIva1If7YLGfG7kBm/A1nPefvJTmQ92YU0Pvc2bjXuHpuLPasGo2+nYDSs54KYBjJ7Q5BC&#10;/AB6dldvW1oUK9i5WsDC0YQFrZGyWo8JYSZ75T4DwcVctXYVrZA96wI7D77eyUjJFI60PY4MIFs3&#10;Y76PESzstWHrrKcqeL1MUZHP+fjZws/fFsGhVP1wR0TQ88fUdkHjOo5oEeuI7u0rYcbEGBzdOwzv&#10;X2xB2sf9yE07SaE5z2N+kUrPWiY9jseMtRZJXohckj6XSp9LwiNLxOkWM8JtxD899007v3C4gM5/&#10;38Z/WFf0DeIuX/zD+Ppvia+C9MnJSH+NO7ePY/6cQRjUvz76966DPj1qok+3mujcuir9bjA6kfQd&#10;SfpOTSujbaw3Zo1qiTe3tiHvw0kkP9mNhIc78OHRHrx/vA/xfPxB3FpFeR9cXKf0u39zdw8+PNzP&#10;1x3AeyLx6RGkvmHxlSQBQ/+ddpOBcIcBckchuCBXiM4gQu5dIIe3qUzZn+KQzv9LfnqIHn03np9b&#10;gScnFuLxsfl4xv2LU0vw4dJKfLy2Dok31tPDs3C9sxEp97fj84MdSON3zXi+FxnP9uLT3a34eHMz&#10;Pt3YgoSrm/Ho+FJc3TcLO5cPRu8OwWhUzw11qfrRMZVRo5YPgsK8WIzawd7NEjbOLGYdSHQ7Yxjb&#10;G8PIzqgABjCw0VNgZGvAgGBWUNr5DWFsp6fYIWcGj3h/K1dDEt8Ybix0nen1pZlTuja7MStU8rZB&#10;QGVHBNL6hITaokaEA2rXckCjOvYkvy2a17dF/+7+Sv+c+/T6qUWIn0sPj8wrVHSquxD8G9KriK+Q&#10;nuKUy+ObI8c58y4uXfh2eKNwuYDWf3uTGbGK/uPevXv+UL5eRfaC3pgK0vHly2ckfLiP3TsWYsyo&#10;dujbqy56dY9Ez64RyjR6LRsHommsD5qz0GvRwA+t6vujAx+bN7494g7Oxq0Tc3Ht0HRc3DUeR9YN&#10;wa4lvbF7cV965wE4uIw+emk/HFzeD4dXDsCxtYNwcsMQnFg/GJd3j8eDU3Px+voaJD3aicyXh4EP&#10;p5AvdoknLD+Tys6TJooEnqBs1gwZJL30t/8cfwzJj/bjIwPs49X1+Hh5NbEKHy6uwNvzS4lleE/y&#10;v41bhffXSP672/Cct68fmYPD60Zgy7xeWDm5PVZMaI95w5phYve6mNwjFpN7NcLkvs0wpncTtJWJ&#10;q+r5oV79ygrxI6J9EVLDGx4sYG2cTanSRjCxJZltVYQ3sDGAvrU+oQddSx1CG/pWujAk2U0cDRTi&#10;m9jrMUPoK/WAPTOBhZMhLHnfXYYwkvSOrga0PkbKIBcv2qSAyg6orBDfHuG0OpERtqgdZcNMZI8m&#10;Mbbo0MIVY4dH4sjekXj9dBMykunz01nUpjMTUumzCdnnKKTn8cy5pUIujymFRAGPrYr4KvLv3bPj&#10;K38FwukCev/1jRGSUfSfEj+9/zdYHNWQwR8/J2RXjaoSSFGb+jkeN68fxOpV4zB0SFP07FkTPbpG&#10;oj2L2dbNg9CsUSAax/qhQR1v1ImkAka4oXOLqlg6rTuuHJqn9HOXTl8qK8GUS2VNu0fc3obUW5vw&#10;+eY6fIhbQiWegydHp+HhoUm4f2AC7uwbi7v7x1Gpp+LZqdl4c2kx32Mtsl4fQm7iGRbK54A0pmnW&#10;CpKKsz7fQlpCHJJfnEAK1T710V4k3d6KpGtrkXhhKd6fXYhXJ+bj1cn5eHliHt6eW4rnJxfgwrbx&#10;2DKnB1ZOaY8lE9tgwbg2mE6bNmVIEwzuHImuTWU8rj8aVHNFnSpOiAhwRDUiqnpFxMQEoVa9AETV&#10;8UN4VCUEhLpRne3ozS1hZkfSk+wGVvowsFaRXs9K7+tedVtXgYENA8BGh4qvq+rewDpA1N+UgSB9&#10;+m1dDJlFjGBPu2PnpMe9IVxYI1TytVb698ikV6Fhdqhe3RZRkbaoG22HJg2d0LKpM3p08sHC2c1x&#10;I24hEt7sR0qitN2zsE+/hvTUq8ikj5e++tlUeNlnUeGzCVH63Ky7xL2C/V0Gyj28e3vle8uTUUDv&#10;H2980eCi/3D+/Nl/k8X5a8QXwqeR7Gm8nUJ8onf+iNdvruLIoaVYuWIERo5shj59otG1aw20bxeG&#10;5s2D0bxxEJo0oPrV9afaeCIqzIX2Jxw7V49Fwv09yHx+ADm0DXi+B9mPdyKDdiLjPi3FnW0k/1a8&#10;v7ACjw/PwP19U3CHheadPeNxn7i5fSRu7x6NB4cm4unxaXhzYT4Sr69EVjzfK+EUchJYqKVQ+XlC&#10;IN2X5cLUZwbAh0tIl67Gj/cg+e4mEnwh4o/OxON9k/Fwz0Tup+DJgWm4snEkdkzvgIVDYjFjYF2M&#10;7xOF4V3D0aNFADo38UWnJn4sFCshpgaLxqr2qFvVCTVDnBDqb4eQIAZApDdq1Q1AcJiMrXVRja0V&#10;r+5qBltXc1g4GCuKL8QXkuta6kLHQkchfuFtFflVAWBgra0QXvb6Vlp8jORnEIjiW9rrwMZRV5nR&#10;wYGeXwa2O7BYlgEuyhw/MtNbOAvdGnaoEUnLU9cZDRu4UpSc0K2jD6ZNiMXJwxPx/vV+ZHy+RNLf&#10;IITod5FBZJHcgswMwX1a2/tIT+NekP6Ajz1gluCeSEt7gDNnDn3fxPnXVxH9Xu1TPn8sQrp/Jf6G&#10;4itNlzItiHRES0R65gs8fHQKZ8+sxsqVw9C/fx107BiCVi2roGWLIDQl6RvKtHxUvTrRPoio7o6o&#10;cDe0ZPpfNqMXXt0guZ/sRSYJn3RnA95eXYFHVNlja4Zg3eS2WDSsAZaNaIq1Y9tgM23FqpFNsWxo&#10;fawZ1QgbxjfF/nmdcGRxd5xY2RuXGQhPTlP5r69CWvxBFsz0/iyMpQDOy3hCsAjmCULSVaS9OIIP&#10;t9bjxcWFeHhwGm7vGIfrJPrDHRNwf8d4nKe12jGpNRYOiMb8QfWwfFwLnNsxEbtoveRCnCyYP7pf&#10;XYweEMO6xR8x4Q6ICXNEc2a1esxotSLcERnpibAa7kqfGulYJldbHanCdq6mhIr4ovj6lirSFyW7&#10;7LXNtRWI5RHoKdangPQFMLTUgikzgQUDwMZRD84epvT5/AwnA9izLpAWH5nrx6+yFapUs0FQNWtU&#10;I/FryqRasc5o1NABrZq7oF/PKti2cQBePt/NDH4ROdl3kJP7CNk5j5CjNBDIFXHpBCgjuFTdvKWT&#10;n3T2y5MJwZTmZFUrG4iklCffLBb9V1V/w4YNQ4q+8N+n9irQIHP/G74Ws3If0tc+kQfgHVJSHuDh&#10;w6O4fGUTFi7sT9JXQ6tWVdCUatisKS1Ow8qIjQ1E3bqByoRKYTVIhjBXBAdYonm9StixfBje3dpC&#10;wq/GpR1jsWxcY0zpE0nUxNRedTBvUBPMG9AUU7vGYG7fJlg6rDWmdovGpM41MKt3LczrV4eP1cfm&#10;KW1xdGkfXNg8Ag9PLULq8yP4knKdxJfWIBI++znysp4rt3OTruPzs8N4d3MDXl9aisdHpuHe3om4&#10;xc9/cmgGHuydij0zO2JB/2isHNkIO2Z1QdzOiXgZtwaPTy/FCpl7nzXM9H716O1roXcDX7SPcEb3&#10;Oj7oVtcPLSI8WLxXRqvGwfTUbgioYgNPHzM4KRecTODgZq54fFN6fEXtLQygY65PkPCEvqUBdM11&#10;oW1G4ptp8TZhoaUQX9dCU7E8AiG+sS2tjzXJT/U3t9Wm8rP4pdWxdNCGlb22ovzSp9+3sg1CwpxI&#10;fmaj6lT9mo6oG+OE+rQ7TRo7oksnXyxe2AlxFxYjTWokaQGTzoB4xvMfz/P+mudfLgTKCjTS5Vym&#10;fZQLgAK5XQB5PE+GMibh/PlvpzERjhfQ/beNT2QWfdG/T+1VoEwW3P5W/ZVBJqDq84fJ1H8pKffw&#10;PP4kDh1egDFjWqFTp3C0bk2lbxJAVGY6DUA9Fni16HEjpG96mAeq0guHBtko9mDO6Da4fngeru2f&#10;hu1zu2Byz2oY3NoPw9oGYeW49ji3cSoOLhqNCR1qY3zHaGyc1IMZoC3Gtq+OqSTd1uldsWlKB2yZ&#10;1gmHlvXH+c1j8IDkTH56BHlU9nymZGVklkL8Zwrxc5JuIJU+/9ODXfh4exMSrq1jgbuGLmgzUu9s&#10;xdNTC3Fp2zhc3DIWV3exnjgyl48txtU9U3B20zhc2joRp9eOwvEVw7F/fn9mos7YNKYztk3ogfVj&#10;umH56C4Y17Mxmtf2RXiQvdJv3svbnGpspCI+Vd+axJfWHBXJhfSGJLkBQZvD+9qm2tAh8QW6Fiq1&#10;F+iYV+Bek3sNaJqU42s1YGSlycyhTdukA1M7BgAJb0HiWzrqwN5FX5m5Qa7qBgQ5MgCs4R9sgZBw&#10;Kxbbtoiua4OY+jZo1cYN48bG4MDeCfj44RRJf49FqzQBUyyk+4dyQVAu+qXwMdpd4YACmda9EKrH&#10;lKkhiZSUD9+oPpFZQHfVxgfqFn3BiRPH/u3Nl3+T+Eqf+yQWOK+QnHwX8S9OYd++2fT3zdGhg0rx&#10;xeY0auhHpa/EtFpJmTcyPKIigljcBQU7IijQEtWDrTFjREvcObEYt47MVog/tlMVDGsXgA3TO+Px&#10;qVVg1Yqb+xaSTG0ws299zBnYCHOJ6X3qYd7gRti/ZDAzxVQcIxHPbhmPJ2dWIvHePmS/lWsDN5Ff&#10;0M8nl+TPpdWR8bnZn64j/fVpZLw8jEy5Yhx/CBn0/Onx0vfmGHJeHkfqk/34/Ggfku/vxpsrG/D8&#10;/Go8O7dSwWN+33uH5uDmnhm4zCA4s3oUji4Zjl3T+9CKdcCMPk0xuG2UMvlUVV8LBrmd8pu9fa1I&#10;QjM4uplR8U1YnBpS7WlzSHQFJL6i/ma60DQmuUl6xQYVEF/brAJRXiG97AW6FhIIFZg5mAkIGcQu&#10;Y3hNC2DNAJCWHpnXU3pyejPT+lWxQDAtT42adhQkW9SLtUWTZk4YPiwae1njPLi3HZ+TLvMcP6W4&#10;SdcQueotXTyE9Dz3ueSBQDolfkP+b4kvEC4X5TZRt4D2irf/po/9gwd3/+0Xq/4m8eUxprTMjBf4&#10;lHQHz5+fxPr1Y9C3b120bRuCli0rozGtTmx9Hx5YLxZTHqguU3LX8CIBXFA5yAFVg+1RI8QOAzpH&#10;Im7/XNw7vgC7F/XCjAG1MLJjFczoXxs75vWmxZiJW4fm4+TGMdg8qzv2LhmI01smIG7PLFw7MA+P&#10;z69D/JXNeHGNRfCdvUh6cBgpT48j+7207cvsC/f5Ux6zuKXHF5vD+5mJ1/BZeli+PkkcQ9qbU0h9&#10;w/tvzzIgVMiUsQBvztIyMQiYPZLkusGDfXz//bQ8G/CYAXb76AJc3jMT57cxE2yejLMbp+AGg/Tp&#10;qU04tm46RnSph5a1ffg7HVEt1BFVpC++DCyhx7cVq0Pi61uR6AXk11HUXg9aJHwFkwrcayleX4fE&#10;16HV0TTVQAVTdaKcAk0zdWiZMwAIXQsNvlcFFrwatEHMArYaMOHewkET9m60O95m8AqwhjcV3y/Y&#10;ioWuHarT7tSs64B6DRxJfBf06BWK5cv74NrV9Uj4cJakZ20kV8hzpVsHa7pcKr2MucjNIbL5WCHx&#10;Bb9lgaLEf/Dg9vctPL/13eedb1YZ+ZxKn/SVeP8e/JD4is8Xted9Ej8jPR6fPt3G02fHsWbVCBa2&#10;MWjfvipakPgNG/oqxK9Z27OA+F4K8YOp+JWrOCKEFiCyqgMGdq6JWydW4OO9nXh5eTUenV6E8yw0&#10;dy/pg+3zejIL9MKO+X1xZO1IxO2dgRu0VDePLcZDIfz17Xh//yBS4kncl+eQ/kaGCcoA8cvKBFL5&#10;6Q9ZzMqVXbE6MhidvlXWnPp0BakktpA9XYYVyoDy9+eRKtOKcJ9GpL87r5qz55PM2XMdYLDkfriK&#10;bL532iv5rPPI/HAJ2YlXkCOv+0h8uIK8N5fx5f11PDy9GVP7tkBzFriNmO1qUPHDgp0RGOgAN08L&#10;ktEcZvaGMLAm4S0KFL8A2qY60DLRIjR5W4vKrgktkl7TpDwqGJP0xmUViNXRYiBompWDtgXJT+Lr&#10;WpUn+cvDkMRXZnCwrwAX1he+DDxfHnOF/EHWqBJmhzASP6KOA2rHOqJBUxfaHW+MHNUQhw7Nxlse&#10;F+Q95DmPJ/FlCnchPon9O+IXJf/vif/5c8L3Re7bQtJXKvrE/v37/hBXaf+a4ucp3RPkB35CVuZL&#10;JCXdVSn+mlEYNKgBOtLjN24qnt4NUbXdEBHlRuJ70u5Q/aW4lTkjq7oiiL43nKrfp10N3DuzBvk8&#10;0FnPSOL7O5Si8+2N9cp0fi/j1uLF5fV4dW0T3tzaiXd39uDjg4NIYrAJ4dNI9qyEq8j6eB1Zn24h&#10;swDZKbeRJ/6+sEsDAd7PSb3N116jupPgb88h4x0hA8qpcBnvuRfSc5/2/qIyyZQM1FCyRmEQMXN8&#10;yWH6lxFbuWIF+L7y/jIGWHqRMgN++XQHb68fwvJxPdCxbgAa0+LVj6qEKJkgys8OnpWslZYdC0dj&#10;5cqsHlVfj+TXMdNTSC9WR4ivaVxBgYaROlGuAGWhblAa5fRLobyhmqL6OlYaCun1rDUJKr5Ceg0Y&#10;2JRnAV0Btq56cKpkAncZpsjj7hfigKBwR4TXckZkHWfUru+C2EZuaNzMA336R2Lj5tF48uwA0jJu&#10;gl6TIidWJ4lkp535m8SX2+RKEeILhNNFOS6cF38/suiD165f+cN0T1CRvijxs38jfl4ycrPfMKIf&#10;IP7pSWxYMxpDBzZA1841eABJ/HruqBHtivCargiLcGUwVEPXLvVRp3YgQkNcqPg88FSg3u1rUL3X&#10;I5+qm03Pnfv2KL03A+DJXqQ83o/kR7QYxMeHh/DhwQEkPDqC1FdnSNiLJPwVxa/LWNwsQTJJnXwH&#10;WSl3kC2zpxV2ZS4AMu4j9/NdZFG9hfii6pkkesa7M9wLSH4GgjyexveXoYd5rAmULtFfpyqRyZhk&#10;JjICr5GdJ7dlxoaXDCraqWS+9tM9JNw5hm1zB6Nvs6poXcsHTan6sQyAqpUd4eVlRd/NAtfRjKpv&#10;RF+uDwNpzqS6axnS4tDmaBpT4YkKRuW/Er+8YVkF6gZqJH5p3i6jqL6i9vT5XxXfhp6f/t7YThMW&#10;znqwctWHlZs+7L2M4UKv7+lvA98QewTVcET1aAdE13dGvUYuiGlM1Wd9NWV6e1yIW4Okz3E859Lf&#10;qcDjyzJNisf/a8QXbvye+NeuxX3v80cK8b9ZJvPfNVPC91A1XfKHFKKgOZOyyQMhF7FUE0VlpDzC&#10;qyensHnVGAwb0ABdOlVH0+YBqBVDe1Obyh5BWyNzvDcKQhcSv1XzSETWoOpXsUN4FRv0bV8dDy9t&#10;QP7Hs3y7Y0DCSeXCEz5dUubQyRfllqGHJLVcfMpLvUP1pQpLhzVRc4FYGEXNZazsXRKWkKJWXiOd&#10;15SOayQlVTkvjYEhxP9wkVBZm3SSXlF8RfUZCO8v8LHLyGEwiTVSiC9WKZskUHp3qgapyxw10rKl&#10;LGwh89WkPkVu0n3anhv4dP8QDq0cieG0fu1Y57So5Yn6NSgClR3gW4lFLgtcOycTWNDumNjowsiK&#10;BSyLVS1jIXP5r/hN6cXi0N8TRYNAw6gMtGl7dMzVlSJXoM8MIF7fgAFg7KAFUycdWJD8Np7GcPax&#10;VLpG+1d1JPEdEBxljfDaNohu4IQGzfk92/qj3+C62LV/Oj5+voCcvEfK75NxC3m5BXYnh6QX/I74&#10;KnxP/MeP730/SH2JWJ09RR989W+YCOpHKEr8olaHMkri8wd+Jf4TvHhyGptWj8WwgQ3RuWN1NGsZ&#10;yPTpRf9Iq1PHA9ExPqhXPxDNmtdAw/qhCK/qoticWmEO6NuhOm6dXqEM7Mj9cBr5SWIxriI3jWpL&#10;hVYuOil98bkXEhf2yhTfrvTOLHieEIIijeRmFlKsibxG6bEpQxKZsvkestBydsoNZHyMQ1rCRSQz&#10;0yTJXJlEytsziu9PZVErNigrkb5dViqXi2CZDAD+rwKZ5UGCSrFQtDv8DjnSWsQMkfkhDhksnD/c&#10;2YHTm0ZhDknUpb4HWkQ7oyEVNoIFfWV/axa55nBwMYGlA4lvp6dcjZXWmgq0MtrG5aFjoqHsNQ1J&#10;eAP6ee6/h4Z+Gajrlua+NLNEOaWFR99K8yu0zRkQlgwIFrkmjtqwZJFrV9EUbtJvn8c/INwegeFW&#10;CIm0Qo069oht6onWHaqgS89wzJjbBbfvbUX+Fx4zZjeqkUL8vByxO+SFMrHA70n/I+K/evX0+wJ3&#10;jyj+laIPfkx894chvorwRYkvg8m5l5QmfXV4MGRV8dfPz2H3tukYP6YNeveshTZtQ+gZvVGnfiWE&#10;R7miepQ7WrSuweKpJmrV9EVosBOiwl1Qt7ozujQLwqUD85GXeAl5KZeVbslIY0GZcZcfRbXJieeB&#10;j0euMo0IoUwcJaQvgLTRS3CQ8PmphWAgyAxpMtg87xUPvuA1v+8LEvYJcpgVMhOvU9XjkEKSf3p5&#10;Ckkka+obmUZEhQwim8UrWLjKjMv5EgCCVBbNhZAMRLKDGUkuiskV4RxmjKyXJ/Dx9nac2zQa8wbW&#10;RY8GHmhd0wmNqjugJokfHGhLu2MJR+l27GACM+mRKR3TzLShSWujTeiQ9EJ8LRJciF9BXwVNCQID&#10;Ep97IX1ZrRIor1eatqhcQRu/FoNIS+naIH16DGy1FesjMLIn+V2N4OJnA+8QRxLfAYHVbRAUyXqL&#10;RW50A1fENPFAx+5hGDelJXbsnoCEjxeU46fMtZmTyGMos2gUEp97hezSovPj5kzBx4+vv1f8K6L4&#10;b4o+mJ7BqPqOhP8+/J74Chjpqj47/K6575H08RaOHVqMSePbo2f3mkrLTpOmAYhp6IsaJH5UtBea&#10;NK+G5q2jEC1jT6s6I7qmF+pFeSCGRdb6OX2R9vwEbQ7VnhYnN5nePZWenZYmh8qaKwEgTZJfC1Xu&#10;5bZMjyGFJ9U2n2TOp8XJo8fPKyS+zJcD1fBDsSbiz/PTqfzJVOcPN5D5Jg6pL0l4IuM1rRZ9f44Q&#10;XpozX7LYjlchm8/n8rFcPpfLTJDL1yl7mdpQZmwWsC4Agyj7+VG6rj14f3E1rmwag/Wjm2EYa56u&#10;td3ROsIZsaEOqB5gBz9PK7i5WMDenl7fzhRm1kYwkItWhlR6Q3VokdyFqKBXBuV1qOy6ar97rKxm&#10;CZTTKQUN2h5p+dExZ4FrqYLSt8dOh9BWAsDYQQ/mzoawdjMh+a1RiUEYEG6LyjVsEUzyV6/tSIvq&#10;gsYtvdF/SB2sXDMYj1hnKVO0KBew5CqtLMcqE80WNl8WtuH/deKnp3/6vmXnjSj+1wcEvyffvxMq&#10;0pNFSisPmcMfIjMq8Dn5oXlJyqomudnPcP/2HixfMhgD+sWiQ8dqaEbiy5qvsrBZFP1tTIPKaNKi&#10;OqLrBCpzwYeEOiGcqlObXnPKoKZ4c3M38mWAOX129kcWrgyAzOTLLFRZvBZODqt4+3v8OgWg35fZ&#10;1USRZSC4NDnmJfK2KLAEBDODXIDJZcaQQely9TY/nZbo000S9RJyhODxx5H94ijw+ijyXx9H/kve&#10;jj8CPD+E3KcHkfFwD9Lu70LGo31MNgeQ+WQ/Mp/tQ+bzfch6tl9piZJOdlnxB5Ajs7892IF06b9/&#10;djHubRmNg5PbYkGvKIxo6o8uUSRVsC1qkXTBVPxKzqZwcTCCvZ0hbKj4xibq0KGKa5HQmjokeQHk&#10;dgXt0qigVYr3y0BHj4pf8JgG9+UEeswIDBpRfeneoOrioAlD6dJgr4K5s5Eyjlchv7sRnP3NUTHE&#10;iuTn95F1v2jHajM7NWhWEW07V8HUGe1w9fpmpKXT2injmcXuqFp38qSF5xvSC35MfMH3PP+B4kuv&#10;x+8J+O9CIfEzCdocsT8y4kpRfYl46axG8n95h5Tkmzh+fDnGjGmLTh1pa1oGo2HDANSL8VWu3Nar&#10;XwUNm4Up3XODqsmCB04ICnJAWKA17U4wLu6bj8wXp5D/nkr6nuqaQOX9KG3p0iYv82ay0CTBlRnV&#10;PjIgaEMyqbyi1Jmi0m/42ncXkUePLa/PS2dASK/MrHvIEWQWTCEuQcKiVq7OZpO0GQ92IvXOJqTf&#10;3YC0OxuQeWcjsoice5uV28nXViHh8nIk3VqLlHsbkXRvAz4RSQ82IvGuTCuyEm8uL8GHy0uRfHUF&#10;0q6sQOLpeXi+dzxuremHU7PbY82A2pjQwhe9ohzQMsQGMYFWqOZlCh8XYxJfD46EHZXZxJSqrVMM&#10;5cW+aJaEBokuBNfULYMK3GuQ6PK4JsmvVfgYs0B5kr4c75cTK8TaoPBKr/Tr0aX10ZNenPb6sFDG&#10;9JrDQiG/FLuGcA0wg3eoFarUsENYtBOi67ujYQtvtGjni0HDauPw0blIpp1TzVIhC/WJ6vO8f7U3&#10;/2/i/zXF/0N6/N9DZXMKW3eUNa2UHyb98j/S6z/Co4fHsWH9ZAzo3xBtWoehaZNg1KsXgNq0NzEN&#10;gxHbOBSRdXwQWNUJgaHO8Pazgqe7Hqrx4E8e3BjPL1Ndnh5COpU16/kRRYkFea9PUZHFapxB5qtT&#10;SKVKpz0nnhxFyoMDSH14kOD/PT1C9T2KjOfHqOZnkP+BgSAzInw4R+99BtlvTyqDVVIf7kLC1TV4&#10;emw27u4eh+vbRuDq5qG4sWUYXhyZhk/nFuLjmflU7fn4cG4e3pyfh4SbK/DpwVp8fLQOCY/WI/Hh&#10;OhKfQXFtKd6dmYPXR6bgw6Gp+HBgEl5sH4H4HSNxY2VvHJ/RGjtHNcLMtlXQP8oRHUPtUd/XEpEy&#10;SESmGXGzgBMJaetoDFOSVEdfDeokdzmt0lDXFmJTyanw5Ul2eaysZinlcU19dQUVDNRRXr+covjq&#10;3Eu7v3LRi9A11/kKfSt9mNibwMKZxHcxJYxh7WEIJz8TRfX9wm1QtZYjomJdUb+5Fxq39kTnXpWx&#10;at0gPOOxltnqVDPQfaTiS+uOkL+Q8LLME7kgFvgHzZl/zeN/26rz+o/RqvN7/J74qhafNOSyyM3O&#10;fI73767h8KGlGD2qNVU/As2bhaBRoyA0JOFjG4Ww2K2MGlR/mQPSy88WrrL6h485KlcyQmRlC2Ul&#10;w6fn1+Dz/d20FbQND3cg58luZFKVsx/tRg6RRdJKR7LEa+vwLm4V3l1ZjU93NiOZFkMmmk24txWv&#10;L/HxCyuRdG0jsh/SQtGK5D7ejbS7m5AQtxyvTszG6+PTkXBqJtV5Fj4Izs5BgpD89Ey8PjUD787O&#10;VvD2/BwFn2+tQvqDDQoy7jMrUP2zJUNQ5VPPLkTKsTn4sHciXu8ci2ebh+P+ugGIW9gZByY0xh4S&#10;f13/2hjXuBJ6RjmjVTUWkoE2qOJjxSKXxKcC2zuZwNxKB3osWjVIbCG6QIgveyG8mkYJZS+PCem1&#10;DDRY5Jan4kuxK8UwbY6Q3FJ6eEo3CB1aH+2vXR9khJcMcTRzEhjCwlUPDj5G8AiygHdVS1SJsEWN&#10;us6o19gdjVq4od+g6ti5ezyePT2GbGk9y39PYn8i0YX4KoX/huR/hfh/rVXnD9iOX/SiVSFUxJfb&#10;RYkvg1LE68v0HZkZT3H1yk5MmdyFql8frVuzyG1SGU2bh6F+o1BE15Phdz4Iq+mNoPCK8KvsCDc3&#10;Q/hVMkOwtwn8HNXRt1UVXN0zHW8vrSBxVyHx8jKk0E58vraMNoKIW4ykC/Px9uQMvD07Fx/5eNKd&#10;NVR+EvHFLgbAJry+uASvzszDi9Mk7bkFSLyyFBkkbsb15fhEMr8/OgkJRyaQrFOQenwqkk5Mx3vu&#10;P5L0705Oo4Jzf4bEPzcbCVT7j0TmzdUA7VA+yZ5/exPyb25GHoMv7+JKZJ1YiPQjc/Bu23g8WTsU&#10;d1b0xaX5nXFhYRecndcRZ2d1wpmZnbFtZGMMjfVEi1BL1GSWq+xrAs+KJnDkMbCVpYFoSfSkjZ4e&#10;v7CYlSJWXbsUylQorqCcVknlOXlMCls1jWIoWf4XlFFad5gJWORqGjMbmJRXil0tM+nzwyzAolf6&#10;9Ms4XmMHBgDtlZmzDuwqGsAl0BSeIWYIjLBBdRK/TkNXNG3pgfGTGiHuykokJ10FCxieZ5mbSKaH&#10;ZIErjRtUe1XG/9uK/8N2fP75g165FfIXvf9jxVdGY8nl7LwPVIV4XL+2G0uXDMGwYU3Qs2c02neI&#10;4EGsitiGQYis7Uf4IyxKxp76IJTkr+RrD2cXI1R0M0aViqYI9dJH59iK2LO4P15fWI43VNO3JPCH&#10;0zOQcHwaPh6bivdHJuLl4bF4cXwi3lyYRbuxCJn3SciH25D/YBtyHmxB6u21DBoGAAPkyb6xeLxr&#10;BJ7uGEEbMhyvtg3Hy02D8XrjILzfMhyJe8ch8eAkJNGupJyYgVR+XtrZeUg5RX97gmp/aiESj8zC&#10;q12T8HzLONxbNhiXpnfBuckdcGJMC+weUBdrO1XF3CYVsXVANC4t6Ia3h6bh0a7RuLFhEJ7uHIPb&#10;6wbj1LwuWNKvFvrEuiGmiilqVDZHoJ853D1NYGKlASN6cj25Wiu2Rfw8Pbzcln05+v2ytECi+GJ5&#10;5H6ZCiVQSv1XlCpfTHmuPH2+Ju1OBeVKb3lUIPGln4+2Oa0Pfb+ulS79vozmYlaw04aRoyYsPXXg&#10;GGAE1ypG8KlmjrDajmjS2gcTpjbH0SNTcY9Z8v270yT+I55j6ZNP8ssgpLxkkvozANakQv78dNaA&#10;rAe/I73gh1duKft/yL46v8ffID49X07mO9qdF3gRfw4HDszHvHm9MX1GN/TpE4PW7SLQoEk1kj4A&#10;NWoGICDYVVnpr16Damjdvj5Cw3zg7WOP4MrOCKxoAX9nLbSrVwn7Vw7D3aNz8PjwFLyiQr8mXuwb&#10;jad7huPp/hF4cnQcnpyYhNfn5uDT+cXIOLcM2WeowCeXIePkYmSe4mPHFuDDjol4tmogHi3ug0eL&#10;ehE98Xhxb7xcORAfN45E4paR+LBpON5tGIrXawYjfuUAPF3eH3fn9cStub1wY1YPXJjUEecmdsDp&#10;8e1wc34/PF4xnKRvjVUdQjG/mTeWdwjB5QU98WbvFHw+txhvj8+kpZqJZ0eZSc7PxUtmmVubhmDX&#10;5JaY2T0cXVhI1qbSVvO3QEVaPjOrCjCQfvamFRRPryK3qL4EgRpJriK97MXyCEqXL/4V8rjyPxIk&#10;BX5f3ZD+X7o8MJjKs+jVZADoFAxeN5JJap20YU7iO/gbwaWyEfyrW1PxndC8rR+Wr+qDZ0+24d3b&#10;g0hJPk/i3+N5fsr9SwqdWJ5E5OIjIcNPkwG5oJkv8ysVqH8R/LCvTkFHtT9c78zf468Rn2Dk52S9&#10;g6wykpH+EM+fn8CGDWNI/j4YM6Yd2raNRK06/giP9EWVahURXF18vgdcWdz5h3gisFolOLlbwsHJ&#10;FF6eVgjytYG/iw7ax/pg34oReHluERLps5OIj2dpQ05PI9ln4OnpqXh8YjKeklzXVw/CKZJyf+8Y&#10;nB3YDHFDWxEtcX1se9ye2Am3J3XG7cmdcFMwpRNuTeuCO7N74tFCknhhbzxa0B2P5vfA4/m98HhB&#10;H6Ivni4aiCeLBzNQBjMwpiDvxCqk7JmHtxsn4eWG8TgysiVWdKiG8zO64s0u2qZTi5B8ehFeHZ6B&#10;xAuL8ZGW68NFZix+7/jjk3GbxfOJ+V2wZkgMhjf2QSwLy3BvU1R0NYClrRYMrbRU9sRI4yvxC4va&#10;QqIXEr+UejEF8pjcl8cVSGHMbCGtPGWJrwFgXB7qhASANjOLvq02DB20YO6mDXtfA7hVMUGVKDvU&#10;rO+OZm18MXpsI9y4zrom9SzSPl8k4W/T2jwh+eWConTVkFUT3xMJJH8iCf8b+b9aH+Kv9s6UjXe+&#10;7Y//8N/fH//vAUh+pYmTXi+XxM/OeonMrCdI/HQNV65swgpagjEjW6BL51qoGe1HsnuhYhV3eAS6&#10;ErIOlAsqVfVEQIQ//MP94eHvDmc3Gzg50O+7U/ld9NEiyh17SMb39OovztBHX12CT/dZ2N5eife3&#10;VuD91aVIovfPvLoKuXGr6bFHYHePaKxrWhnrWwbjEpX65cbxuLdqKK6vGEibPhpPdk7G873TiWl4&#10;sV8s1DykXlyOrBsb8PHCMsSfnIOUm+uR/2QfcRBpF9fj8/EVyDyxBi/XTcaJEW1wYWJX3FkyDG92&#10;z8THoyxuz7DIPb8Cn4k0+v60uJXKzA1vTs3Dy2Mz8fzAJNzfOgKXlvTE1pENMaFlABr7GSPcwxA+&#10;rkawtdWh1ZHilH6cRaq6EFcITAUvS1tTSPSS5X5FibK/oHiZn1BMjSj9E0qVKQa1cix8y5dCeQ01&#10;aGiwKK5AaJL4RFkBi2F1I74vM4B0gtPhZxnYUPFd9GBfkVYnwAQBVa1oQ+3RqLEnRrEeuX5lDXLS&#10;ryMj+Qog8xXR7ojqy3WRXOmrROXPRgJyvip/kqL+ytBUxf+n48H9v9Efnw/8wUZgFRa3fxuFfk78&#10;HnLeIjs7nhF+B2kZt/H2zQns3DYRw4c0JPGj0LhpVQSFecIrwBleQe7wrOIGJx8HWHtYKbD1tIOd&#10;uy08fRkM3g5wcTSAn4cJfJw0Ud1HDwvHtsSto/Px6so6fLi5EUk3NyHl1gZ6eeLOJqQRn+lHU25v&#10;RMKJJbg+fwhOj+2KCxN64NHycbQ96/Dl4VHkvzqD/DdnkffmNLLjjyHt4QHkvj6hzOSW/zkOTCnI&#10;eHWEonYUXz5dQPaj/YjfPxcX5w3A3SXD8XzVWDxfRru1dAQerRiJd7tnIOn4IqQphF+FNBblqUTy&#10;peUk/hIlYF8em4HnByfi3tahiCPxd49vjtldwtE5whm1ZKVDEt/aWgv60klNilJDDZK9DEprlIJa&#10;hdJU9ZIorvYrSf7LN/i11M8KSvB2ST4vAVCmbAmUU2cdQJRRZwZgMMj7lNUui3IG5RVUYAbQMS2v&#10;jNW1cpYuy0Y8L8YICrdC7VhXtG0XiAVzu+LB7a3I/nwFqZ8uKuTPTL2hXE3PynyktOKJ0ElHvdyc&#10;98z2H8gBucDF4jdHGjuka0Pq3x6BJRsf+AONuf1rxCfJpRWnAF/n1mGk5ypddZ8jNe02HjzYg+P0&#10;5lvpn0cNaYAuHWSakVBl0eJKVZzh4usAWw8bmDqZwMDegGlXNWuYuaMZLAlHNwv48DURYV6oW8sb&#10;NWu4Kk2eMv3g9oVD8OTYShaty/Hp4lpk3tqikF4uLH14vBHvnmxmAOxiEbyWxes8xC+ejIezx9C3&#10;z0DaqW3Ao1Mk/SXGKUn+Og5fXl9B3qs4BgPxiif4wTG8PbcZj/YswpuDy/BpP1V77RS8WTIGb+YO&#10;w7Op/XB/Wm88XTIUbzdNxGeq/efTS5SM8ZlIoconkfBidd6cnotnR6aR+MwuLJ7vbx1Gxe9O4jfD&#10;3O410CPaA7X9reAtK53L7Alm9PfSMc2ggkL4EuWKo6R6CSp88a8kL8QvJX9S8CshpC+EkL80X6+A&#10;t0txX6IsH6vAINIpizLSRKpfFtosgHVNysLMrgK8Ay1QvZYLGjXzwfTpHXCFmTP+8V4kvD6CJFk1&#10;8eMZfE48h/TkS8hKvYactDvITrvHbMAMwADIy6L9kQX0slj8Mgjycz4Sific/Ob7K7bfjrmV7Y81&#10;y4IQn2ou5C6AajZkFi9SxUPSGSt7MLXlfEJO9htl7O2Ll2dx+85O3KRleHhnM+7TLhzfPx0TRrVA&#10;U5krvmZFZS0nGzdzheQG1rrQk+64VpoEU721PoytDJjy9WBqpQdLG33YOxjBjbbHlp7U2UYToV4m&#10;6FE/ELtn9cO9PbMRz+I1/jQzwdVleCXL8jxYh5S725B/cw9SD67Ai6WT8I7kT1gxC6/X0mtvW4iX&#10;B1bh3YmN+HBsM+J3r8C9zQtxf9siFs6rkcTgyInbjy/XjyDvzHak7V6Ctysm4PnsQXg9m8UwVf/D&#10;2rH4vG8Ws8gSfJYVGs8uVnn6C4tYyC5Ewrn5eC8XtU7MQPyRKXh6aCIe7x2L25sG4+Tstlg3uLZC&#10;/D4xlVAnwBru9jowM9OAjnQ/NlCnRy9L4quR+CVQnMQtTgIXK/0riS6EV+HXUqL4KhQq/lfw9QqE&#10;/FR9QSlmjVJU/jKaLJj1yij9ffRMyrHOMkHTVqGYzJpnKa3gQZ6vd68OkdSXSWrpMnIOia8PIfHN&#10;EWXp0M8fTiEz6RLSEy8hLfEyclJl2kbptfoQKBioo6wlnP0S588d/0btfzjLgmz0P3+QeXXExqQV&#10;VOmflaIlL0+gasaSLslKSssj6bPe4/Wrqzh5Zh2WrxyOceOaY1D/SHTvHIgOLT3QuVUl9O1aDZ07&#10;hKN6hKuygIGdhxlMHWTYnbYySNpA+pDT2xrL1UVrYxiY6kPXUAfaBprQMaQFMNaBuY0ZLCwNYEEr&#10;YGNcGh5WamgYZodlE9rh6r6ZuHdiPl5cWok3V9cggX4/+fJK4MZGpJ9YipdrxrFYHYYXS0bj/Zqp&#10;SNm+ANkkP46sR96Rjcgmco5vQS5Jn318Kz4fXIuE3Utxf9l43F06knXDWLzdOhGJe6Yief80fD48&#10;B6knxNdL0b2IBSxxYQH3C/D+7By8PTUL707OwJujUxB/kO+xcwSure+PUwvaY/vIepjXOQhjm/ui&#10;ey031A2what0JjMoSzKqClIhfSl1NRK+JH4pVYxE/5UEV+0LIfdVUBG/EGKJClGigPylGECFQaBG&#10;6yOFr/T41DIsRYEpA09vfdSu64aBA+tg88YRuEv7+PblfiR9OIaMpNPI+HQSH1/sw7WzC7B7I+0a&#10;a6AEmbQr5Sxyklj8JpxBJu1QVnIcMmmJctJu4dOH698XtX99NjW+4J86k5q0xvzo8d+jkPhSpZPk&#10;0gszn0TPl/b6RHzJZxWf8w73bp3EonljMGhACwwZ1gzzF/bDlk2jsXvHWJw9PhO3Li7G3cvL8ejW&#10;Zlw+vwYzZvZC3QaqVQBrRFdWZhUzsdaEvqk6VV4LZraGhAnv66O8jibUtStAQ1cL5bS06VF1CT6m&#10;o86AKAtD45KwMC8JR8sSqBVgjlmDmuDqthl4cYIqf24h3l5diMRri5Fzey1y+B3eyURRC/rT9vTD&#10;SwbBu6Vj8Y7e/z3V/N3S8Xi3ZDztzHi8WjIBb1dNRcLm2UjcNR/JhxYj/dRSpJ5dQqLPR9KZuTzf&#10;JP25xUigur89Px9vLy3AG+J9HPdnZuElCf/iwHg82z0KD7cPw9W1fXFmUSfsm9wYq/pVx6QWXhhY&#10;1xlda7qhXmV7ODPwdXVLKd2Ny+mVoyf/jfS/lhab8y3pvyU+Cc5sUKIgAMT7f0/8QkgAiPKX0VaD&#10;up4atIxKw9CCx9GWx9FFjfZSE5GR5ujZLRSb1g3GjSsr8fT+Zjy8sRqPrq/G3UtLcJKZa+/GAdi3&#10;aRDOH56MN4+3IOPjMWQlnUJOyhlkp1xglriMs6e/bcIk/vpMarJ9r/r/qLkzf2uGVN1XelsqyP49&#10;8jKQkfUBCQmP8O7tTaSl3mch8wCfk+KQzgIwO+0S7lxbh/mzOmBov5pYNrcHrp1bhYc3eZCur8fj&#10;m+vw4u5GvOZBe/NwC57fWofb5xZh37ohWDSpNWZPaIU+3WshNNgaNjYVYEK1N5FZge3p+W2NoWWq&#10;i/JU+7I6GiQ/99oa9KYkBUlfXofFma4GtPQZMIbMFiSLkV4JmOv+ihB3I0zs3QgnNk7GPZL1xYVl&#10;SKQFyrm1AhkkaPKRGUg5OBtJ+6hYe6jKu2fi/d7ZSCgEH088xNcdXYJk1hApZ1bSxqzAp/MsVC9y&#10;f3kFkq6wcL2+Aik3+dzNFfhwbSneX12CD9eX4uOVRXh/YS5eH5+G+L3j8GjzMNxZ2QeXZ7XFkTEN&#10;sKxrVYxv4otBsb7oFRuAcDdDOJuqwYLfX0+7FNQrlFTIWoKkL0bCC8F/LvHLV7IXvS34Sn6+tpga&#10;bZEC+X/6egUkvqh9edYJGiR/hRIorVWS4iF2pzQ0DctA17w8C1xDePjbwbeKA/wDbBBcxQLNG3lj&#10;zJB6WLOgM7at6Il9G/rjxK6RuHRsCi7Svu1kMK9Z0AHrF3fBkR2j8Pj6SmR/PA4kn8GHF8e/b8n5&#10;23NnyvbPmi35a5t7QZH6G8S/Sy9LQrkUnaKsY5WZ/gx3buzH0QOLcfvqVkb+bty5SgLHUcFvrMXh&#10;nWMwom91DO4Rhi1L+yP+2iZ8vL8HCfd2IIEe+8PdLfhwZwve3tyAeNqPK4dnYfOCnlg5oxNWzeuD&#10;4VToiHAXuLubwt7RhDZH+pboQdNEG2X01KGmra4iPhW/gpE+Hye41zExVqChzwygU4FpuzwzAMET&#10;qc2Ta6L1Kyo56GBY9xgc3TIFj84uw8vzLDYvLUU6LVBG3EqlCP10bgkSqNzvqeIJZxYQixQknltK&#10;v86i9tIKJMStwEfik0xJeG8jC9/NSL9P+/RgI1Lvb1DWvUq9vx4p99bi083lSLi8kD5/Pt6xmH26&#10;fQSuL+mKE5NbYF2PSMxpHYypratiYrso9KgXiAAGvJXmzzDX/AXG2iWgXuonlFH7GWplSd5SKpUv&#10;hARBYSB8Q/iC54T4KtKT4CR8Sb6H4Hvil9Kk1dGi1ZEuEQallZkatM3VaTv14Opri4AQVwSFuiDA&#10;3wJV/A3RoVUg5k1rhYNbh+Dq6Zkk9wrE31nDOmoD3j3ejKcM/kfXluHBlcU4e3Acju8eycywEnt2&#10;b/3KX8HfNVuybIyQf/j8+Cq1zybBi/SxKZwDk/YlP5fVeNYbFievWKQ8wad353D++CLMm9wOC6e0&#10;xl6q9YH1Q7BjWS+smd0BU4fVRb8OARjTvyYOrhuGl5dWI+X2NiTR1giSWdzKLGVvmQGekTyXD0zH&#10;wQ0jsHpOF3RtG4qQylbwrmQBb18HuHnZwcbJAoYsbMsbVUAppuKSWmpQo7qXpeUpQ8UvxyDQ0NGC&#10;upYm03V5/FKmDIqpl+PryqM0nyvHLKDBINDRL0/1VIO+RjF42mqhb5sonN4yg9ZnC7/fdny+vQWp&#10;dzYi7f4mpD/i/jHxkIR+yEL24Q6ky6S1T3Yj/alMZruX4O3nu5D2bDtSn27D5yfbkPJkK5IfE4/4&#10;no8249Nd1gTXaafo8V8cm4p7W4chblE3HBgdi5VdQzClWSAmtgzDQBbltTxNYF3hZxiX+wkWOsXg&#10;ZFEBnk5mMDPk9y9XEr/++hOKlyz2DYqR4Irt+Q5fA0JuK6RnAcv3UCtfWkE5ab/XKoMyWqVRUpMB&#10;IF0cSP4yOrQ6+mVQ3phFLokvU5A7elnBzdcGFf1t4O5liIqV9BASbIZGMU7o0MITYwbVwrqlvXD2&#10;0DTcoMV7SDG4E7cEt84vwPPbq/H01koSfxQ2rJ7x/VXav29+/MKN//CPXREFBcQXq6MMGZPedfTs&#10;kKant8hNi6c/e4SsT/eQ9OocXjzYjktHZ2L9gq6YwGJ1xuBa2LmoO/Yu643FYxtjSMdAdGniht7t&#10;/DF3dEOc2z4GD0/Nw/MLTPm3qP5C+hsb8IDKepv++ODWsRgzuC4iw0zh4qQGB0dtuHqYw8vHAS6e&#10;DjC1MaGS61CJNHhySisoq6uuEF6Pam9spg9tyQDleSLL8HmiZFl6YfXSDIBSKEZVK83/qaCvAR09&#10;DRgSBgwAQwZAgJMRlk/pjfjL20jSncpiDmlPdiD75R5kETmvDyL7zRFkvT6MrFeHlXV2M14eUuHV&#10;IaS/PoS0l/uQwiBIesr/5/9+YhB8erIFn6j8CVS+93GL8YIW5+7WoTg9py0OT2iE3cNIll5VMY2F&#10;7KDarmjuZ4hwh3IItFaDu0kJVPM0RauYYNSN9IepEYO8HFVZFLskUYoKLqQvQYUvTu/O/Q9tjqAg&#10;AAoVX8hfWtrxNUqjDAvlMpoiInI8VcWzEL+svhrKGahBw6SMMkhFVltxrmgDZxkS6aoP94oGqBpm&#10;hwaxFdGgngdaN/PHwN61MXFMc6xmhj+6dxqe3d+OlHfHkPKGx+fDUdy6vPV7i/NfWxFFtn/EGliq&#10;K6uZJDpVXpkMiCqfKy0yJHxOAu38Oz79kpb+KfLSH7A4uY2c5JtIen0KT+9uwlVW77tW9MeqqW0w&#10;tW8khrT0wcz+0Vg2vgUGdQxG82h7NJe+HfWc0bONLwZ3rYYh3cIxVFY47BiG7q2C0KSOO8JDLeHh&#10;WYEHtCxMbYuR4L/C0LIcrB1lTncrmDmY0cbQ0hiymCVx1ahQysUbnjg1Er00yV2S3rV4MRZwJEEp&#10;EqM0iVGSlkDxtiSMEF+Cpbz0ZpRheVS0CrplYUQlNeN9R5NyGNWjEe6fXoeUBweRQPVPebAH6U8O&#10;KtMIZr08UICDJDvBYFDtDyD91T6kxu9GSvwOJIvyP9uMz4/WIfneSny6sRgfzs3E6yPi6fvjxrL2&#10;ODO5Hk6Oq4UToyNwZHg1HBkZiQPDo7C1f3Ws6hmGxV2rY17nSIxtWRV96ldBiJuxYnfUyqgK01L8&#10;bfIbS5Tgby6uIn4h+X/9Afl/lvtfA0EKXLnYpbrgJdcAlDZ8bQYBCS/t+GV5XOS2zNYgE8+aOxjA&#10;1lUWlLOEkxcDwMsM7pVM4RNgAR9/M5iYFmMtpgY/PyNEVLdHn561sGheTxzYOxWP7zHzfSD5ib/8&#10;5Te+Cv5ba2DJxoj5L696qIyO4r6Q9LlUd+R+Rl62EP0D7cxb5MkVt4znqvkk06UN9h6fu4v8jFuE&#10;TKlxlf9yEQlP9yKO3nwbvfmcwTGY2DUcYzuFo18zPzQMs0LtqhaIDrNAnSg7xNRxRa0IR9SS5SUj&#10;XVGT/j3Q1xx2tuVhZlkWemYksf7PKGVAH6v/CzSM1ZQmTWnP16KvL6fHotWAxKe/V/qeq1PBxauq&#10;sdBTQFUvVYoqSKKXoLIVJ9lJjF9LUxXLEuokiobKw5Yy4Ov1i0GNiqauVxa6hDFrACONn+DnqIWV&#10;03rhzfXdeH1lF7PTASTd246kB+uRTO+a/HATUmh9Uh7TxiigdXu4EYkP1+ODDES5twrJtxci6epM&#10;fDw/EW+PjqCf74V7q9ri9sImuDO/IW7Proe7M6Nxe3ok7s6oibtTInF9bDguDKuGo/1CsbtbCDZ2&#10;CMXUWG/0DndFmIM29Er/hHJlflYCXFF8QQHxFZD0RYn/Ve2Jn1j0CvkLiS9QtfX/rFwDEBERokvn&#10;NQ3WQwYWBrDgcXeixXT2soGdixmsHI1g62QKR96W8QHulcwRXNUZ9RtXQYMmVVA5xBqWtiVhYV0M&#10;dnasoyqpo3qYERrVt0ePboFYt3b5N6QX7hbQ+L+38U2+W+d2P/1+wZVTpTiVYlVIryK8XHxSPLxY&#10;GSp7XnYikP0esmx9bg7JnvME2VkPkZMpE6kK4WVpy3t83V0GxH3lYkR+1gNl8iUJBqTE4e29zTi/&#10;awxWTGiI8V0qo2O0LRpUM0MUPWCAtz48PXTg4qwFZydNODtqwt5OE5YW6jA2pdUwLQM9mfLOUA3l&#10;DUtD3Yh7o7LKQAlZAkfPQmYN04SGYXnaHHXFg8oVy2JleKILQRX8TcV+DGnNkIJOSe1UNzVdBoEe&#10;Tzght9VJ/JJUVAOqv61xOdQKdMLyiX1w89AyPD2/CM8uyIoq8/CW+MgiNeEC9+fmIoXFaiqRcW4+&#10;ss/ORx73aSfG4+3uvniwth1uLG6Cq3NicWVGbcRNjcS1aZG4MbUGrk8Jx/VJ1XB9cjVcnBiGUyND&#10;cGxgZRzuFYi9nQOxuVVlzK7vgz7VXOCpWxxaJL70w/mZCv0jP/+3ULwkM0URFCskvzRv8vgVpzCU&#10;Kl+K9ZLMzyP9dGTufZmLU1OZo1OTx19meDC11WcAMAu7yuIS+rSghgilgA0d2QHrNk7FqjVj0a9/&#10;LMLDmBnsi8PB7hee/3JYtPBbX0/8z9a5LdwYPd+tbH44X5m4VQHJTt+uUviCLgXSUUgWLs6hlcli&#10;sZoZj5ysJ8Rj5GbLjAWPSPSHDIiHJLcKMleMMkkTkSeLJwjxGRj4fAVZ75NWB/gAACRlSURBVE/g&#10;w93NuH9qDs5uHYV5Ixqgc+OKiKpqiUB/Y7h76MLFVRdOTtqwt68AS2sWTOYkvUlp6BmVhi6VV65K&#10;ypwxMu2dtmkFGFobKMPjhOwVjDT4OImvXw4l1KlopZkZypdULtf/LeIXTeuFzXgqb1uGqb0cVU4d&#10;pbXLoBQLPDXtssqVUE0tqj/tlAkzgwO/U6iHCZrXcMH0PjHYP78PLqwcgusrB+DJpqG4v7oHHq/p&#10;jqfruuEBLczdha1wn7g2owFJXgcXJtfEhYlRuDipJsldAxfGhyNuQjguT6iGuPGhiBsXgovjgnF6&#10;dBCODAnAob4+ONzDHzs7+mMNff+sWF90C3KEh04JaJch8RmYP6uRsD8gt6DQ4hS1OsWY8YqSvlDx&#10;FfC4/SrvJyjLY6S07lBYtEUUaAkN1aHO46/B469JaPF4yORUuhQrI4uyMLcrD2snDe7VmBl00KpD&#10;OJauGoEDR+Zj45ax6N27OqZPH/N9MfuPWdm8cOObbi36AadOnchXFapUeGWQrxBepnj7iDwSXhZa&#10;Bsku5P4eyoxiBfhmUia55Cwrh6TLdNrMCJ/vKCsEJsUfwqO4Fbh6cBrO7RiLU9vHY8+60ZgzrRua&#10;NAlEUKgdqlV3RUiYqzKDgiw07F7RAi4sXm0c9GFowYLThARnQaVMfmRc/hulVyZHJTR5u3hZSds/&#10;oywJK0WZeN6iZP8eQvhC0oviK8QvT9JXKE/bIxmkDErI5X9N+lrdCso1ATXWDDpUP3cXS9hbaMOC&#10;/jrQVht13PTRu5odLYgbVrWthM0dPLGrmycO9fPB0UEBCo4NDMTJIUE4PTQYZ4dXxYVR4bg0pgYu&#10;j4vAxdFhuDimGi6NpcqP4XNjQnB+dAjOjKiCowN9cai3D470DMT2Dr5Y0tgTU+pWRHt/G3jymEgg&#10;lmOw/0rFLyxWv0dhk2UhfntcdQwKUYz2phC/kvBC+l+kVyffv4RcK5ApSWSKEqq99NcX8RHIvJzK&#10;NORm6jCy0qAd0oGlkxZsJaP7ymJzFLeKevANsUCbztWxdv2S75V+awFd/7Eb3/hw0Q86fPhgvjL2&#10;MYeWRorVnLcqdc94TMjsAndI/lsK8rLvkOgyC5gK+cqiyaLuJL9CeIJkz0vl82mqOSZzk2Q92Kv4&#10;8GQfLh2YgU3zumLJxBaYNKAuBnaNRJP6lVAjwgVVq7sgItpbWdwsqJobvAPt4eZjxcLVBEaWmtCi&#10;yqtT1TR0S8PQXFvpkyPE1yHZZYYAA942tzdRBk6XLF8M5UhUdSqzXG0Un1qU5EVJXxTynOqijQSA&#10;NOvR69PbFufJ/kWdaskTX45Kr2nMItqAgcjP0mEm0jcoBROdX+BmUgpRLtroUsUM46PtsLSJMza3&#10;ccWeTm60J1TqfiRuX38c7kvy9/LDid5+ONkvAGcGVMH5IST4sFBcYCCcH6HCueEhODWsMk4ODsRx&#10;Bs5BBtCeDu7Y2d4TG1p7YUmTihhf2w2dgmzhaVgK5tqlUIFFaEnavOJqQmgVsYsqvdwvrU4rp1FW&#10;2Zcsy9/I36lqs1f9dqU5U0O6MvM1GqVRnFlTlL40RaQ0C9vS9PpquiqU1S+rQIJA3bCcYkF1ZDCM&#10;ZQVlTK4sKm1fkbbG1xpW7rIcqRYM7DRgSRs0bcbk70l/uICm/5yNH/BN3/1t27Z+yUx7Sbvymm6H&#10;Hp7kzZbec+my0t9NKAvxyjKN2beVPtWCvEz6eWV6PgaALJWjTMpUME/NZwZKCl+fLJBZxC4j/e1x&#10;XDs2G3NGNkDP5t6oG2SMKl7acHNUh61tGVqbcjBlAWtiqQ59+npt41JMnaUJNao5UydVxNhGl+ph&#10;AidPW9i5WbHY1VaILoMu5LaQX11OikYJlCXxhfQqtWcK5/6rmv2A9IUofI0QR7mIo16SJ16Ujh63&#10;Qgn6fHVmlQrQZmYxMCkPN3dzxMQEozZ9bBUnddTlb+oWYoZxtWwwP8YOG1u6YlcnLxzsKWodgIO9&#10;A7kPpF2hcnevhMPdKuIw90d7+uC4EgjMBgoCcJxBcrSPH4719sVRvuZARw/sauuG7a09sL6FFxaT&#10;+BNjPdEu0IrELwEz7eLQ0ycxFeLLb/g98eXKrdyX9nohv7pWeQXSbFnYdi9kl74+ZZjp5Gq3NA/L&#10;hUEjO1k42owwhS7rK1F6IXxRqBupK0MUTZ1NSXYneAR7wMbTUpmMVkemJCSsPa2wavWqooQXe/Nb&#10;H/t/5sYP61v0gwVvX1zLk4lSc0he6SSUm36TPp17ZZ1XmWOGhJb1XmXpy/TbyE3lbSL3M18nc9YQ&#10;OcnXiKvISbqM3MRLyPl4DtkJp5D66hBS4/fj4fllWDyhFbo0orrT23u5asHBnj6Qxawpi1lD07Is&#10;ZOnnCW0SXuZul7WaTFkwmTsZw8JJlrCncljpkfQyO4DME8mDSuWX4XZlqHil1EXt5AT/zJOv6m8i&#10;RBAii5oVqtv3QVDoa8XzllCj0pcmqPyifNpGLN5MdPi9tKGtVwH6LPD06HF16XXteDLDfczRqpoj&#10;ekW6YEgNB0yr44LF9V1IfA/s7uiNQ92p9EL+HpVwsHtFHOjmhQNdCe7l/mE+LuQ/0cdfCYCjPUn4&#10;7r4KjnZjtujsjb1tPLCTgbStlRfWtayIBST+8JrOaFPFEv5WFA+9EjCh4qqVk0BXEb+onVH5+W8D&#10;QQJAmnvLViDJSXYhvUAKWUFJqnzhNZGSLPhLSjMxxUUuEJaSAewFPr8Ci1wZkmhgZwgzFwuYuVpC&#10;y1IHJfXU8KvmLyjHwNTk+fUP9/1+0LigbwEt/zXbhg0ban7/JR7eP5WXm3EDSKdaK5AJT2lzCCG9&#10;PJeddo1kJ7mlXzX32clxJPpFQJB8gbfPICvxtILMj6eR+uYoEp/swZu7m/Dy1lrcO78Iu1cNwJh+&#10;NdG9VRVEBVnCz10Hnk6acJNBDS7GsHe1gI0rrY6XHZy8HWDlYqosTCwz+UrLTllpZdEtoxBffL1A&#10;RhuJzZHitjhP/q9lf0KxsrQ5hPQnlwwgfdTlSqRACt/i5ehhaWEUD8vCUPCz7Pkev2rQMunJ5Ks6&#10;MDAzhK6xHoNMBxWUz+Nna/0CXb1i8Pe2RMNanujZOBBjW1fDjGZVsLJlILZ1CCSxA3BEbE5PKjZx&#10;qJcvFd4PR7rysS4MCEFXb6o/CS5k7+WPYz0JBsqxLgyWjr440t4bJ9oxaEj4ve0qYguxtrMflnap&#10;jEF1HNChui1q+Zqhur8dOraJoZCYoiQDX7mQxYAWlJDCtQSFoOCClgoM/hI8BtLsSVukVrY01DXK&#10;sXjXgLauFgNcW+nPpGuiqywvZGBlROU2pI0xoKrzWFiyxrLUhoYplV8CTr8Ui14etwo87hostLWL&#10;QU2HmUWvpHLOYhtG/Y70wsECOv5rN3649fdf5tjR3fl5tDiFxBdVVyZh5f1ckl7InpV8BVksWrOo&#10;6pkyyijxPHEWWVT39A/H8PnNYaS+PoxMQpmr/vEOfLq7EW+vr8DzCwtw/9RsHN80DKumdMCo7jXR&#10;qVEA6tf0QNUq9vD1s4ennxNcfJxh7W6l9LmX+Rx1zGW6Cxn+VkZp1TGxkemxSUhTLWV4XSHhZV8I&#10;uV+8nJCfBCDRpZ+6liHfi8qtQVKX4f1SMmBDg55eudLLlK0vc8XLFBomzDBWMLRWdXrT0Nem1dFQ&#10;7I4y+apuKWhp/Qpz49KIqGyF3k0CML5NKFZ1j8LeftE4N6Iuro6ti8tjInFmaCiOiXURYvcKpIr7&#10;4VA3kllA2yPZ4Df4FQQHid+FryPJD3T2xb7uAdhBrOX/bh0WhRsbB+HA/O7oJGsIeBrAgcW/PmsS&#10;Y311lOVvLSVZjhmvZJFWm0LSqy5oSRAwG0gAfBMQBWBGkAwoF7DE8pUoqHeK0UoWp+0rRmH4tTzt&#10;U3mKRfmfv6KYJo+9Fj9bi/UCi/5yFIcxY4d/7+cF1gU0/Pdt/BIbvvtSX14+Pp2Hz1T35OuKfckm&#10;2bNpYQSZJH3mxwvISDhHosvc8KeJE0h9fwTJrw4gKX4PPsfvQsbzvUh/sgMpd9YjUXohxs3Hm/Oz&#10;8eTEVNzaPxH7lvXB3GGN0KmBL8ICLeHqoA07e11lqXpZrlJD2ohJctWiZTKFtQ4snM3gXMkBzhXt&#10;YGxNr8l0WoonoYS6iuQl1AUSAEVAZS8kvraRlmJbJACke4IEQDkdKhafE+Jr0NaIj7VwsYSlizWt&#10;FotmBooa/W4JuXSvK+9BC2asASODsjDVLY5KViXQIcIGs7qEYttgaaZsgbvz2uLJ4g54vKgt7sxq&#10;imuTYnFhZBRO9Q/FyT4hVPbKCsEPU+0FR6j0R3qQ8D24J8GPdQ/EiR5VcKJXMOuCatjRIxgrOvhg&#10;bH0bDKxtgW41ibou6FjXC8unD8C4wZ1haawJtZI/Q0NqHLFspRj80kRZ/GeF7L8U+5mQPTNcERRe&#10;1RUU9u1RIBaQ2eNn4ie1QpDgZfg+FBXJjIKfiJ+JYposkEn6slR5mXa8WlTQj6zNhgLa/TE2pp2I&#10;77/kmeN78nNllAyVPTeJnv3TRSq7SuEzE84SZ4hTyHh/nDhKpd+PxPid+BS/HUnPtiLh/jp8uL0C&#10;n24tw8crC/DqzDQ8OzERdw6MwoVtw7BoXCO0q+eEcF8qlmVp6Gr/hHJMk6U0SGKqinjK8ixeZW4X&#10;PQtZiNgAtvSQDu7WMLU1UKa5lsmQVGRnKi/309fb8riglAYVSLojaMnldhZ0VGwhvQSADNETyP3C&#10;2/K4XB+Q2cN0LfVhbGfKNG+oEL6kVikGQCkGUHHo6JWGnlYJaJf+CW76P6FrDXPM7xqEA+NjcX9l&#10;V9xf3hGP1nRH/JYBeLapn/LYjbktETepPs4Pr4mzg6rj5IBqONWvKk71DeU+FMd7BeEoyX60ZxXe&#10;DsGJ3lXp+8NwalBtbGjvj4UtPLG+f00sGxCNiZ3DUNvPEHVCbFEt0A6WZuWgwyykxiAvr1kWpaXD&#10;GYt0IbJYmV+Vrgv094VkL8bHCLldVOkL/b8CEr4opF1fsmdxophk0/Ki6sy2PFdleS6MrVULRVta&#10;V8C4cb9X+c2bN0cU0O2Pt/ELHvz+Cz+7dyQvi8r+G+jfP5xUCJ9KW5P8ah+xi6TfivdPNypIfLoJ&#10;Hx+sxdsbi/Embg5enJ6CR0dG4/a+Ybi0fSC2LeyIbs08UNlTHdbGP0FfSK/+E0pToYvxgBZjofqr&#10;TIlB717BgErMA6tNb21G1dc10UBp6SmoIf1IGCAF3l4gt+XxQsjzpaUoI/FL8j3F1shtdemfLypP&#10;vy+3Rf0lAAQaBrQ0tDwCDUNZVofBwQJOnZ9flqQvT/9qYlwGVkZqsNT8GdEuGpjQxB1Lu1XGvjG1&#10;cHdNZzzbOQAvD43Gm+NTiKmIPzQBD3cMxZ3VPXBjdmvcnN4c1yY3xuVxsYgbWw9Xxsbg4qg6tEXM&#10;CoMicXZobZwfUQ9nR8Ti6MA6ODysPlZ0CcHM9lXQmdmlQ7SLYhFrhjogOqISgoLdYO9ipmRLmS2h&#10;TDkGAYtzIb7KytCa/JD4queKEl+6Lyj9dwrIXojiSlOvtHbxPWWqEgqJjkxNzsxsYFYeZgy+/y8m&#10;9Ecqf7CAXn/sbePGjU2+//K7dmz+kvDsMNLeHFH8++fXh5Dy+gA+vdhFbEfy6x1IfLEF756sw/tH&#10;a6j2a0j6JXh1cTZenJqCJwdH49b2Qbi4oTcOLu2EBWPqI6aaGdxsSsDCiIWi7q+oQE8oZP1VWmbo&#10;vYsJSZV5YIopz5lR9e0cDGFI21NGU9rZVeQWshfiK9kLoKZZQhkxpKZdRmmPlkJWIT/vq4l14efI&#10;hS6BEgQMhvIyYEW3PAlejkFRRqkhyrFQK6tbgkFRHFq6v8BA52fYGJVEkIse+tdxw4ruVbFtSCTi&#10;FrTEo229SfYxSIibjQ/XF+Pd9eXKNCavLszF82MT8HrvGDxY2QuXZrbE2UmNcHJsLA4PralgP0m/&#10;u1917OgXRoRje/8aWNG1Clb3jcCpxb2wZ0EP9GzmwyypD28XLXg468LT1RjmFtIyxiymJ9OAsyjV&#10;p53T0VTUXoitkJ2q/8uvvP0rj/HfQ3xaG0XlC1rGpFVMWntK85hJTVSO2VOXNlDPqDw8vKyxfPmS&#10;bzgjEC4V0Oo/Z+OXnvz9Dzl2cGt++ot9SH1BHy9zTT7fRluzGZ+o8ImP1+Pd/ZV4fWcxXt3gSb44&#10;HY+Pj8cjWpubm/vh3NKOODS7JdaNicXE7qFoFWWLEA8tOFuWg5kBfTOVo4JRORRj0firNhWGalqO&#10;RZIhH6vkbY/gqpWU1f7K67LYKvMT0/rPDIpflcAQS1OSxZZCdmYKNRZj6loyOarKwpTXVVdILv14&#10;BNL/RNUHpaRCemUaDv6PZAF5rRBfQ9qxdUl6Er6MHmsEfZlmrzh0dYrBkl421t8Jo5tGYV7LqtjU&#10;LRyHRtbH7ZW98WzPKLw+NZUWjzbv/lokPliPTw83cL8G728swofLrHVOT8OV1T2xe3RtrGQRu65r&#10;ZSxuURHzmnphVpOKmNLYG1NaBGJC88oY3cQHgxt6YHznalgyvg2G9YhC3ShnRNZwRoOGQTwu7vD0&#10;sYOZtS60eBzVNVj3SFMmiVyiVEmSX9U5r5DoX1WfGUCCoXhxHhNp4SGKMTvIcMSvXRZ4jH6lfVJs&#10;DTOnXLBSXbxi9qMYaPJ4jB41+EfF66QCGv3nbgyAfd//sEsntuSnPd2OlMck/L019PLL8fbmYry8&#10;Oh8vrszCi4uTWMSOwr29g3Bnax+cW9QaO0dHYUWvQExs4YwRTV3Qt4ELYgINUMVRC14sVF3s9GFt&#10;qwV9cxLWtBT0TNVgbqUJX18H1IjwQ0AVV6X7wq8kfQk11gJlVdaopFLEiq9XWR1F+aVloxwJqyET&#10;pNLbk8RFp9wo7MsjeyG83BZIEMi4XCG/Mv2ejkzKJB3VGBTSZUKvFLQ1f4Wtfik0CHBE74iKmN7I&#10;F1t7hOPS9HaI3z4c71m8J1yai5T7q/H56RYW+juQ9mInUuO3IfnhRiTcXo13LPafnZyGqxv74dis&#10;Fjg+ozkuzO+I/eObYmnvSExpF4rBtDJdanlgaOtwDGsXQaFwR71Qe0TR3vhUNIK3ryWc3UxgxeOm&#10;z7pER2oVfnexOSVLq/y9oITSN5/EV4j+GwpVXohfnPeVbsxii4T4tDkiDNIwoCbzbepRECSoeAxk&#10;9FV5/RJo37HFjwi/t4A2/zs2Fr9WDID473/oyf1r8hOuzMf7y7Pxngr/il4+/sQYpvQReHpwMO5t&#10;pqdd2R5nZsRi59BgrO1ZCYs7u2NWe3eeXE+Mau6OvjGeaBbqhBA3Pfi66iDAxwwVKxorMyG7uhrB&#10;388elau4wJ3p1NRGC0bmGjCi3dGVWQUqkOgFrTlK6w7VXrnSSkIrTXEkv6i4EF9IXaj4RVVeXqs6&#10;yarH5aKV8j+0SOpif3hfnYGgLtNp66lBlxkpxMsMozvUxuyudbCkQwh29Q3H2clN8GzrYLw/ORWJ&#10;PCZJJH4yiZ/0fCeSX+xW+uVnEGkv9+Ljw814fX0ZHp6chIubemPblHqY3MkTM3pUxvA2Pmhb0wF9&#10;W4eiY6MqiKwii765ooqPDSp6mjP7WcHL1xZ+Qa4ICPGEu7ejMtBG30gX5StIYcvfKO33MpC8lASA&#10;4Fvii735GhjSd19pz6eql+bxLLzoR2so10p0TVVrYwmMLCugb9+uvyO8cEM4UkCX/33bX/7yF3f+&#10;yKff//DDO1bkvz0xDm+OjWRRNwRP9/bFo+3dcWtlG1yYXR+nJkbi2OiqODisMnYN8cfGfr5Y3dsf&#10;q/sFY363EGUuyI4RjoitbIaaAeaIDLJHdHVP1IzwRkCAA5yc6WOp/vpSVNrqwcHRlCebRacMgZOu&#10;Cpo8uVR+ScklK7BGYAEmXl5pySFptQy1WMDKREuqK5RySV5uF16eL7xiKXtp2ZEitxyLYQ0WwqrV&#10;RUqTWOrQp9Kb6vyCYGctdKjuiBntq2JDrzDsGVAdB0bWws1VXfHuxESk3lqKlAfrlFFWKSR9ysv9&#10;tIb7ITYx/cVeZdjhy6uL8fj8NNw7NhZnt/bCljlNMaqrPxpVN0bXFn6YMLwlGsUGwMJaA9oGpZSO&#10;X6b22nCuaAnPyo4IivSDh58jrBxMeFxE7cuijGQxErewOVNFfBXBC1X+K+H5nNQA0uYvLUACueIt&#10;04jIMdXQlfqmJIlfHi6VbDF2/OgfEf6pcKKAHv/7t/Xr1+vxR5/9/kDs3rwi/97OQXi4rQvurG+L&#10;uEUNcWJyJI6MCsGRkUE4PLIy9gzxw7YBPtjU1xfrevthSdcATG0biPGt6WdbV8WwthHo0aI6WsSG&#10;IDK8Ejw8LGHvZMiUrsvCVl0pdMuS5GXK/4JyJLzM+V6ayl9CrA49fgm5uCK9CanmZWhXZFSWEF9D&#10;T+Mr4WUvyl6IwsdkJgaZi0fXQJPqScVjNtGq8AvxE4z0f4W/lxFqBlogwlUDbfwNMKmBB9Z2qYKd&#10;A6pi/8hIXFzYCo/2DMX7CzORTAuY/GQrrc5upMXvR8bzA8h8zv1T3n+8Tbmg9/TcXNw7PhVnaJGW&#10;TWmOvh2roFqgIVwcykKHAaZvXAq6luWhblQaetYV4OxnC69gZ/hX94KrnwNMKAJa0l2blkxdCv4y&#10;qsmhChX/+wtXhcQX0gvRS5eRq7Ys3KUuYPFanP8vU4ZrUlBMrLThxtpq5qzpPyL8WeFAAR3+b248&#10;EFu+PzCCA6tG5Z+YFoUDY0Kxb0QVHBwVhEOjqPiDfbF9kC/JH6AQf3mPKljWLwpzu0dgfNuqGNk2&#10;Eo2recLRvALMqTZW9P8WNnpKa46uYRloS9dkaU+vwMKW5C9NhS/NACjFAJCBKHJVUS6slCARZLJT&#10;DRa3QvqiBFfZGWnSLPf1cbktWUHPSAfmFoYIDPRAzy5N0LltTcRGe6JNY3+sm98PS8a2QqdqFuge&#10;oI9xkTYsSF1ZnPpj38gonJzVGPe3D8DHy/T499ayBtqK9Oe7kUHiZ5H0Oc/2I+n2ZgXPzy/HhR0T&#10;sXJKB/RoHggvuzIw0vkJZmZqisJr8bdrmJRHOUM1aNHeWbubwTesIqrWqYLACF/YV7SGvoU27QiD&#10;WVqq1KngVPuvk0NJfyWF+N8SvlDxxdoI6QvH10pNJHWNuY0ROnZp+yP/LthScNr/3Ao3erx+PzhQ&#10;X/6ydtmX3VOa5B0g+fcMD8SWgX5Y1y8Aq/uHYFGPYIxp4YU+MU5oW8MW1dy0YGdQDJaicCwkK8hS&#10;lCwspSWnPNOuBtVeQ4otTdWyNmVpR9RIdiG8QBS/OD1+MRJf7qvmemfBJwNKhBzSxk11U5Sf/l26&#10;2kpTp1gi6fgmzXPm1gYIC/PF2tUzkfbpNlLeXcD9Kxuwdk5XjO4ailFtAjAs1g0DqppjcIgpptW2&#10;xfLWHtg9KBynZzbB3a39kXBxNtLvrUbG4y3IfrYbufF7kMsAyH22E5/vbMTT0wtxYMUgtK/vBTfb&#10;0jAzKgYPdxPYOxrxO5RXrh3I7MTlpY3cRh8WzqawcbOEi68TvIM94OnvpnTZkOV8pBu22Jvi0sWA&#10;Kl9SlF5UvhjJX1zUXojPOkiCgK+RYYWyL1eBIsLsZmCmp9i7wJCAvMVLFv/u/Ank3Bac5j+3v7ZJ&#10;CuTB2vX9wRNsXjo5f/3o/y9v1ZAorB7VED3ruCDQrgTczYvD2aIUbM3VYMrUrc8TqiELHEjfE+l5&#10;KU1o9J2yaofM3144n7saiS5NmCqLI96eKV06qRHymHRmU2YXkx6FcgWX/lWIr0biy4UsufIoF8nK&#10;8f1lPkgTc22SzwCBAdZYOHcAXj05gOf3t+LOpcU4tWs0hrb3Rv9GzpjXoyo2D49lENfBrv6RODCk&#10;JvaPqo1Ts5rj/s6BeHthBtLurkYWrU42i9uc57tI/F1U/J14eHwe5g1tgDrBRvBx14CzsybMaGd0&#10;jMow4zBQpZuvvnT+Ko+yhuVocXRh5mAMK1cLWDubwVjGI5hps/hmcc7fJB3wShOKypPUQvZff/1Z&#10;gZBf+t2olF8Iz0CgDRJbo22gBZ9A77zhI3/Yl0aw6/+8nfnvbjx4sfSDyd8dUAU7t27IH9i9SZ6f&#10;hwEqVTRmwapHtaWPt9BHBdoNNV0NlKLnLkU1LqUMgqAyU52VhQtYbJbRYjFK5S9FqyO+vhh9/y9l&#10;f1YgvTKllaesNjMCCS6FrtJyIyRhapciVh6XgJCA0tRXY7GsCUcnE/j5mcPfRxvtWvliztQWmDOp&#10;IeZNisWcsXUwoosvpvQOxsEFnfFw93jcWDMQh8Y1xu6htbBvTAzOLmiPW9sG4smxCfh4YxnSxeo8&#10;2akgk8qf9mQ3nlxai/kTO6B+LTc4OUqX6l+YnVhUajNjyW/i79S21IaprFzuZavMBG3vaaMovqGl&#10;DMCpQHsmpC+lDAZXumGX5u8u8RN+Kf7TV+L/8ivvK/1zZC+zIzMoWMhW9KuYN2XqlB+SveBcxRac&#10;vj+3f8QmM2LxwH6zekshlq9Y9qVRs3p55g5GSt8YLRNdEqAcZGpqNRKzLC2POokhi5apy23x+DL2&#10;U4uKry3+nt5Vg6pWnkon/XYK+uuUlgtbkgmojIVNltLbUJRfemaWpdJrGrCQs9CEjY0uKrqbkvAs&#10;VHdNxuolPTF6UCSG9w1G15aumD0uBm/vrceXz6fx9uoK7J7dDrO7Vsak5u6Y3bYStoyqg4ure+Le&#10;3pF4emoqEm6sQPIDmUpkF70+lf7MQqyZ0R4x4TZwcygHY5OfoW9aCvpWFRjYDGBdkpkeu6zMQc8g&#10;1DDV4F4D7gEucPV1ho0rPb25jjL4RkPGF/O3yG9ShgmyoJUuBj/T1yszKdDqyMATlbf/BdXCQvOW&#10;LPn9lVWBnJO/e7ayP7f/2caDXY0HPe77k1CIGTOn50dG18hTl4tIJIQMPVSXbq4keFkSXqaxkykv&#10;xKbInC/i5wu9vao7Mk86Iat/KF2UpdhVSE+CUSml7V48flmZ/NRADZbWmrC1rgAfD1N0bhWKc0fn&#10;IenVYcQdm41ZYxtiRJ8wzBhTH/cuLcPnt0dw//R8bGA2GNHKA5M7sGYZWQ8X1vTFtW1DcffAGDw7&#10;MxsJN1eT9DuR+mQvC9wD+HB/Gw5uHImhfaLRpKEfgkNtaFuE6MxMBiQ9i9TS0iRJa6ZBj29kZwhb&#10;T2u4eDsrcK7kBCsnc9ocHSVjyTBDhfxCfEKIr6BUMYSS6FOnTv1rFkYQJ+eg4HT8uf07NhZODjwR&#10;3yxb+j1mzp75JapeVJ4UfTKbl0xVrRBfekyK1+VeiC/eXhmAIsvcFECu9Cr2R5kqQ1SSIPGloNWi&#10;j5YOVg709Z4uhqhS0Qwt6nlh/uTWGDugJro198KkIdE4vX8STu2fjPlTWmD6qBgc2zoMTy7Mx5nN&#10;g7BpcnMcXtwNd/aNx+sL8xB/fi4en52DN9dW4+OdLYi/uhYvbmzEx8d7cPXkPMya1Bp1atnD2bUs&#10;C9mfUcGUmcyY2ceQxOfvkrpDfqeZgyls3a3hF+INDz9X2IniW+qhgrGmUp9I3yNBKU01hEWF502f&#10;OeOHx64IlsixLjjsf25/tG3dunU2VKP5Pzhx32DW7FlfGjStn2dub8YCtxTVTzw8ya1MKULVLwQf&#10;+7WMqL9KIRVIGz+9tKznqstiWuqLakH26N+9Ls4cno+k10dw+cQ8LJjYHOMGROH6yfm0OOdw6+wC&#10;bFvRG4e3DFVmRct5sw/X9ozFtumtsH12G9zaP57EX4CHp2bj1dVVeH55FU5u4/NLeuPxlTV4eXcr&#10;ls7pjCYN3OHmVhZmtqWgY1ECaga/sphVUwZtl6WNkflrDG2MYOliBUcvB7h6O8HVxxlOXk5o0qJx&#10;nvz2Hx2TopBjKMey4LD+uf2nbVQpc57EsTyZT74/uT/CuPHj8ps0a5zvUck9Txl0Th8s88MoswiU&#10;J+lpe0qS+EIwXQstOLibo3IVR9Ss4YJFs3vh4smFWDSzPZW9oUL8FdPaYNvS3lhMtR/RuypG9g7F&#10;jOF1sHJaS0wfGIkhrbwwql0lTOxeGZsYANcPTMb1Q9Nw5eA0XNo/BcumtsaJnRNw+fhczJvYEs1j&#10;XBDsrwtHx5L0+D9B17IEtMxlElaZlk8d2qbaqBJeJa9D1475U6f/TbtSFE/kGMmxKjhsf27/G7cd&#10;O3aU44nuwBN+8jsC/E0sW77sy5hxo/M7d++cX79Z/bzIujXygsO9ERBoi9pRbujUOggtGzhj2Zz2&#10;SHqxH3kfT+H+haVYP68zNi/ugRmjY7Fv/WBsnN8ZY3uEokdDJwxv64M5A6OwbXYHbJzRFmsZKOd3&#10;T8T143Nwdu8UnDswDUnxh/l+R7BpxXAM7dsor1e3RnmjR/XNnz5jYv6Kld9On/d34KT8djkGBYfj&#10;z+3/+rZz5065htCIxFhMPPqOMP8xkO8uv+Evf/lLwz/b0v/c/sdbgW2qzn0PEkzqiGPE60LC/Qsg&#10;nyWfOV++Q8F3+dOe/Je2n376/wF6VnME/+ZV3gAAAABJRU5ErkJggg=="/>
  <p:tag name="ISPRING_PRESENTERDATA_0" val="UGF5YWwgVGhha3Vy|Q291cnNlIE5hcnJhdG9y||IGh0dHBzOi8vbWFuYWdlbWVudHN0dWR5Z3VpZGUuY29tL3BvcnRhbC9jb3Vyc2Vz|ezFFNkE4MUIwLTA5OTQtNDk1OC04MjYyLUY3NzFEMjU0QkRDNn0=||SVNQUklOR19QUkVTRU5URVJfUEhPVE9fMA==|MA==|||"/>
  <p:tag name="ISPRING_PRESENTER_PHOTO_1" val="png|iVBORw0KGgoAAAANSUhEUgAAAL4AAADDCAYAAAFLz5sUAAAAAXNSR0IArs4c6QAAAARnQU1BAACx&#10;jwv8YQUAAAAJcEhZcwAAFxEAABcRAcom8z8AAP+lSURBVHhe7P1leFzXlu8L30/vPe/pDQEzg5iZ&#10;mZlbUpWqxMySJUuWZAZZMjPGjI+ZMXbsOHGc2IkpdszMjDL8JN+xSlJgQ3dv6D59zr3zeYarXFVa&#10;a66B/7HWnGP8X3/LcNQ2rnbSNjxw0DSMaPvoHxtywGlO2sYPTgHehGoiKR6uZfDULCobUigcnkRW&#10;bRzK920//9uG8oeWTvYY2drgGBKCe2Qs9v5+FI9MY8C4THKGqsgYFEdWSTza7L/hRI6axp29jIzp&#10;1d8QA2Nz+pma4+jlg2dYBFaevnhERJIzLJnUQRpC1UF4RwVh5RusI2dt/b99EuHvwo69jbA2N+Mz&#10;rTvHq/z5dnAodele2Di54eTrj3tUDNqBybglheMSGU12WSojGqvQFmWSkp1ASHpVS9vh/nx07GeC&#10;q7UFSzXenKsO4G59FA/mJnJlbBCenk44eHoTnJZDxaghdLPyxdo7mrC4RMrqCrDyCyGzUEVxWdJf&#10;ZpfyYT9jK0bHunGxMphb9bHcW6jh1fp0Xi1UU5bgjYN/CKryQaxev4gnL65x9/EDsgc0YOyooo9N&#10;Cnp2gajzMymrTMNR2/C67dBycM0EvT90NiTW34uvy0K4PSyWx5OTeLYwhaaVabxZlsK5kXGYOnrh&#10;Hp/I2q3refXmDs9e3Obx0+vcuXeOq1dPcvTI53x97DCR6jws/dOb2w7fOvv/2VGf/Fhvvi6N4+4I&#10;OfjEFF7PzuDVnGSal2fyZk4kdvYBBKXksGTzJl6/u8frt3flJLd4/OSqnOQCF66c5PiJL/nyy+1s&#10;3rgUB21jpO4EH3U14l86GlCVF4+VhR0HaxN4Ua/l+OA4NM7mfD8miRUqY3wdHTFw82fs3AU8efuI&#10;pvcPef3mPi+f36SubgwXDmzkx9Pf8N2RPezdvf4XWVg6BfJRZxOsfUKwcAmlh54beua2ODi64hIY&#10;golvGEsbCjCwdSZPDlQ7fgYfXt2k5e19Jo5ZLe8/MGLiZuKrP8cpdgLJGTV8vmcNeYOntijWOrFD&#10;L9EeZzfm5kQzJDeErkbm7BieyLNxWXxWpmbD+By2D1Jha27Nx32tCc8so3T4CmHTE5LKtzBnxyk2&#10;PX5F+ubvuX71DKNzGlg2cARr1y1BMaznnfqYkJ6czp7aNH6oSSUuPhw2ZFErut4yWcW72RqYUULL&#10;89v0tnDG2D2cyLxpOGYso+XN99w/9RXcv8PTO2e5dfsCyYXzGDVjPekVjSgCXtlN35yEhET2V6ew&#10;qUpmPEQOuDyF99PD2VSdzrlxlbyYXwmXv8LM2gcD9zBm1M9DO2ARDx7d5t6ls1j5D8TJv4IBi9Yz&#10;/uC3OBTOxHfQfHQy6NDLiI+6WzC5KJGc1DjmlyXwZp6apqmxXJ+Uwa2pRTQvLKPp9Ab0RFWtAhNQ&#10;Fc7BKGozruoVdHUqpL9nJl0tEultlYhxaBn6CePwm7W4VVU79THl4y4mFGVGUZ8TSYUqltPlabwY&#10;k8F0Ud1NVYm8XVzG+b1b6e8UgE9yNiaesew5eZWzj97h5RaCvl8uJu6pdDMO4RPTYP7FQvWLFilv&#10;Pu1hxkddTdk3KoVRKSrebKvhSYMKpifx5rMs3qyroYeRI46xORQ2jGHgpDpGzp7KRz1t+LSXC7ef&#10;v+TRreuoysbSyzpeXEk0It/3uhPIm+a+pnZ07GmFnX84qwdnclw8ZstnmbA0lZY1BXw1u1y0y5nO&#10;5i4EZOaQO6KG0TOHMWZ2NY3zhjNz6RR+J6z+H319CM4dTR/r6Fb+tw8L36TmHgZWfNzZirki2OZR&#10;iTArnfeL83m0uID3T8/IH3mj5xyIQ4yGsMISAopHMmTbcuatns6i5dNYvLKBNavGsmLNhD93eI7J&#10;DSW9jKzprmfPx90sWTO4gqtiXG8WZfNqRTHNzy5i7hGPvp03fVwCcIhKpptTJJEDh/Hg4Ule39/G&#10;kzv72b5hCgOGN/5ll62cta+JA90N7Olr5kZ9YTSnxqfT8vVncGQ2Xaz86WnuyqcW4jK8ouhg5Elv&#10;Efbpa2d4Lpb9+P51bl0+8FvW/OlQTtJFzxZzNx98ggM5M28IbBxI0/ICusgBuxo74xiu4WNDRzmB&#10;B90sA8RNO/Ls2U3u3b2AS3Jj/7ZD/fWhnETf1g17Dw8WVmtoWZrEpRlpdOpvT38rdz7Vs6OzsRuf&#10;6DnTycSOc+tG/sdj8q+H8kcDUuJ4PC2KWA9Huuo7Y+0VQT87PzoZOtHR0AXz4NyWv+vgvx722jEG&#10;ykH+lNq+/ucMsZVUAQWXJRTuaPvoHx/KLG18vXAN8SO3JoXBU3KpGZdOyWgN+UPVOr7/XVei/JGF&#10;sxUmtva4hUbgEBiEXUAAYSlR1EzOonCMhuwhiaSVRxKlCSMwraLFMbVBv+3P/+2hHLyHviG9+5ui&#10;b2GLmYMzHkES6dx95UoiKRiaT1pdEurCeBJzYsX4FNAVgm1AyL+vScoP+hlZkOFlyZ5iL34cFMjS&#10;bHd8fV0xcXAQHORNTG4q0WKA/tGBuAZ7U1qZTUZ5MoVVJWRJTP+rJ1G+6NnHiBRfZ86W+nOtJpgb&#10;U6O4PzNGvKsPXj4CvqLjUZfm0sPGR4wrgP5mQaRkZkqcTidEnUBBuZaSYhVu6vqP2w7bOlzSG7p1&#10;7GVIjIcT+/P8uDVSEN0MNU9XJPNidTKnh4Xg6+eNqZc/qZXlPHh6jftPbvHj1YsCuqLobyeBxjoW&#10;K68gymryCcv8E/iozL6/vhkz0ry5PDice/WJPJ+dwqvlabxekcrb+ckE+Nnhl5xBwcgRPJTY/LLp&#10;Nk+e3eDeg0sSh89w/uwxjv1wgMVrNmHtFvVbVv2hswFOIsxFOaFcHRzLI9GSVzMzaJqZQvMyiQeL&#10;Mphb5I1zcASFw0ax/9AXNL19wMvXd3UnufvgItdunOHM2e/47ug+9uxai3fGuNYTKGf6fSdDImPi&#10;CInwYEZRFNeHxfFqQjJF7hbUR1rycFYeP4xKomM/C6obpzB88hRe8lB3ktdN9yTwP+L19fNc++k7&#10;Tp/8mi8PbGXThqWtXlU5wSfdjelmaIOJkzvdje3oK05NX6JXcFACPSxd6O/gi4O9rcTccCy8Ixkz&#10;a75gogesmTKPt+/v0FC7kvjSpXinTiZM28CRw3vYvm01TprGgf+XnvO/NnfsbUx9bjgT8kJJSIzg&#10;aGMuhfFuzM71ZNHgAg5NzWFXnYbG7ACJB95YhSTy4C1cufeO1eeukT7+CI03H6GqWs/MIQv4Zud2&#10;Du7d0CqHnjLjjoLsJuQm8UO1iuzEUJ5PS+XshHTezRABC8puWVjAc5nVmsHJ9DD1kmATQnDBXmyD&#10;q2jhG941PeDNo5vcvn2CK9fOExQ3AXevytYTGLlFNXfoZcz8wkS+HZrC2KJQXk5O5c0SLVO1nnw9&#10;NIO708ppPrWL3DAvOhm4YhOewqObD6mrHsyHprd4xS7GzLMI+6By1pz/gXEn9lG146vWEyj/dOxl&#10;SlJ8DJOLE8lNSeLFtBxeLsnl3cxk5peqeTc9l5ZDS7B1dqaPpSe101fiN+gHjKMn089tAN0tVfS0&#10;TsLCv0CAmZakGYeJ27lfkpDGA7oTfNTVhI+6WbB7lBZ/Eera7Azejk7jdm0Km9N8uTM9C/ZPxT+5&#10;gL6O/oQVFLNi3yVeNT/lyKmz/MEkka7m0Ri4qOlmHk4Xy3j0BOnptMg2e87//KS7CR16WBAfG8n4&#10;ghiOTCjiw9EJvK6N4M3MRN4tKeD17hX0tfHFNkKLekAp1ZNrdF72454+aCduEuN7x/M7LyTKBdHF&#10;NIpeTppfMhxz7/jmrqLjf+xkxpASDavFWz6YmCGZTRotK7J4vqoEc69oupm64xilpWhsIyPm1Avo&#10;qqV+5iAmLxwr6W0Yn/QLwjmyiD/q+f7WkpX/mIsNdO5tLpmOEScHJ9AyKYWWeZm0bB7KlWWjxEZE&#10;RU1dsBPgW9g4Cf/8gQxcu4aGLUtZvGIiC1dOYeWqMawW0OXj7/Pn0EU5SR8Tez7tbo5K8t9jI/O5&#10;Ni6PpqU5tFz/RjKfEPpauKIn6M7MJwoTv0RM4/O49u4Zz5/u5snNbezbNYVt6xp+O/tfjx6GdvQ0&#10;sKObvg0ufgFMzA6naVEOzYfnY2HrhalrCN3NnLAOSxSAG0xvlwhMQ8RnvZaM88kNHtw6+9cP3j4+&#10;6WNHL1MnXEIEyhdn83ZZBe83ldHDwFaAl6sYmgu24Wpx0cEiTF9Rz2Dun94imebtf//g7UP5ob61&#10;C2WFKTyckUfzqnSBkx4YSKDpbOhAPxs/upp40snYic5mrrzcWPgfP3j7EHgy20kz9sPZRg1N89Wi&#10;fg6YOAahb+8vB3ami0IClP/mA/+loRzkT8lR05Dd9vV//vjTk0cUDW7JGFzaXN6QT0VDNll1Bc3/&#10;Wlqhg5i/JtfksaZth/ivG07JDTXKyR0T6j7YuLmKeThi6yMGHuiPb1w0TkHhOIU5EpYcRqE4Zx0Y&#10;nJhFZWMKZfUacoYmki2UURdHzkChomiis7Kb2y+q7TT/3OGQ1BigHLy/qRk2js7YONlham2NvrkN&#10;+lbO4vKiickuwiMqBvfwaOx8g3EKDBWgL26wOIuq8VkU16eSPUxFpgDOzEEJpFXEkVqeQHSGCmu/&#10;cCwFdVn5BmHtG6DTS4Ha19pO//cPOch95WD9DM0ws7bF2soOJwtTwpwdyPF3JsPPgSjBmNGhzmhi&#10;fAgM9MPYToxFyN7HF8eAYGz9A9GU55Am0DypUk1AfgQhSRF4RkTgG+VP1oBM8gcVklqWTnyulojU&#10;TFyC/UlKl9+mVv99mY2SxCl/2KWvke7WpouNKdleZmxJ9uJ4iS/XBgVzc1gYt0YJApwYJSgwkl2l&#10;fmjDnXDycsPN3UPnKF1Dw/FNVJFYlEfO4HLCsuKxiY4hNC4Mv6A4yf88Sc5MJDktgUh1sEgjAZfQ&#10;MJGewNPcRPKLtRRKbHLRNijq9axtev/2UCbe1ciBLv1MMBLOqz1smKr250ReIFcHBnF1WAQ3x8dx&#10;Z1YCD5dpebwqlcdL1DwTV7U0x4NoQfRuXl74Rcdh5hVAaFY+A0YPZ+r86RRXj6CPURC9zCIEy0UK&#10;Tgijt22MOOMo+lgHYeIm5Bon6lhIXmkapRUplA5Ip6I0nQHFKf++y1N+8GkPEzp1M8BDUo2Bse5s&#10;yfXnTFUAN4ZGcHtULHfHxfBkbjIPBTE9X5XMq7UZvF6VxpulyTyWLGJRsS9hvv5YeQfiqUklODML&#10;7cBy1m5ZzePnN3j+6gbPXtzk8VOFrutw+e275zl7/jg3b9/gwFffoMoaiLGrGmP3TIyc1Ji7xGHq&#10;LHbiJrb11y5C+eKTbob8vrMeVpZW5MV4C0fD+G5AVGuyMDKRu2MSeTJFw/NZkjDMT+P9UgFKAjne&#10;rUjTvTYvzuLZ+FBSvU2xcfbDKjCCxNIKRi+Yz4bd27n9+CZNuhutrYnF85etyYVyIfcfX+GOgv8l&#10;3l68coazF7/l1I+HOHX8a3747gsOHWi9Cbt86Zw/vwiB19v03NQtSgLy+w569DEwx9ZMn+zoANbV&#10;JPDjsAThfqIkJGoeT0yhaYpg1slaXk3PpkkgzfMFAmsWp8A8DSzQ8kWdpFN6NnSzkrjtF8WYeYuY&#10;uXKVqNE8Xry9zysh3YUoN3MleXn64hZPRCoPH13i/v1L3Ln9E9eu/sC5Sz9w4uQhfjh+kMPf7OKL&#10;fZvYuX0169Ys/O1F6Ljf04iPu5nQsbeoUD9LPpFE81M9EwwtzUmIjqYuI5QfBLXfnaThwXg1O0YV&#10;Mqcuh/pCFfMEF28cnsn+Udl8PqOK5UOLyNeKrps40tvBT+LBWBrnLWXKoiU8f/8SeExT8xOO7V/N&#10;m7c3ePruNmeOHiQ6dzlvX9zh+a1znDm0m6ObFrF+3R6+P3iA77/7nK8O7mL3njVs2bT4lwvwTJn0&#10;kWPS2A8mtt4oCZSS47i426CKDyQxJpBUbZTkOpH07mtOt362dHcMYHpdJRtKI8kPtmNQWRoebtYk&#10;JwQSERPNoiI1W4bH0MfdHQNLO7EnN7oau5JTO5a0gYPZv2knb5ru80YkMG/WftJL5vP45XNO33vG&#10;kInfkdDwFXNO3CZ+7AGc85cyZs6XRMaPITWyjhMH93Pwi63s3rWa9WvbpCC+/oueFj7Nn4oEOvc1&#10;ISosiEUFEXxVE8+3dfHyqqEqK5bevQ14MzWFd6vyMOunT7MkzK8kyp5vVHN9osC+xYWS56ZxY3wa&#10;TTumMV08z6YhKXTQs6KnmTeeCZnoe0niVzYDR/VEkqceZtyhn1i/4wgVUxbT8kzU6dVD7n54wtqH&#10;jwkfOJPD+7/n1tUT3D19mprM4XyzdRujBg4lOzKbbVvanhmI/p/Tt/Gma38zPu1pjDYpmZQQHxyM&#10;+mGpp4+lTNbV3YvJA9N4MTWL92vEWJfEMijOg8a8DC5OreDh9Aoeza3k+uI6pmaqCAoIp1mSwFHZ&#10;YRgIAu8kUFPfLRzrcBWx6RO5fPEGb2SSQ3PzoPkMH95e4snpH1CXTSW3cjuDRy1kQGUD9fO/ZuT0&#10;1Szbvo28BevIWbCD0fv24Vg4j6zZG9svoCHJKqyopaehpU59OvU0ZExOPOvKozlYFcv4vDCmSXp2&#10;qD6T11PSaVmSSstS8UKLMmkaF8ayLD+uj0mnaYZ8J+lb80KRxNEVtJzZTaCnO2bOSjrtQT95tQtL&#10;4eX9B+ROOY9L3BZsoiZLZN6KR8ZGHOInYxlRjW3QQIwkpevvosHctwgDz1RmnbtA9qEDjDx6msH7&#10;TxI0cQ2Fm3f9YgfKm096GIgNSH7ZxRR7Zy/mi8EuLIshTRNErjaWsrQ4RiaHsikjUDLnHN5JLGie&#10;mQTTUlhUFcaagencnJwnaXoFLQfn0vzDFrxjkjD2CqK7qSt24UkMnruMq29fc/9DM18ce4Jb7FiM&#10;/cvRsy+gm7GarjZJksqoMXTLpJdNIv0dNXQ2Eik6JKHvoMIpcSR9BkxDvesYjinjPjhrxpn9fAEf&#10;dTPio67GcgEm/KGzKbbuwawfkcFP4jYLEkKYO6KWM1tGcnddFi0nx/ByRzmvNhRztSKKh/VqHk3L&#10;FO7n0rSshPcHpmFmZIZzVDoecTkY+UYTK/EgubqWwLR0PjVwoFPfYD7tG8aoaRu5euUsO9ZPIunB&#10;M04+fEJQTJnkZ1oMXVUYOAoTbBLoYRWry4e7ShTvZiOot5377UP5oGt/U7rpmdNJ0lclu1SepZUV&#10;xjNuUAzVmii25mi4VihRuErDs5pE3s/N5t1SUZ3lOTQtzOGNMvn1I/HyD5aUyocuho4Yekfjn15E&#10;9sjhpFQNpGh0FXmDKwSp+jJ48gCGTa5mzJR6LNzd+KiXAx93d+V/dnEiuXgUm4+c4Pitp5y5fp09&#10;567Q30lDH7vYP598+1C+MHPwRN/Cke4SiD7pZsr/6GhKXHwCe+sLODpCMM84gQ2TM3k7O1l3Z615&#10;WSbvVxXSsq6Sc/PKefHTIUndwull4UF3E1dJoSOx8IvGLTGFkPxCEgbWit4XUj5lHKPmD2Pi7ME0&#10;LKhl6sKRTFg8mNlLhrJgxRAWrBzFinVz8AgMFFzmyP/oZMPve7jpJu+U1GDTNuU/H8oPehtbSxZs&#10;Rbf+lnToYcnHXU3RhoXy5ZBkmoZreD8xlXczxHXOzOHtvFLuzczmxZJ83h9az9snFzCxD8LIOVRy&#10;BfE+DgH0louxDEnAJzUf65B4fJJL6OWpwiO7mEe85iZvuPnkJs/u7+f4D0vYsWUuWzZMZ93qRjas&#10;Gc+mVQ1sWdX41zn/p0P5oYmXurlzXzN6GtjTuY8lnXpY8ZGk/H31HXFwdac6OZglg3N4Pldw0MJk&#10;Xq6p5d25z3l75TCmkjgbusdh4hJIP1sPzN1DsAiOJTirFOtQNb3tQ/mjsQQ67yQsIvPIHTWOptdf&#10;8+7FPt4//YqXj0/z6ukJbt/Yyq7NI7l0eu1/fPK/HsofdeppQU8TZ3oIxO4pmbyBTMjSw5+BufFM&#10;zorh6uJhvF5aLJ5nFi07R/J6bZnkEFYClQN1EVjfxhcjF4EVDr709wzhU3N3+skFdDT2ortVIL2c&#10;ItDzTtQ9n3775gHPXwhifXqNh/fOc+/2ad3EPfOn/65tSn/fUA5iGVba0svMUSbvg5vkve6SrERF&#10;e7F9eI64zoG8WyneSXKDp8uzMRTudhFJdTdxoYtIsJuxI58Y2Ilfj6aDMKG7ROZPjdzEq3iJscuF&#10;mPri4mjGy9111JYkUju89O/j+L83bP917B+VA9vG1bQ4iRfx8XZhXJofuwo9BU5LEFupZU5BCB0M&#10;PURaLhjaecvk7ehh7qazhe4S0DoaOdHNxINP9Z3oqmdPRwNf+uqZsnFqaVti3zCz7XT/+UNgSFDr&#10;SRs/uCU3fHi1MA5rM1Phvh2d9V1xDknCLlAlXHbV3a3qYuxGZwMXibi/usWiaVzSdrj/HkN5TuOo&#10;aZgkdEi4+UagyglHbeN8e22jc9tP/vsMmdjonzkp5CJS0FRXNOePLGqunpBF0Yjs5uSq0mbvjBG/&#10;uaklf3es7RD/9ePnScRXtig3tJwCvfAIDyA+N4bCYUlUjctkyNRchkzK1i0pKx+TTPFILflDVeQM&#10;TiC2KPfnm1h26vp+bYf9zx3tJ7T1cMHa1QkrN2fs/DxFx4Nxj4jAKcQPz0hv0is0MukMBk/Jo3p8&#10;OgMakikY2Xo3LmtIAlmDYsksjCSroPVhmkJtp/jnDzn4JuUEVi6OWDnYYO5gj4mDLSZOzriFReIe&#10;HqZ7fmkXEIitrw+ukgilVqiomZhD3dR8ShvTyRuepLuNmFWbQLpA89TicCKTgkjKjCNZ4sh/ykW0&#10;H9TQ3BIrZzuZvK3kxdaCCJ1xDoomOrOYkORUzFy9sPL0F/LGJThCoHMkuXVayhtTyR+lJUuZ+OBE&#10;0irj5MISic+LwSE4THf70FLIyjcAh4hMnTq1nfofG7pJuwQ39zIwpreeEX30zIRM0DMxx9zRSQCe&#10;FfYeXviHR2ElUMLM1VMm7yP6H4NvjOh2VgqFIzNIH6whrVZLykAtkWnhaIs1hGmCMZcAaOEdiLVf&#10;iO4ZuY1/KE5BQTopKI+i2qbxtw/lAN1662NiaYWllT32Vpb4OTmS6uNMXpCzvNoR5GNFfLgbmqgA&#10;nP38MXdywk44b+/rK3YQRoBaDHRILpqBScSUxRKYG4l/VDjBCWGEqkNIL00jszILVW4mEWmJeMZE&#10;4BsRQmp2gu4C/i4Xq/zhp32M6KlvhomZBb62ZoyMtGdtljPfVPjxU10IxwYFcaAmlEmZXsSGOWFu&#10;44iNizsWzq64BAXjEBRCiFZLalU28aXxBIsn8owLwTMqFJfAADJLM8goUDNiVDn5lfmklCaRlJdF&#10;XEo06XmJ5BX+ahnWf3Qof9DLwrO5az9jjA31ifU2Z1qsO0fyfDk/wJebdaHcGhHOjYYonk2K5cqY&#10;BCbkBeLp64y7jxcOXj6YuwouDw0jMiOdnLoBJMpEPTWR2Ik0kjRJ+IbEoMlIQpuaQF5RItEpGrKq&#10;crD2DUeTJ16pQKO7aVtY0rp4pG1q//aQkH3FLn7oh06i10b9DQh3s6M2xJbDOQH8JBy/WhvCLeWO&#10;8/gIbs+M5ck8FXcmR7KxyIX4UC98/Xxw9vbD2t0b7wRRlaIy6udPwiU8VhL2cPrY+ItdhEkyE0lw&#10;dAax6kQSU+OpGJFDXm0ZtoHhpORpyS3VUjJAQ0lZEgVF2v/YBSg/UlZd9JSU0dfOhjJ/W7aonLlY&#10;FMClmiCuj4nm7nSZ8HwVD5W7zQLKni1M4sGMeLLDnPHw9cAzOBQLMUQfVQqqAQOYs3I+uw4dxCMg&#10;V4BbCF1MQuliESwwOlx3t7m3VQgGTgFY+yRg4hVFaqFE5jINpRUZlJenU16Shkvy2A+OmnHL26b5&#10;50OZeIeeBpLjGuFqbUVJqAerMrw5VRagu8d/Y7RMvDGOB/M03FusFiyfwYt1KbxcmsTLmQmsLQ8h&#10;NsIfe79AfOLVeMQno62pZe7yedy+e4Gnz67w9MVtHjy5x50nj5mzfB22nlpMnOMwclTR315LXxsN&#10;fW3DMZacwF+VQM6APMqqM+ViUv869x2SG7yVLz/pYYyJsQVJwS7M0nhyqNCXqzUh3B4ey60xMTye&#10;qubJohQeLUvi9ZoMmhRaniL4XsOxkUHkR3pi5+6HtzoVU/8AcocPl7x1Dvu/2MqLV3d49vIGT5/f&#10;0t1dfvDwim5J7+VrP3L91mWuXrvC5HkrxNUmYuSWJimmFiMH5TZ5lC5TE5T6l2OA8qGy/PeTbkY4&#10;29pRLQa6MTeAUwNDuTkkirsj47nXmMjzGVqez0/h+ZJU3aJm5R7/2+WpvFmRzIP6CBpTvHB0C5CE&#10;PISgjBwSSkoZMnkc6zev4lXTPd2CZ+X2+NPnN3W3yB8+vioXcYlbd85y7cYpbl//idMnvuLzvRs4&#10;/P1Bdh84QO3oybj4xGNk/1fu8ysf/qGLIR266xPu5UiDNog9heGcq43TTf7eKNHxCUk8nSFqMkcm&#10;vFC5q9B6f19HS1MkWU9gX3UQNjYeGDh645OUSkr1IAbUj2LxqsW8efeIpnd3fr4A3YJqkcBDobty&#10;ATfvnuPK9Qucu3Sc0+cPcerEYY4fO8jhL3eyZ9d61q9ZTPnIac3KLc22abdO/I9d9fldZ0M69TQi&#10;PtibcenB7CiM4mxNoniXRB6M0vBkXDIvpqbQNDub1zOF87PTaV7aSm9WpvJ+mZYbo8KwtzdF38xF&#10;PEc0tVNmMnrOXOavWELTe5k8d3XrhRQpKPf2lQt48vQKD5QHFPcvcPvWWS5dO825i99z+vQRvv9h&#10;P4cP72H/5xvZtWPNL3eV24du8sL1P3TU4w9d9LGWSOrl4MCU0ji+Hqbm2sgE7o9O5OHYJJ5NFg4r&#10;DyampPF+VhovF+TydlEGrxdreLMgiaaZGaSFe9Hf0RfHIBXasmomLl7G7GXLaGp+zYt3d3XrkZQH&#10;E8oFKHbwuF0CDy9y5855bl07wYXL33P2p+90Dye+Pfo5Xx/awd7d69i4/lf39ZXROnkj/mcHfXob&#10;2VCYrSGvIBJbCfUxHvZsrU7g1JA4noxW8bwhicfjNEyNdSbJ3YEiL1N2VUdxZ0oWx4dEsG9AAPNK&#10;xJ+b2dNZz04AWw5Tl69l5opVPHv3lpfc4w2PRIVaV2wpF/D6xQ2ePbsrxvuSR7dvMKYgmWs/HOD8&#10;uaO6pfPHvz/A4a926ri/Y9sqBjfOanbUNO5U7ijv6usQ0aw8kFNWu3fsY06Hfub8XtxlZ31DAoP8&#10;ydaEsrQ4klsNaTydksmFcanMqytgxqBcJhQksHpQCnuHZ3N4RgUbxlWwubGQPia2/KF3fyz9Iikb&#10;2cjoGXM5c+MCb5uf8q75IR94wasXZ3n96jbv3j9g/abjqHOGc+/6UZpu3uHlpa8Ynl/J0iXrOHXs&#10;AN9/s1s81jZ2bl/xi+oo/3zUTV/3NOXTbmZ007eVSZujKSjEwNYLAxtvehu407mXPX36W2CoL6+G&#10;1oQER+IVEEA/Oxe6Wbhg6OBK9aAqRoidWDoFY+MehGtiBj0tPcivq9ddwNmzJ3ly9SjvWp7y7PpF&#10;RlZP582zN5w79g2N01bz6NJrcketJaVuJ6Gl6ygZtY/Y4iUkpIzi2yNHRHU2s0P0ftOGJb9MvmMv&#10;Zdm5EZ/2MsdaUGN0lBdJ8SFoE0OJiwsiIiqMLj3sJBJ60NHcls9rsxgcZUd5chj+fo6E+TnJ7yIo&#10;0iSwf5iKyNAATD1c6WMZxEf9bAXmxhGTW8GSJQsZWVXNWx6AKFBt/Vd8dfgc1x/fJ3/kbrTVK8hZ&#10;coT6PRdQj/2KoRsvMqJhG4Nq1rNt7ga+ObiN3bvXsHXz8l8mr6hLX1NH/tihP9kJAcwuimZKYQT1&#10;OUGkq3yJU4cS4+3Oldn5mFlaio+v5cuKMKamh7BiSCGLh2Wxa2wG++uT2TVIy+jcNE7PGYi1qSXd&#10;jb3oZeUlGGcQmvKxDBixiCdND7n1+LpIdw0Zozex/+FzUkZ8yait3zPz5mNKj15ANesbSvPGcuvc&#10;WWpSGxmXOYLv1q3l0I5l7N7R/hiobfJGNu506NOfwSnh7BkYw5HB8RyrjWdxuZqYBBUbhhTwXjDN&#10;mYVFTM9T8XZOOhcmpHCxMYXHswto+UzFu8W53JpZRlKoP1fn1OBp40BPE2/dPfugjBK8kotxSxxH&#10;9dILbHvVgn/6eFbs/JbvTn5L04t77PlyB8vOfcOEH26QP2AqN66d4qZ4nCObv2HFmFl8t28XpWmD&#10;2LT6V5xXHr517muKs2cAlWkpYpyJHK1I4OQgNYsLVHTq1Y+tI1J5PUd8/JpcHA37c3+2lpYpWt5P&#10;SqRpShIt87JpmV/I3TnDsRA3+2L/YlzsnOhr7ktnIzcC04uxDNLKhFcSULIT55zlfHNsPy1NFziw&#10;bgJNby4xrqKOR/eu8O7RdW7e/IFbt89y8dIJlq7dT2beUmas+o7k0mVEaQf9Mnnl2VUX8TCdellT&#10;oIki0N4WWz1DrAz0sDQyI1Uby9cjU2lemCkwIJOXa/LxlrRw/8gC7s+s5OGsgbzcUMeRSVUE29rz&#10;9PY5Hh5Zh5+LM/2VNV5G3tiGJ4nuqyisnMyH16/J1k6i5eUJ3r+/wIj0DIm6dwnPmMqEJSc5cOAY&#10;gydsYe/Ra+w5dYbi8ZNJnrqZxq++wa9qFpENq36ZfH/xycqDN8XXDxWV2DogmW+HpvPNsFSmi+6P&#10;KYvjzCi1bvItAshaBIhdn5DA9NQwdtYkc2J0IdemDqBpbiUvN0/g3fUfeHZsC/ER0Rg6BtJBOG/q&#10;F02kupYPj59Q17CGlJwxXD53gndvX9JYPpHJM5ah51xHX5cMbL3LsPMrwimmlJmnL7P94g+M+f4w&#10;g/ccILBuBcVbdv8y+V7Gligbjjp1Nyc9WcXikhgOVsezviySUrUHs4ckcXd8JnyWQctSLc1LlPcp&#10;nJ6Qzo7iWF5PTadlWhYtM7Jo2jySdz/u5eZXG3GRrKi3hbhZE3esQ9TMm72M9OKJOGfuwzZ2BsYB&#10;jThqVuGiXYRF2Aj0PFMJSWvA0DsVc688+jur6RtVxMSrF6g/f4KYqSso2XYY34ZFv0y+u/h15ZH/&#10;H7pb0LOvJdVpUcwpjKM6J55cSdWqM4XzY7N4L0b6dGGegLMEWmYm8Xa6hrmFwRweksPL6fk0K489&#10;N4+l5fRuvlw1lf6egRjZ+mPkEoKbKoeahk2oa/cROeI6huHT6OszBrOACfR0L6GrZSL93bPpaBot&#10;cUNNN8sEDJxT0HdKRs8+GbeSWfw+cAhOQxcRu3vrL5NXtjgqT0b+0NWYf+loSGFqNAdGZFKY4E5S&#10;QhDFmkSq0qOYluDNmQFRvJmVAbPVvJULuD4jmwnZgRwZJfB4RgHNm2TyR5aQn5aIiWsIXU2c0XcO&#10;JHnQaM6/fc/t96+59LiFktHb6eNZKYlHumD1AjpZxdHHWot9aCU9bFT0Ux53moTTUT9IYkYGXc2j&#10;cMydSeiWw7hOXtM6eYekBne7fx3yQXlWq2zC+mMXU7x8Alk7NJFVlTGUqGOJ9vZkcrqWfVla7o/Q&#10;0jQshYejM9mVm8SG7Ai2ywVdnZHPq7n5oKjN14voITDD0j+G7tZemPtFESDYXlVdJ1hnMLtPCyh7&#10;85ZLtAhc+MDCmfP5yCwcI/cckVIGXUwjMfVMo6tpKJ0MAnSLkzraRNHBLJHuLtn0cP7VE0PljRJh&#10;P+pipnuo9ke5iOLcWFGVFBYNjCXGxZ3PRubT8sNkWs418kCSkJYvh/BTrh+PhydxfkioTDyT5sX5&#10;vNs2klfHttHNxEd0NpDudj6E5pWTM3wk6oF1/Et/kXJ/H/5HV0/0nHIF+t5k+YgItPs/Z/D3V5m/&#10;cqfEnARJ0jX0MAuT36hFbWTSprF0Mo+gi5Bd4sgPjtrxbj9PXlmn8El3U5QdasoF9DGxY1p1MntG&#10;pVMQHsSQUHeebhkqFzCRUzXevBgmKHN4mKhPEq9maiRI5fB6RQnN26fh7+7OR4KH+tv7S3AqIzCr&#10;kIIxw4kvKqRy4gBqJo0kc2A5n4iddejtyu+6u/GJfQJbvr/Fj5cFJr94wfMbD1i5ajefOsRIsh5F&#10;N7NYuphF0dk8/BeuK8NJ2zDdLCi3RXnIrPj7Dj3N6dzZlqCYaMbVqKgrjGdYZCDnBmRxo1DNo6p4&#10;XgkUUJ7RvlXWLUhkfb0iF5aWc3zVdPTsgoTzwlkHfxyjNXinZDF09gzSawcyaMpg/tCzL8On1TB0&#10;ygDqZ46ktKKKTv2M+EMvZz7pI1HZNIS1+47y9YkLbL1xjeNXztHHQcWnRkF0t4z47eSVoXxgYOlI&#10;d30LuvS1FqBmLgZsRlxSNEuqtCwW2jtUzZWRkozMy5WJSwa1RNk3K+5zZQ4tK/J4tK6W74/sEwMM&#10;pYe4R2VxhYl3OB5JGYTk5gnwqqR66ghGzhpF/fQaRs2u0q08Hzl3CJMlMk9YMpwKSdj/2LcvH/V1&#10;4196ewsTwsmfupYOJsIQ8zDdxJ014zq1Tbt1KB8aOYc1m9gpW2KFA71N+aiTOV30LJlcquHL4Smc&#10;HyXucaKyYyCd95KEKznse+F4y7oKXq8cyIFJpWzZuhUzzyjdA2UFDpv7xOAam4q2dgh+6dniKodR&#10;OGECIz4byrg5w5gwT3kyXs/khcOYtmQony1XnowPZfHKCYyeMFq37OYP3W34fTdnft/T/c+53j6U&#10;L0wd3OhhYEHXftZ8Igb8aVcbEqMiOChe5s5QFS2SSSF5LHPEXS7MkuS7nPcbarm3pISXP+1nytQG&#10;rAOT6G/pqXu8b+wcjLlvFOGF5bhrUwkqGEAfgQmj1uykdO0iGnasZMam+SxeMYlFy6fw2YppLFo1&#10;iaUrxrBmpdDacaxbO4kZs0e3c92nbbq/HY6ahu9toip063R69rfVrVPr0M2Cjl0tWCRqc0vc49sx&#10;GpieybsZIoHZhZJ0VwlELuTV6kFw5yfGDKsVF6nFwNoHfVtf+tv6iLhdMfKLoKRhBi7x6fR2j8FM&#10;U8St5nc8eP+Kw/du8/rpjzy+v5t9uxawY+s8Nq6ZyLpVjWxQaIXyWH/sX+d6+1B+0NPQil5GypoE&#10;KzFeCzEwsYVexsyqq+RQTRHnxuVzZXQuz2al82ZJNo8/S+f57gZ4eplZ08dj5S/h3T0CfRtPzD1C&#10;6WXpjoFnmETTaGzCNHSw8MMoKhMrTTFXPzTzQtLAt01Hef14B8/vbuLxrZ1c+mkju7ZMFvg7nq2r&#10;6//9ibcP5Ye9je3EXdrr9jV07G4mF2Enbs1K7MGB5JgQxmaFcbY+XnRfw6vFeXB6I00/7eO7g7sx&#10;8NJi5hYpqaEPRq4B4qt9sROvY+QfiXVQEp8Ye2LkFY+hfzqOqiKauMq7V5/DiwO8fHySF49O8eD2&#10;AS6eW8y3X87STVwS7uFt0/u3h4OmsUL5g25irMrkO+vb0VNPcls9G/Rs7IkP92dKQRhfjMnh6oR4&#10;ni0rp+XCDlq+msrJnUsw8tWIjw9ET1TGVHJZY6Eejj6oqoZj7BFLB2N3+rnE0Ms1Aj35rU1EkkDj&#10;Ozx/fVe3FuHJw1vcv32B+4LpVZVT/vYF1k6axu+UP+pr4kJPYwe667ZH+GHh7IV7gC8zKzQcbCjn&#10;5uxi3qwdRPPBabzdMZgjUyvpbRdGT1GNvlbedDKyx8A1iKjCQZiHJNHZVPnMk57WQZIP+9LbNZI+&#10;7rE8eqos+X3Ii+dXefzwKg/vnmXEzNV/38pwZShPr5U/7iIc72nshKGdO4bKOvygENQRgUwtTuLJ&#10;ohpYW0XLxmqa15cIJkoR/+5HN2MP3VburnLRnU0cRV0SsAvX0snYjU8N3elq5kcnU18JOoJd7MP5&#10;6dt1tLy5qbt/80gyqbTB8//+ibcPpbCGcpCu+jb0NrfD0s0H54AQolTR5CT68WhGOSjrMNdIsFqW&#10;QUagEd0MneglAaqLkSNdlTU8Irne9j4S5j2E6650NJHvRO+7iRS6mUiCbuHDw89Hc2rrOJwcjXU6&#10;/g9P/NdDOZhFYHqzqXDf3ieIcOF8WWYEqzI9YZEkIisFKkiiYm9kRMd+dhjZ+eu8TVeRWAexmT5W&#10;PnQUSSiT727uI68udDQWdywXpi9/07SljIerC9onPrLttP+80c4R5W5YYGgQs4YXcmCYluuTVLAq&#10;mbcLVegbKFHZAT0rL0zEy/Q0d9ctYexhoexRctYtXelh4U0HAyc66bnTsa8zxzcM/edz+6+N9hMZ&#10;OgQ0LykM4+7kROG+iscSdXsqqqLvgrlzKH3M3LDwjNTBBD3JZTvLd8oG9H42ATJ5ezrpO/88aZek&#10;BsO2w//XDEdt6+Y3hT6rK2z+ZoRKEglvcakOYqyu9FGWBUsm1cXYBcFNOpXpZRP684IJhdoO9b92&#10;iGtd9etJ/TWSC77X9if/5w1lD71c5Mo/veh/hBSGOSU15rSd4v8bjuqxwb82m1+o4YNLbGqzT7Qf&#10;SflqCuvSGTAynUGNuVSPz2DQhFaqm5xN3ZRMaidnUDM+Tb5Po6oxlcr6VMpGaykZqaF4hIbCYWpS&#10;qjKa/bPrfrPY6mf677bU7T9j6DaU/uai6z/Y+IU223o5Yuftgp2vGw5+HjgG++IbG4NnZBju4aG4&#10;hobIZ+74qbxILlWRU5NC0dBUBjYoi8HyGDItlyGTc6iZmEnVuDQqlIVhYzWUjtFSOEpL7jAV2UMT&#10;dOXBlHVWyq7HrKpYcgfGkV4QQXD6n2/r/C933v/s0b6itJ0c4mtabFwdsHZxwNLZSVcAw8zBHnMn&#10;Ryxd3LDx9sElKAgH/9b1XsrKoaBEDc6h4dgFBuAY4ivCCMQ1zJ/wlBjSK1NIr46jemIWtZNyhZR1&#10;YbkMaMigbGwKxfVJ5IvmK0zPHqIs/lGTXZdIRk0cGdUxZAyIJLMonKziaLLyo8nIiyFTKCbjl22o&#10;rfRfuGr1Hx2/nrgk5QLqrIXJllg4WmJpL+9trDCxERBnI+DM0gYrd08sPSTrEtQalpqJr0qDT0IC&#10;LmGRWPkE6ArcWfn4y/dBIhRfXEJCcAgIECEEiBCiSK3QitbnMXR6HtWTMikT5hfVp5A3Uhg+NPFn&#10;jc+ui9cVxkuvjhXmJ5A6IIbkkliSi7U4BytVOETAAT5ybHkf4oNPTCj+8a03u35F/3zw+I+O9hRA&#10;IevwohZlb7GhhRWmVsJkc2shC4zNLTGRVxMLa4ytbLFy9sDY2lm3ocJEULe1ZzCe4fF4RyYQFK/C&#10;JzIGMxd3PMKjMHOV7NLFS7ezQ6ly5xkRL5YSoPsuICGetIpUcTM5FI9JJX9kMlnDNEJJZA5NImNw&#10;EmmD1CSXy+8GqISS0JYkCilr+aLxS4jEwisIc+8wLH3DsPJTKFzehwopa/iCsfMLxT6g9cZdO7Vd&#10;+v+60Z44KtTbyIJ+Ribom5qjZ2JBf0MLjEyssbQW5kpiaCapiJ25DY7WQrbK3mkrHO2ssBWy0r1a&#10;4+Xpgn+gF2HBfngH+gvQdsHK0xMjBydMnd1xFJfkJBZgJ5agbAhXqhDZyWeBSaLhtcXkDcsW/55O&#10;ao0GbXUSiQMSiCyLJbYknhBNKIGxIXiE+hOTHktcRiyB8f4kFSQTmarW7ZZ3iQzB0t9LmO6Lrbg6&#10;Sx8/YX6oJLWhOISIFYgrjNYk4J0y5Oc48R+qj/XPHO23GxTq0FNPt6ZR39QWA0W7LSywsTbHz9GC&#10;RDdzsnwsGBBmw4hYR6aqXVme5cNnCfaszvBmntaNoTEW1KY4U6p2IivGjtQIB2JD3PH18cTZ3Rdr&#10;RzesnVwlVrjpYoOTMNvGy1sCdAC2foG6HfpBmiTiC9NIr8kmrSaVxPI4YotjCCuIwSsjjICUMEJV&#10;4XhHh+EWFUl8djJRKXEEJQSSU5FBVnkq2aUp5JdoJQaoySjKILNMYkqZFk1+upCW7PJswmIDScmQ&#10;oJ2ZSFaOirBfBWuX9Ibft7HnP2cIYhnQfrJOfc10O0K765nQ38AYU3E1rnaWBNiake9tx4RIFzak&#10;eXMgz4/jJd6cHxTM1cGhXB0SwvURQqPDuNEYw63RkdweFsnNUSr2VITSmGxPaqQt4cEuOLi76oKz&#10;lbMzLn4SFzyE6Z7ikwODdFUEvGLjcI+OISojg/iCTFIH5pE8MJOE0iQi82LxTY/CKT4K95gIItXR&#10;RGtVuIZEExAVi0dQAOpMNUliBYmacOJUoeQWqvGLcBe3F4m6UCuxIQvPmCiJL/H4x4kFpcWjzRXm&#10;F8STU6wiv0hNQXESPqnDfhZCG6v+uaP94Hqu/9rcqa8R3fub0KufEYYGBjiYGxPiakOmvymDg8xY&#10;LRp+JNeH0yW+nKn05eJAf64L8+8MUbaqR3JndDi3xoRzY1wEt6ZEcHdGJJdG+3F1dChXxkSzuiKM&#10;sjh3ggPc8PLzxNNLfL+7Ny6i7ZbOrth6++IXl4h7VBz+mhSic/JQl+QzaPxIsmpKcI4KxtzPG/fE&#10;eCxDYzH1CsYtMARVUibhEal4BkSKNbkTr5FYkJFEarqGFHE9qZlRxKcGi3U5SjBOJqeqSAQdJsE+&#10;HJ+ocFLyNQJPVeTJd4UlgqhKk3VUUiLQtqS1XKtC/+Fbrv/eUKofth9U9zRXeaqlZ0ZfPWOcrCwJ&#10;EhST5GlFaZAjn8W78XmaH2cKgrlcFsjlgYFcqgvh4pBQLg8L47ai6RNjuDkjjtvzVTxamsrj5ck8&#10;XprEk4Uqnn+WxMPp8Rwd7MvkNHcyY/11ddk8vVzw8PDETwKsd2ikBF83gZ+hgoxSicwtIiQ3m8px&#10;I5m+cj7Dp04kqWgg1j4qXa3IXkolB/MQOpsF0MXcj+4WAXQ3C6W3fN7bIoj+NgHo2QSibxeIgZ2b&#10;xIYkCoeUkze4SOBsiW7hvFO4aH1mBmkFqeQVpegYXyKuqqRCI69qiss1lJVqRQAaYrIG/HOsQHmU&#10;ohzEMrysRVnDqyxC7tLXGCMDMzxtHEkRrSwLdmWaypu1aYF8m+fDueIArlQE6lZUXxkewY2xcbo1&#10;vvenCLPnaHjwmYb7i4TZCtNXp/J0XRrP1qXyfGUyzxapeLFQzaOpcRyqjWBQjBOJkd74SwD2kQDo&#10;LK7GNTgMh6AwzDz98UtKJyy7iLiiARQPqWP+8jnMWziZi1dO8eDJTZ6/es7zl684fe4KS9ZsJ6Ow&#10;DmP7UGG0ip5mYfS3jaWvTQK9rOPoYxtDP5s4+lrHiNBa3/ez1oqQUulnH0t/uyCsPPxQZaeSU5pF&#10;vsSK4upMSqrSKa9MpXyAhgFlKgaIyysq1vxsBW2s/NtG+x/3c4pu7tDDkI49DenR1xAzSzuCXK1J&#10;8bVjaKwbM9TO7Cjw4ocyPy5UiU8fFMrtoeLHRyn+PIbbY2K5Oz6Wh3O03F8otFTLvWVqnq9J442y&#10;VnldOq/WpvFqtbLoWkPTkmSYq+ZWYzj7a4IYqXEnJcKbIB8PTJ3cBINH4JOYjGVAKD6aNOJLK9HW&#10;1ZBSXcGcVYtYvWkV3584wovXj3j6XKmHrCxOvcOTp3d5+OQ29x/d4M6Dc9y4d5Jbjy5w5+ktbj65&#10;wZX71/ju9E2mzd8kDB6EjU8c+g6hIoRIEVayCEktQkiij51at1Vcz1nISQRlE4SJSwjmLpIY+voT&#10;lhCDOl0Su8KMnwXwVx8U/qXR/kc9TP2alUIXytP/Tt0MsTK3I1JOkCdBaYzai6WZfuwrCuZYeSAX&#10;6kK5rmx8GBrNnRFx3BopjK9vKxg9Q8vj2cm6ReKPFyfzVATwcmUqTavTeS2ke1Vqqyjrrpel6O6o&#10;N4mFXG2I4vPqcAapfAgUCOjsE6zbBesYJgEzKQVLsYDw7FwqJ0wko66asfOms37bOjZuWcmrtnWp&#10;L17f0tVlffbypm6R+ZNnreu0lYW2j55ca110/uiKrj7L/QcijLvnuXHjDNevn+XkyW84cULo+DHO&#10;n/uJsz9d4PjJn9i19xCjxs9GlVsjWXkq1h4qLF21mIhwTJ3VGDpFYOQcJa+Rv+QG/9YG7PYhwUKX&#10;XvexC2/+QxdlFbIen3TTw8jYjAA3OzJjfBie6MX8dD925gdxpCyMc7UxXK4R9FInwXR4LPdGJXJ/&#10;rJoH49S6GjAvZqfp1oi/nJsqbiWVV0vSaFqawfvlabxdIUwXUl6VRe8KvV6m4f1C+f24KG6PjmBN&#10;eRARXuaYWbjg6BOKsasv7vEagjNy5FWNqnwAo+bPZcjkCWzYtYWV65bz8v2T1pXNb1rXl79susmL&#10;V0odGRFG22L5dlKEoCyavyd09+Flbt+/KJZxjmu3z3Dl1imu3DjOpavHuXDxOGfPHePM2e/54Ycv&#10;Of7953x5cDP79m1iz+eb2L5jA5/v3c3unbtZs3oD02fOp7Si7tcW8NsFCr8eylIR5Ucm/tktH3XR&#10;5/fKMqnOygJ8I5wdXYkP8KAozo9xqWEsyYpgd1EE30mafm5wAleHipsRuj9KrVuYf2+M+PgJGh5P&#10;0vB0WjIvZwrD52Tweo4wf55o/bw03oslvF/aulj//cr0nwvzsCSF5sWZNIv2v58Vw4lh4dQnK6Us&#10;PdCXhM05RFyCszdOkfFE5BSSVFFJzZRplAwfxvJN61m4YhE3HlxvW9zfWsDn9VtFCLd1glCWmSvU&#10;vuC/XQhPnl4TQVwRS7jEvfvnuSsCuH33LDdv/cjV66e4dOUkFy6dEAs4xo9nlYI/h/n++BciiP0c&#10;+24vh7/cwaGD29n7+ToRxAq2blvOps1LWL6i9cGzQm2s/u1Qtr61/0C39r6zAX/o1F9HHXubYmXv&#10;jpcgDk1sGNWZAcwfEM3m8igOlsVwalACl4cmcHN4AncUrVfW5tereThOw5NJou1TxKdPF+ZPE5qa&#10;zGuxhnfTUngzQy0C0fBmUapYQYYwPp1m0XxWqGkR5PN+UQLv58fxbKqWNRJPAjzsMbf0orvy0M7J&#10;CxP3YByDY8mtG8mAseMZNWs2izZupH7yJJatXcnLd4/b1veLAN490C2R1wmjba1/+3p/nSWIEB6K&#10;W3qgbB0RV3RfLEBxRUqFpVv3z3Ltzmmu3jjJlevHJaAf5fzFY5w9e/TnYkXf/3CAI0p9/a926Yqk&#10;7tu7QSxgLVs2LdOtUp84Y47Oo4hnaS0F/uvRznhleVo783/X0UBXMr9bfwt8BdplJseRnyTJjasd&#10;psb6WFkakxDkzjTJJL8crObk0ETOD0/khtBDEcLTevH3DVqejdfyaqJCGp5PSef6+Bz2lESwvCCM&#10;pQXhLCsMYU1pMFvLfdlS6MT3g0P4oUqQ04hQnorFvJiVy/dDoqlO9MbS1IauZg5Czrr6hu4RSQSo&#10;0xg6dTYzVq1n2rIVTF24iMENDbxofsPTt/d5LlqvVIDSCeB9qxAUAbQLQdkxoiPdvoVrPHmiPLi/&#10;xtPHt2l6/oRjhw5wWXz/V9tWce/qCa5fO8X5S8c5f/Y7zpz+hlMnvuLEDwdF+/fx7Td7+OrL7RzY&#10;v1lXClfZXbJti7JNYBH+WeN1PP55SZ0ylEWNyoe2bQsbP+mulAMyo1NPCbRCSunWPobmeHq6oY4P&#10;ISMvnZT0BJKSQkhSBZIQ6UpxSiCTFUaWRbK/Opof68RfDxetFd//vEFIqXU0Ip5dAyKoi3InK8SP&#10;Sk0YC2sy+LIxm/MilNfLini3JI8PSytoXlXB8yUDODUlh7lpTuyUuLK+NopoD0f0jK3o0d+Kbvp2&#10;dLF2FAEkisupZ/TsBYxfuJyG2fOZuXwVd54/40XLC162PKZJ6G1zKynu6I1SiquNdBtGmuS9WMFL&#10;QUZPn79g9eYvKKuawuFjV7h58xzv7l3k5qEtnFo/h2fH9nBw7TwuiPv56Yy4oNNHOH3ysG5TydEj&#10;e/jmq506AXyxb7OuP4NSumvzhqWsFTTWruStnJfR/oF7QAzK+pYOwnBFCJ8KylHQTk9DMXNrH7qb&#10;ONDDzB4Hyfj6WDrQydCCLobW9DK1063I62tohZ2lLcl+Xswq0LJ/TDG7hqWwoiybwbGBxLlb4yLW&#10;Ym1sjHkfPfobKruJLdETFGVgplRXdMHYzhVTW2eMHV0wc/HAys4DRycPXQVGx4AgSZ78BEWE0cPU&#10;l34O3kTlVuIaqSW1YggN85aL61lAxahx1M+az8EffoD3L2h+91AQzx3eNz+l+f0jju/bzrPz3/Hi&#10;/k0u/HiFF0+f8JLbXLtwioeXbrDv4FmiYkezdOF6HboZPnYJFVULKa74jMohaymvW8DosTOpqqwX&#10;vL+AsurVJGtqOfyNxAGxhm8O7+Kbr3dx6Mtt7N2zlh07VrNFtF/ZohSQ3ar9v6lcpJDCdAvHAEmm&#10;lFVRprrNM590VWqoOWFu76QrWuge4E9QdDiOXh6YCOa3tHPGxcMHdUoyhibOdO3tRJfervQ0cKSP&#10;uT16EiR72PliYuHG6GJBJdkplGpjiAoORJWiJaW4GANhsr6TJ6buPrhKFhuVkkZfJ2+iY4P4fEo2&#10;52YVcmnJNBwsHPj6x1Ns+GIfRh6SmbpH07GHPZ/o2erWR4QkF1I6coJkp6Opqh/P2WNf8N2Gz/jw&#10;8DzvlELWzY/grcSAZw84fugOlVXryMwax/Mnr3krrujls/t8d+wUEz/7iu3rLjF22A6iitaw5Rpk&#10;TlxPyICVuGcvxa9wubxfx/ANN9HU7sUnaSGxuSsJV48nMryS/JRyvjvwhW5/jOL/d+5aw66dSt23&#10;ZYxv9/26esqahiTlP+bBhS0Kw/sYO9K5j4VOAH8QbG9obY9/iBepyUFkJ/tTmhbEgLQIqrKjqC6K&#10;pSQvBq02nLDYECI0EeIOjDHob4OPoxs+znaSDffHzNaJNUNyuDMjm7OTUtg6RMWi/FCm5gUyviSa&#10;CeJ6ZowsZeKgTOaMKmbqqArqKoporCtlfrWaDQNj2FiZRHlyLGaSZRbk5KIK8sTAwoqP+1rwUW8b&#10;Yb4n/e39SCisITSzhMDUfNIGjOGb4y/ZvPkoLbzhvfj8t+JyPrx5wrixS4nLWUhO7Q5qRq/ku3PX&#10;uNvygbm7f2Da9mdo6g8x9shZpp97hXbR90z78QFTf3pA4Lg9mBWuoHbnbaxU1Xzz3TnuXLhFUUYd&#10;pemTGaQZw5Fla/l212q+/Worhw7s5PPd69izc5XO97dv0FNI0XrdSoG+dmHNyr4fZSW+q3+U+Hkj&#10;0X5DQoICqEqLZHZxFBurE9lVm8yO2iQ2D0xkU0UCKwYkUp8tQkhNIDVVRT8jc0amxvFgRj4Ppyrt&#10;fgaRHeyEg01vLs6o5sPcTB7NyuGbwalsq0lkzYBINlQmsl6Os13+f7hRkrH5ObxeXsjTBUWcGKLh&#10;1Ihsbi0aSn1xDuFeEohnVrJ2cLK4MFs69Lemu5EXXY3d6WjkiFdCFgmlgzHyiSA4p4K4gol4xgyl&#10;aOhy5q87wZGLL5i162vWf/+YyIwNBGumUzBuM5tuvuTz54+58PwVI+ZsZvzyL5iwZhuHXjxm2ZOb&#10;TH/6mJjN+1l4+wODFnxLfvlcTnz3I1fOH+P2+ZN8uWYvY4rG01DUyJi0Wk5+vpcf9+5hYd0EZo4e&#10;z6Fdn+vQz4aNS3/FfE3jOeVNLzMX3eaTDr0MJdgaEhqfxsddepIYGcbQ1FjmZ0Swsyyaw4PiBVpG&#10;SUCN5VxNLCfl/6uKY6nJjtGVsbCxdWD9YAmeU7S8mani3dosHq7OpNTbgxBnZ+59Vk3TzFhapql4&#10;P0MSqskqXk1K4tWUFF5LPtA0S827eUJLMmheUsSbecXcm1vF24NLcXSw4szhfTzcMIkNdRrcxRV2&#10;M1f2RCldR7zpaCjnD1IRml2OvmcoTjG5JJbNxSVpNg6ZK8iYfwXrgVuJn3uUcV88YMu3x2h6/SPv&#10;3l3i8r19fHh2jitH9/Cm+aqgpGs8e3qZZ02XuSlQdNXu3cxfu51d+7/h6cP73L95hhvXv+fG1TPc&#10;u3aGm+dPk5dawZLZB5g2WAQ9YQ07th1k5szlRASXowooZdv6vaL5O35hvuDO58qbvqYSTA3E3fQ2&#10;ppcEUQXh6O7pdOuPva09akEnI7PiWVCWzFZxE5vqUtkk2ruiQkN1RjTdLA2xsbOgtjyNfWNSeDk1&#10;nbfz0mnZmMXbZcr27RQmFYdiYqPH/tp8nk4v5K3g/zeT1bwVAbydpKVpoiRXkog1L8iHhXk0z8vl&#10;nVJIcdkMSlMziE5M5sPj67w4tJpFlbE4mCu1S9zpb6ksqfSks5E7ei4hOERpMfQOwSpMS1jOeLxU&#10;UwmIn8K0+YfYuvccIfFzcbeL4fn907xrOSqB+EdxS0c4tHoKz88clbggGP/ODbIliO7fcZIVs1dz&#10;4+xZXgn8fPHoJieOHefO7Qfcun2Fi9dOc/baCY5dOE3t1GXE1y4kedQarFMmUrt0P1O3fUniyLXY&#10;qUZgkVBF0ZzW7VbtzP9CeWPoGNysLABUqk4qGyGU8pkde1uiTdIwOE/FuHwNU/PTmZyrYUa2ipm5&#10;sUzKjBCMr2ZCoZaSBF/Kxf3Mr0nm6HCNaHEmLQuF8SuVLFaYKonT++XJXJ2ezgS1N+m+EhMc7fCy&#10;NCLAuj9+5r0JMtMjzFyfYKFoc2PyJJ9oVEfww8r5vL9+QWLljzTfPMaTo5sYnBJGsAAAYxtvjByD&#10;+KSfM51EAPpuodiEqTEPSsAjMpsBFZNobnoDL+/R0ix8fdPCrunr+WnDAj48OSyfnZFocIEP726w&#10;edx0mm+dEaZexidhOjG5qwhLno1/6gTsfPJw987GykEjiKsQH+1IRizexdC1u5n6zVEO3rzMngtn&#10;GLXzCyb/8CPTT38nr0cYsfcYCWPXY1c+mpy1m0id1trfoZX52saJyhsT7wRhvrXASiud9nfobcJH&#10;nQxxcfOkUpg9rySRHVWJHKyN5/iwVEn5U/myVsOS0jiGpPgyc2gaU6vi2SuMvzo6SdyJMHxBlm6v&#10;RMtSja6VgNLDqXmBGuZrOF3rw5qSEDZIonV2RAbPJuTQNCmDphm5vJ1ZDDMLaJHkqnlBMa83j+Xd&#10;cWXN+QGaz+3nztcb0Ab7EBGWiJVToMBfF4Ge4naMXdFzDcY8MA6b4GQqhfFnjvxI/bDpNM75DovQ&#10;mYTm7scxcTaWAXVYBQ4kKGsywVnjKRu1kfCESSRkjiY0tR5PcVUGHqVYBZVj6JWHbVgZTpEDsA0o&#10;wtq3EFvfUpxDCtH3UZM/fytLLp9mzsWjZGzaxMgT31J//Bi5K3YRPnYtw/ddJmHmVmKmbiB+Uuv+&#10;VB3zlUq3yhtHzdgPPSRYdtMzFeZLsBX6tKsZv+tujKOnL5XJCUzPTmBJiUYCpJp1FSrGZ4dSkhFK&#10;foYgn8w4JolwPheh3BuXo9sq8XZOKi2fie9frKFlkbxfmCzM1PB+roZ30yVznZzJ9vJo5uRGsmuQ&#10;iusNmTRNzqdlajbN0/J4N7OQdwsrebNpLM2Hl8Op7Xw4u5PvtyzA0UXyAPHrRm4BGNj76Iqv9bDy&#10;Qt89CJe4DAJTKlm54gBNT5oYP/NrHHIPEDr4MlYRG7BTz8cnZy093EfhqF6GuvYopZOuYxzSSH+f&#10;CgnWlXSyjqWvoxbfxAY6mkZiHVhKf+dMelhrBeZm4xBRRj/7RAzls0+d1XTwTKB/XAmjjlxk0Hcn&#10;GfXdddRz9xHauA2j0un4TdpI2sbDRC7e8gvzf43zO/URjZeAqyAeJcn6vdLSo6sFH3cyIioqhorM&#10;WOpzwvgsT+ChMCwtypV0bQQZyTFkCnbPTY5igEDSSZLpbqxK4uiYXE7VZ3K8NpFTg6O5MiqS51NV&#10;MDtZGKvlpa6LTTE7quOZK0F7Q4mao4PTdKVaX87Ik4CsaH556wbMg4to/n4DzWe2snr6MNyDQujj&#10;4o+JZ6D4fC+6SY5h6BwkGp+IqnIkMzft5967D1x63sKc3Weo+Ow7rJI+wzxqCTaxS7FNnId+UB3m&#10;YbUYuBfTyzYDA+d8+lpnSxCPoaeNGmMXpQ9chq7ZXDdLFR8bhtPFIo4u5nH0E8Eo9/Z7WcbTzyoR&#10;Pfm9oVMKnUyjMAmqIHb4Fv7/PlX0Sm0gdNXnhOw9SMiuPXgNbV2uL0BnYCvzNQ27lA/6OUY0Kw/F&#10;lV2rSi8VZf+kUi72d11N6Sz+PzE6lPrSGA6MTmbDoDgml0RRnBJCdKA3mqBwSlVqapLVjE1RsSI3&#10;hSOVaVyo0fB0uDBcIOT7cRqYIto/LZX3E7Q0T0jn1cRUHkzP4eT4TKaleLOkMp3d4tpOjdLwbFou&#10;7xcMoGXzGFoOzKD5q894/e1u7B0c8RZIaeERjqGbuB1LDzqL69FzDcQ/JY/IggriK2sZtXkXX16/&#10;z42mtxy/dpU7L18KinnHq/fNPH4Li/ddJ6t6DfZeRZKtR2HsnEYv83i62mrpZqalk5EIwS0Nl/CB&#10;kgSmSTKYSk+rOEw908Xq0uhjE4eFV7oIPkz39KubRYRQON0lmHexVvOJdSr9MhtwH7OcXjGVdPHO&#10;/K3Wt4/2DxWs37r3U5jfWbReXpVtZB91s6VLXyuiEyKZUBHL52OyODBUxTrB5oNTw0jy8yPa3p26&#10;1CQacxNYWBjPxpxg9mZ68m1tKJfrorlaEcqlIVHcmJDMlQYN20tVlFn1ZmtqBMcGqdlbHcSZxhRe&#10;zBL3MzdLXE4eb5eXwJYRtHw+lRdfr2JoWTl9+jsTklZCPw+lc5iKnpJcGftE4ZKQSkB6LuH5RUQU&#10;FEt2WoGbwM2P9QP4l74B/LGPst6niHHzd/P9lafM/eoS9/hAy7v7Ah9/Ytf8PBrE/W199pyQlbuw&#10;yx+FpbiXHuYJurrAPSxjsPTNEmtLoYtZCN3NQzFwiKOnvO9rEyWWEM0fjfzlu0ihCDpaKls9hZQe&#10;O45xGPrntN/Z3NnG9tYhZrBN+cLAXdPSenPNmI+7mer2rn6i3GZoo449LYkSATSUaTgqvv2yaO3e&#10;MZkMyYqhLDGWysQo5kumeu+LyTR9O5rmY8N4d0ncxqVGPhwbzocvBvNhZy0360N5OCCMpjGJNE9P&#10;FqyfwMPGGF7MVgosC9RcXMDbpYW8WVPJ++3y91/MYd2k4fTVs6CzpT+mXrHo2QfgHJOFfWQyVqFq&#10;AjOLSaqWpG7YUNJr6kiuGkTFhGEMnCjvBxRj4OTN75Xitr3s+WNPF/7Yw42Ofb35tJcT5nbBLJk8&#10;iwsXbpK381v6TV/GpievePD+Hq9a4PT5a9x58JZdO49RPXAqRqLheuKe+luo6GoprkgY3VE+62Ua&#10;LagrSkheTSLpbN5KncQq2hW8jeW/He1f6nb6C3XuqxR4NtUVee7Yy0IyXnOdAP7YwRR78bVpaVEs&#10;FKSyWhDOuPIwKiUZKwrxZ1FuJvtKUjhWHMOx7ECOFYVwY3AiTaPSaBaLeSGJ2buRKlrmKdV8U3j7&#10;mYY3EoTfKh0PFou2L5FgvayI98tKaV47lEdbZrNgyCBMbH3oIli+s4knvS2FrL2F6Sn4pRTgm1qI&#10;e1IapRPHUj11AvElhaQNqqBifA2Dpg5iQGMV0TnJDJs6nuESM+om1jJ4wlAKagZi5ebPxz1s+Jdu&#10;7nzSx5nf9XDmo95iLZ1dMLAMpXDgTHYfvMy5y484d+EiL18+4ObDy9x9cJMf7zxk4fGzbPziJOV1&#10;UzB2V9HBOELcYKQE51j6OSRKPInBXjVax9ufW9z+pdEuAGXvZB8Tm9Y9lHqWvwighyWfdrLhjx0t&#10;5HsHolQxFGaJJUiyNaE8njG50br9ZdPTgtiQFcq3JQn8WBTJlcFxPBII+n6yJF7zM3WPCxXo+W55&#10;iu4hSssyyQuU7bur8gWe5vJmVRmvVldxf/0wDmz4DAv/GIycwnTM7yHM72XmKe7AjX5O/gIto/DS&#10;5uIiSVhSdRXaqoEUjBhFzrAh5I0cSM3UoSTkSTDU0ycxO4cR02tEANWMnlFF/exBjJxeSf2sSsbO&#10;GUTD3OFMmzuB4iFDMPHz5OPegviE/tjPlt/1teF/9rXn/yfC6WoeQUBSLdULtzF10xdcud/Egu+O&#10;MkSy4K6WknRaRUmADhDtD8bAO6t15fOvy139paF0TW4XgLGNsvfZQaQvabyYe7f+1iIEKzHZtkDc&#10;2ZT/u4cp/rFx5GUmMF9c0c7h+ewUzH9gTAYnxqZyZ1wWzybm83JKDm9mZcGCDN0O9ZYlkgMsVep+&#10;ZcCyrDbGF9C8uhBWlvB8Uy0/za/gm2XjOXrsCLbu0ZhKAqWgmp5mbuJHXSTIeWMguL6vuB9zv2ic&#10;45NxV6cSVzFQV3lcXVmJtraGvPoRlE8exZB5oxg5dyiTZtbQqPSFVWjWQOpnVjNqTi1j5w1lgtDE&#10;z4YxadEwpi0aysyFQ5n6WR3zVtYzY2kjw8YNx8UvqPXOby9bPu3tzMd9vCTJ8+H3vTz4l14u/KGf&#10;G3/s70EHPT+ZV14r44XaWPxvj/aydQqZ2Lui7OE2tnGhn5k93fUt6dBXsQAzPu4gGtHRmn/pYIKJ&#10;jQfVWYlsGJXLYXFDPw5N5PrQON6IT28ZJ5otGs90QTmzlN4jkngtFN++JF2Yn8P7lcU0b6imRRj+&#10;dm0VD5eWc2X5CH7aNFOy0HMsWDgffVvRcO8YgYLe9FX2gosAulu4oe8SJIgjCscwjUDGYEKyiwnM&#10;LhDmF+OuTSO+qo64qmEEFg3Cr6iW0tlLKV88lUFr5zF03VwaVk5n4vIJTBEhT13SyPTF9UxfOpqp&#10;i0Yya0kD85dOYN6yiSyU3yxa0ciiZWNZsnwsy1c1sGrteHmdwpIVcxkzfhT+4SHCl/78sYu5KKeN&#10;BOSwv43x7cMlvaFb+x8qy7gNLJxQajAo5eV79rOjSz9xP72UGGApaMhKh4h6ClIaVZzMliFqvh+S&#10;xL3h6bwfJhltvYrmiQrElP8Ltn8/UyxgZjbv5kgy9plksyuVra+Debq0mMcSaB8skdeNkurfOyVp&#10;/1UaxgzB1DkYu9A0+okQlD2OPU0cBRYqBdEDdI8TewncdI/PwD5Kg6s6nYzhDQRmFeESL4lSap4I&#10;pJKeHjHYJZbjnVPD5vOX2Xv9HMee3uLUu2ec+vCGz29d5PLjq5w5vY9tm6azfv0kYfAkVqybxsq1&#10;01glr2s3TGHN2kbWrBnL2pWNraXuVzewdsUYea0XGsGGNSPJqR2vw/OOv27G/reOdgH0s/LQ3XrQ&#10;FQKQ1x4G1rr99J37Wus6LnzSzZw/drala0cDyjSC8+tyOTIim5/EBT0YKkF2fBZvpmQKzi/g/dQS&#10;3s4q5s1sQTPzi3izqITHczJ5sShPt3393fYxvDv9OS2PrvDh0QVGDa6SJMYP64AUzJRCAU7B9DFz&#10;xtQpEEMHf4ycA+lr4a7bl2/kFYaeu7LUO5aIvEr8kgtxS8jEOTaHLvbh9HCNQz8iC7vUMjxyyzj3&#10;5i13eCmo5inPWt7Q9OYeLx59y4vHu3j5eAtND3fw9v4h7l/exY/freTQ3lns3jqF7ZvHs3PrVDau&#10;ncBmEcYWEcbm1ePYsmoc7qmtPPs3y3n+R4cEiivKwRwSh0sgthXm29BN3E9vI3t6GdrrCnooKOjj&#10;HvLaw04H5f4gyKh3PwvcbVyJ9fEmPz6EsfnxzC4QKCoZ8NZhqTyancqbhWINC7UgLujJZ+k8XV4q&#10;EHU+zbeP8uL2CZ4Lbd24BnPJXs390zHxiMfMLRx9aw/6SCyy9A4RgYRIwhUiGWYAJv5RGPqEYx2S&#10;SF83yXgFgrolZKPnFs1HJl78UYK1UYhWstt0jMJzsYjNI3nkOM69VpYWnuXp4y9582qv0C7ePxV6&#10;uJNn93bx6PYuHt7aK6/7uHdrF9cvrxfrGM6uTY0c2DmDnesaWLe0taiCQn/WavcfGe391RTqZ+Pf&#10;3LW/hU77leYQSk2DHkqtPhFC197WdO9jQ6d+NoKhreln7Ia5izfOHn6kx0cxIiOSMckBzC7V8tXw&#10;JI4Pi+TZLBVvF6bxaIEgnT0TaTm/k6ajK3n/7SLen1zHj19ux94tGD3PJPq7RouPj8bKK4Le5i7o&#10;O/jSz84DU5dA+th60kdgo753GNFF1fhnFGMRnIh1oFbgXjCfClL6xMhDEFK0WEesrtSAUUAyNjH5&#10;2EZnMmP5Z5L9XqDp5THevPyR1yKMVy9+4tXz67x8dpMXT27x6sk1Htw5yYPbR7hzbQ+Xz29k95ZR&#10;uKW08kboP9bz7e8ZjpqGRe1C6CLws4+BA31NnAT+KZ0+BZYa2ApJYDZyFFfgpmsjaubkiYmzB8Gh&#10;/owqimZ+eRQzi6M5MqmCH6cN4PZMSaiWFPFyZRUthxfRcnY9zfum0rSvkXdfjuPLmUPobyTIyy2W&#10;btYB9LDyk4zSF0PHABGABF5xQUaCerpZuuEQlUJ/CbxuSdnElg6jr2sYPWwCRUChdDQUBGLkKe/D&#10;BSGF08U6iP5e8ej7qXVk6KchNr+cptf3dKSs93z5/AYvnt3iuTD9ycNLuoYaj4Qe3P6J+7fPUD1h&#10;6X/u2vy/NCRF1rVIVKizou2GTkLCdCGF+d2M7HTFMQxs3bAVbbT2Ehfg7UVUuB9jitOZUZrDpqEF&#10;nBSY93xlHW9XV9K8qY6W/eNo2TyM95sF/WyvglVFHJ5URudehvS2CaW3lTDZ1Jsuxq50NxHhSvBV&#10;yrR9omeNpU8kpj5RuMalE1NSS2drT7pYeNHJ1B0Dx3BdLw2F+V3MfOUzH8k8feluF0IXEU4vxzC6&#10;20u8cPXl5MmDNL++rlvxoFvR9uwGjx5f5/HD6zy4d4n7d89S3rjkZ6b/L+sGodynaJ+Esq+/c3+l&#10;sIeDpNmOGNq5CdP96G9pj42nPw7+QcSmpRETH0F0kAtDJQacWTSKlwtrBPsP5N3SIlhbQMt6eV0j&#10;uH9ZNk8lHxiXJ5pr4EpnQ1c66ilWphQCcdHV01A6z/ZQOs4qgjdzEQF56QRg7heDobtot3lrjY1e&#10;ln668ixKp5VOpp66TisKKYLsbuajq4yi/MbS3orrB2dwb984JgzSMrS2iCtXz/H42TXuPzqLT9ZE&#10;3bUq9A8VuP9njvYup+3UR3m2KhBVqa5iLdpkLBbgHBiBk48fUTGhJKvCyE8JZmpeKGfG5fBinqCf&#10;hZLZ6jJdyQVWpfF+VTr3F6Tia2NEHyOBuvrOdO7vJFDTRwKuN71NXekjfl+pCaIIoZNY3McSa7qJ&#10;RSh95ztKvFEesCjUxUyYbeYt2u+GUgOzgzC+k/yuq4mLuEhBSqb+9JYEbsaQPJq219C8o5y7q0u4&#10;va6CqTMn/YzXRdmutV3yf88hk9Q1uGgnQ3tv+okgLMT3O3v74OPrTlG+hiEFMcwqiWZPVRxflvnx&#10;Yk6K7qnXO2F8i9C7hWq+rtdi3M+IjvqedNIXd2boKMfyaC3Aa+uh6w+vML+jMP5TPVtdEqbUNlHa&#10;8nQWZir1TRTN72LiLlruKe7JmU6GQvL7jgIUOhi7CCnfO5IV78nLreW8Xp/JiLrflgtQakK0Xd7/&#10;PqO9WfHPF5E45IOrvz/eAf6E+7owpyqDbdXx7C/34+6MFF4tSoVlasl8tboFtOXREiAF3naQmNJF&#10;XI5SzsTGM0qH8Y3sfTATlGPkFEQfJfES328g73tZedPZ1EU0XBgvf6dQN2F+X2t/ee+iK13bVU9c&#10;lp4HXQzc6dPXAG1Ka7OPX1PbJfyfMxy1jdP+9CLDU2pavhqRx+1GFSzS0LxIJclWPGcnZeBuL7DV&#10;TIKknmTV+sKw/i70EhdiJv5cYbipWyT9bHxEix107qa/ZMCGjiFiDeLbReOVnk7t1NvCl08MnOjl&#10;+q9/xmiF/ssa9vx3GiKQ37Rp+lNSni+bhxS3GHhomvs5/WuziUdis2NYKq4RyRi7R9HHIaS5r3N0&#10;s567qtk8OLfFPmHob1zGn5Kc75hr8sT/+p7l/zuO1oZfjam6pl/axtVtjb8uC70RetC2E367o7Zh&#10;vvxu+H/LRmD/uw6FmQpTFeYqTG5ltjC9lfmXFWG0CWWSIqR/amr//6YhDMwWJt/7tZv4h0nTuMpe&#10;O8ag7RT/32gfiu9VfPBfZFob+WWPbEmsqGpJrSlvzh5W3Fw0Or+5anweVeMzKRudTe6w3Ob0QcXN&#10;6oqy5pD8mhbnZF1f/b9KSoxpO/3/O4do45K/xBinhMoWz9iY5pj0GPJqMigZnsbA+iwGjc/+ucyX&#10;UlVKKfOllPiqnZDGoHFpVDe0lvhS2g+WjtJQNDyJohEaCoaqiC4qaf5LAhELQ+YR1Dal/7OHAuX+&#10;lAEK2YcmNtv5eqCQc5C3jpT+jv7xYUSkRpJSpqJgiJbCoUlU1KcL87Na+z0KDZ6URd2ETKob03S9&#10;HweIAEpHa3X9HwtFAAXD1OQPVZM7JFFX8ChtYAJ+mX9eb02sYVrbNP/PGkrNsj+9WPuo/BZbdwds&#10;vZyw93XT1VhzCvTBIyIM7+hI3MKCcQ9XatzIZ9EeRGWFklWdTP7gVLGGVGqV6lLThKbkigWIZYhF&#10;6JjfoKWsXjR/tPx2RNLP1aaUdpAZg+PJHBRLtmTUWWXRJGZrm521Y38zL7GG2W3T/t9//PrCFLIL&#10;Tmi2cXfG2tUZK1cnLF0csfFyw9bHA3t/LxwD/fGKisQnNhrnYIX5wTiFuuEa5opfnD/qAtHgGnEt&#10;I1OpmZSjK3JX11bgbuC4VF3j0PKxovnC/Lzh6t+U+soU5mfVxumYn10eQ3ZhpFA0GQWReKYM+808&#10;lcy87RL+9xsCAWf++mLsAuOabVztsRZmmzkIOTpgam+HpasLFq7u2Pn4ttZOCw3DKThItD+GQFUy&#10;SndKxxA/XMQNuQl5xwSTVKQld7Bo+VjFBSmMF/8vghg4LovyhnRKhfmtlQUV5isF7uR1iAigVgRQ&#10;E0tmZRQZpWHklMhrQRSZefJZXgwZudF4Jv82QVMK9bVd0n//0VaU9BemR2S3WDpbYSFk6WCHhY7p&#10;jhjZ2WIq/ze0tcPK0wu/2ATcIqJwCQsVDY/VFbQLT83ENTwSW39/bP1826oOBohVhKIuVJEu/lsp&#10;bqcwX6ksWDkhi7KGTIrHtrscpchdq8vJGawSxsfrCtylVUaTVhJOWrFofVEC0Ro5XmYsSVnxJOfE&#10;oclJ/PlxYBttaru8/75DJjny15M2sbVCqS5orlQWVCoMynsTWxuMbYTp1nYiBCcs3LxwCYnEN0GD&#10;W3QsPgmJ+KuSdJUF3SJicA6NxD4gGCul9GOwUlkwUMgXz6hAnQCKh2cwfGYJgyZlUCFoqKQ+jQIJ&#10;uK3uptXlKE2XFY3/ubJgZawE8RiShfFRafFy/gDdMZXKgo6BvmJ1IfjGheKpKvjNPaC2y/zvN5T7&#10;3O2TNPdJbNY3M8fM2hY78e3WTnbYODlgbqtUFrRB31IpvG+rq6Ju5x2MvV+EaHw8wdpM4vOLCU1O&#10;xdzDW5gRKt8F4xgQJtbhq6ur5qRUfvINEvIjRJMgWpxCeX0mleMVd5NK4egUckXrlbbFmYqf16Ec&#10;NWni59MqROsHqnT9mdWFMcRkxeEdH41dYARWfiG0tjMWQSutjf2U9sYB2Hv7/8YKlOcWbZf832P8&#10;enJ6VvbomyklHG0wtRIGm1piZKYUvrPSkbGFNWa2juL7vehnZoeBpTPmTj44+oYLo0MJUaUQqtJg&#10;La5IqaNm6xOIqYsPSo9o5f9KaUeX4EhshCmeEZHEZQueH54rATadglHC+OFKacfWso6ZQzSk12pI&#10;Lo8jRVfWURhfnkRyaSKJ+bFEpcfhEByMmVewMPqX0o6t7xVhhGAjZCeCcYwf+KtY0LCw7dL/141f&#10;F8twVI/60MvIGIV66hvpelb36m8orya63tW9+xnTz8AUfRNz9ExFOLYOGIll9BfBGFiKa3IQK3D3&#10;xMXHH9+wSN17ZQOEiZMr5m7eWLj7YOToQqC4J8UavCLjxApCCFKryKjMoXBEtqCbFEE1yaTVJQlp&#10;SavRklKtIbEgDlV+PKGaYEFLKjRFaqLTw+RvxeoC/DBT+ql6i6b7BLX1w1a0v7UvtvJ/pTe2vZzL&#10;Iybt10+0frvM+79y/HopiXVkeUsfA2P0jM1aa2oaWwijzXQ1Nc3MJcCaOGJhbI2jWIKTrS32NtbY&#10;CdnYmGHrYCO/s8DZyRYfP3cCBO8HBweIZbiIS/JBz0YCs7Mrlh5euAryUdyNvbgEN4kFNt5+eERG&#10;kVCQQdHIEkE16WTUpZA8SIOmUkWM+PXosjhiBM0EJ4TgFxlMmDqSmLQoQoXxESnyPiOJELUE+5gI&#10;7AVVmXt7Y6OUGZAYoLgfK3F91kIOwQIEYqJQZbQ2Z9aRpuFEGzv+64Zyl7F9AhZBuS09lSqDos2m&#10;1qLBVoJexPXYCaMdLExxt7EiwMGeBA9nMv2U5ueuZPs7keHrQKK3NSE+FgT72xAf4a5rhp4eH0R0&#10;qDDVTxjh5CwoyVlXd1npLe7o46dzR0q9ZUXrFSTkGh5BRKZofF0B6TXppAjjkyrVqAckEloUiX9e&#10;BCHpkSSkJeElSVtIYrSQvKpCSMhOIGtApq6Rem5NIakDUkkuziIxJ0PiQSLhKSkEaQT5hAbgESrz&#10;0saTmqUmI6u1wbpCYgH329jynz8886f/rv3Exj4pLZ37GIqmW4uft8bIwgJzC3Oc7MyJcLEg2cOM&#10;ogAr6qIdaIhzZGG6N4u1rixSObIqy4/x8bbUJthSnepCbqwdGTEOJEW4EOznioe4H1snT6wdXbEW&#10;xlu7ebR1phcBePnIayDOYeF4REUTlZ1GcmUmGbUZaKuSiCuJIUoCakB2BF5pIfgnBqHNT8UlMpww&#10;rYogVQTBiaFklqUK3k+huCaf3JJkckvFhRWlyGcZZJZrSClMQ5UjVpSfLFBURVJaHKmZ8WRnqyUv&#10;iP+VBTR+18ae/9zRfkKTgKyWDn2M6NpPfLr4ckMTS8wk0LrYmBPtbE65vxVTE91YlurKljx3DpT5&#10;crTSl7O1IULBnKgJ4jt5f3hwKFtL/JiV5sroLG9y5W/Cgl2xE3Rkae8iSMkNS6Wsr4ubTgDeoulK&#10;WV1bBXJKTPBLEJyek46qJJ30QZmoBqiJKYomokBgq2i8W0IoPlH+xKUl4hwRIQgqABfJoqNT4sir&#10;yGytJFueRt2QEsaMG8iAumLyBuaRUppAenk6SXmZ5FYUE5kURbJofFq2ZMm5Al8LE37u0K+Qo6Zh&#10;URuL/nNG+4msowa2KNtFuyqFTSWwGhgaY2tjiaf4cI27HXVBouVqT3ZmenGkyJcfKwO5JAy/NiSU&#10;a8NCuT5SaGwkN8ZGc3tEhK5T+qnBsSzN96Es1oqEMEc8vJ2wluzX2sUZRy9P7MTn24vmK+5HKe9o&#10;6e2rqyYbKq4hJjeTpNJsMkSDVeXJxBWrCM6Kxk0TiXNslLgMP4qrivGWJM4/RoWn5AuhCZGoMyQQ&#10;p0YRrw4nTqxDkyluKipAYoGSjGUISsrC3j8C97BosZQoNHkqUiRwZxUlkluk0lWTzS36pYyj0haq&#10;jVX/3CEHf6acwDGp/kOXvkYo1F18fT89PaxMDQl0tUTlYcLQCCdWJHmxP8ObY0V+nBKNv1IVyI1a&#10;pat7GLeE2TdHhXOzPoJb4yJ5NDmGl5MTuDkmWiwhjJWlwZTFORMR7Ia7BF93H2+cRAjO4mqUNT82&#10;goJ8omJxkuCrJGQhyclEZ4vfriqjcFgViaXpxInrCMqMwT42AtvIWNF2H4oHFBAcEoN/SAL27t6E&#10;xUWizVAJJaBJSUQtWW5emYaAmGCC1ZKMVWQJjNViLRDYRgJviDBfK5lvRr6avKJk8oTxhSUaITWp&#10;+b+sfPinF7ZWHuG1H7xjHxOdxvcU6Ni3vwEWJoai8aYk+thQ4GPIrFhH9qZ5clwYf7rMm3NV/lyt&#10;CuKmuJj7w6K4OyqS22PCuDk2jOsTw7kzXT6bFsG5YT7cGRfPocHhjEv3QR3qiqe3C25ebnh7eeMs&#10;mbC9aL+tkLLyzSk0XBIkNWEZEiAL8ykYWk3l2CEEJsfjKsjFRwKldXg0FkExkiN4o07JJDxcS0BY&#10;IrYuvviK9WjTBYpmJpGSqkGbEkWRJGw+Evi9o7zJqc4lOi0ZO9F8h8BAErPkd7mSMRcmUVCSSlFb&#10;KV8diRDis0t/FkAb2/7xoTwPbT9oJ31rOvU31W2S6NfXAEsjI/wcrUnwdiDXz5ZJsS5sT/PlZEEA&#10;P5UHcFapoyy+Xakue0Po7sgI7jZGcWNiJLdmxHJ3VjyP5ifyeG4Cd6aI+5kYwaGBLiwWwRXE++Hr&#10;6aQr5evp5UuAQEtvYZii+XYSbP0lGfOMTyIsu4Dkqkoqxg5m8MQRqIsLMfEMpbddEB1NPehh7avb&#10;UGHsHCJ4XtyVW6zkF+HYusURGKUiSpWISqxHnaYhtzyDssHZlA4XP1+TQ6B8ZxcUpbMyTU4qaXnC&#10;/GIN+WXJlEhA1lFZkghATYm4Oo+U1k1vypL6Nvb9Y6Od8Yae6hZlh3oXfXNd5XAzwfRedlbEediS&#10;IZBxVIQz6zVefJcTxIWiAC6V+3FZ/PzFwSFcGhLCNUXjJ8Rwe1osN2bF8mBxclsdZS1PFqt5tlDD&#10;kzmJ3JoSzbpCNwYlegvk9MLd0xkvH09CI6PxEiZYuHpg4emDV6wa9zgNMSXlgu2rGFA/mEmLZjNy&#10;2kw8ozPQd4ijq0koPS3C6GYeTFfzQLpbKhumg+htFUUfq3D6WgWhZ+2Pvm0QBnZekkl7kFKmWFEJ&#10;eUPKcY+MxDYoUo6XQFJumvj6ZNF6QUdlaRRXaMSVCeMlY1YEUFqqFLP+xf8rNajbWPj3DWVnhe5A&#10;6jEfWssCGNNNtL63IBxHc0vCnazJ8rZhuMDDZVofvhIoeSbPn+sVIVweFKRj/PVRoukNsdwWv353&#10;poq7c1XcW5TEgxUpPF6VxsNVWh4tS9IJ4OlnIoQ5CRwdGsLwRBcSw7xE48UCgv1wE9wfGB2Hc2Ao&#10;pq4+opER+GnSicwrImPQIKrqh7Bk/VK2f7GHhmmziNEOFO3W0MMgkJ4mIfQwDae7WQTdLMPoaiVC&#10;sY6gt22UUDQ9FGHI//vbhdNbLMXYNRAzj1CMnKIxcI3EMTQBVV6OIKMsYX4ypQO0lFamUVohliKI&#10;aEBZOuUlaVQUpwoC+iu7zP/W0X4QpYB1h54GdBbN7ya43sbUmmgPD/IC3RkR7cECjQ97swM4Wegr&#10;Gh+kC7CXFWQzOppbDXHcnZDAw5lJPJyv1FPW8GipaPmqFJ6sUQpZp/JibSrPlPrKC9W8mqfmQn0U&#10;i3L9yIl0IzDIk7DoCEE8wnDB/t4iABM3H1wjEwjLKpBkqobkAZWMnNjA5p1r2LBlGbfuX+Lxs4e8&#10;etPE9bsP2PfV94yeOA+PIDX9dNXDI9GzjRV3FC9WkEAvm1h6iQD628QJ82Poq/tORV/LNPrYJtLX&#10;PgJjJyXRCiOnLIc8cU+FVUoRa2H+wDTKRBgDxAIqylSUlGjxT2vtLCHw8/s2Vv5tw1Hb8Fo5gLFv&#10;WovCeIV66ZthLJlskLMD6f5u1ES6M0vrybZswfDias5XBnOlIogbQ8O5MVI0vl7czNg47k2K5+Ec&#10;Dfc+S9Jp/UPR9JdK/eR1abwUer42mZcrk3mxWEXTPJUgoHi+lsA7Qu2KJtKLoAAvPAXbW4m7cQyJ&#10;EK0PxzE8loicEuLKKokvK2HoxLF8fewAm7au4NnLOzx5cY0nz6/oKsU+eHydB0/ucP/JA+4+fcLt&#10;Jw/Zsv8LBgydTLh6IMb20RjaR2LqnIiRo0pclor+9mr62qXSxyZZrEIpBy/CsQ3GwCEAczfJrsUl&#10;RUtmnVGaS2FljuQHeTprKKvMEAj6yy0IZWNhG0v/Y0Opet3+x0rJL4XxHXvoo29sib2tLXFetpSF&#10;uzA23pkVmR58WeTN2YFBXKoSOFkngVNQTXsF8TuC5R9MVYnWJwvjRQBLhfkrtTStzeDtWkUA6bxa&#10;k8KrFSKAJWpYmEzTzASO1fqwtiKU8gQfIgRyevj546b0LQkV3B6nwtgrAF+tZKIjR5JSWy0ws4YN&#10;uzaxaPl83rx/wfOX94XxrVXEHwvjHz6+LdZwV1cp9vodpYL4Ge48ucbtp3e49ugSP165y54vT1NY&#10;PU7Ok4yJS5i4oTD07TViBRoRhJr+DhpdpRF9xxT0nePlfRgGjsGYufhLAuiFX4QIJCmS9LwUYjMH&#10;/H3op/2Pelj4NH/Sw0TXeLmHJFUO1rYEuTuRF+XGmATJXtO8+bzAn+8Fy18YFMg1pYr4MGH6iNhW&#10;5o+N4cHEeJ7M0PB4vvj4JSmi9eLbl2t4vUYp3Z6hoyallPvKNJqWpfBusZY3goDOjvHj8yFBDNeI&#10;23FzxM3dD0uBjLai9e5qpdaCJD+JKlKrB5E3YjiFI+pYt3OjuJ1VPHp6/ecyvc9f3RAB3Gitlfzs&#10;Fo+ftlYQVwpXK4K4e/8id+5d4OqNHzl/6RQXL5/h8rWL3LpzixMnTrJq0x4qhkzAKyIDUzexDFct&#10;Ru6ZmLimSkxIEktJEIrB3DUOUyexHhdFGEFYuAT8knwlN3i3sfbfHkqp8fY/+ririW6X4afdTOjb&#10;zxRvZzc0of5UxbszXevFltxAvi4L5rRo/ZXBodwYLIhGstV25t8T3P58ejJPZwiiEc1/vEj8/JJk&#10;8e/aX0q3t5Vvf72itXz7G0E/7wQJ3Z0YxamRkUxN8yAhwAVvv0DB+IGS9ITgrU3HNzUD19hEgtMz&#10;yRk+VNBJDau2rmfztnXCyDO8bCvT+3MJ9xe/lG9XqL18e7sQHjy8yN1757l1+ydu3DzLJRHED8e/&#10;4uSJo5w+fYLz5y9w8vQ5vj16mgVL1pJTMZrA+ALsvNRYuicJs7WY2CXpyrYbCRm7RGPml/q3aX/7&#10;j3taBTb/sYsxCnXqYYSZqSVBbs5khHkyWuXJkgwf9heHcrQslAt14VyRDLa9dv7dUQnca0jk/vhE&#10;nrUx//l8CaqfKd0hUni5LFU0XZgv2q5j/EphfFv59jcCP9+IgJ5MkOSrPpb1EsSzY1xxcnPF3NEL&#10;a58QHCLi8NKmYRkUKn4/jyGzZ1HZUM/ijWvYtGMDX323n5dvWuvnt5Zvv90qhLbS7e0CUJivUCvz&#10;L3HvwQVu3znLzdtnuHHrNJevHufOrXNcFUGcPf0tR7/5XFek9KtDOzjyw0G++f5rvjj8JVv27GPq&#10;/OWkFVRJUE8ScBAjVioCcGrtLa8jzQS9Nhb/5aHUd2//8cfdDPhjV31+37kfPfroY2dtTqy/M2Xx&#10;PkxO9mVNtj8HS4I5URnJJdF4pROQwvy7I4Xxo4XxjSoeTBAEMyNVVzv/xVwhEUDTItH0pem8XZbO&#10;e6V2/nIhEUI785uWJfNOvnsr6Ojx6BCOD4ugKkGSLWG+o3ugXJAXVgHh+CVnCOMLCMnIJm/kCAaO&#10;a2DR+tXC/E18+e0XvH73sLVQdXvtfJ0F3Grd4CYCaH9VmK9YwQN5vffoqiCli9wWIVy/e5YrN5XK&#10;4Se4fP0HLl3+gTM/HeXs+R84cepbTvzwBd9+s4P9Su38vRvZuVte921n1/ZdbNuygwWLljNyzASi&#10;0qt12u+oaWxuY/NfHpKZ6Wps9neKbf6kmyF/0FUT70+vvkZ4OdmRGODEwERfZqQHsyEvjEMlEZwe&#10;FMfFukjx9+HcGSbIZpRgeaWMuzD/UVvt/GczWwXwap5o+2fpvFuSyXtd0Ys03gnDlbr57YTyf6Um&#10;w2dpvJ8azZX6MGZkeuFjb4ehqaPAzVD0nbxxjkkkOr+E8Ow8kiorqZs2hdkrl7Fp1xbWblkjzH/S&#10;VrL9rq5+/qs3t36unf/ruvntFvBIXh+IEO49kjggVnBLXND122eF+RckBpzjwuXTnDn/HWcvfsOp&#10;swc5dfIwp058zYnvD3HsyD6+O6zUz9+pK169fetK1q9ZzNo1i1i06N+pnd8+2n+kNC5Qyrj/vouJ&#10;rpR7Xz0zQny80QYJvEwKYEZqKOvzwjlUGsXpmkTR/BiuDYnk7vAE7o9OEu1P5GFjEo8mSvI0RSuu&#10;J4XXs0W752XwYo5o9/x03nyWwvslqbwXF6Q0Lvi5eYFSgVCE07wwnZZ58dwfF876siBifT2wsnYX&#10;v+qJmWcg5v4heCUmk1JVS+6IkcxYu4axs2ayePVy1gjz3zY//w3zW5sX/HnjgnYhPH0mMeDJFR4+&#10;uqhr36E0L7hz9yeJAae5LhZw5eoJLihl2y8e11nAydNfiQV8yfc/7Ofot3vEJe3hmy938MWXW8QK&#10;Vv3cvGDV6rkkD5zY9vy3YXobq387lCI8yg/sE0Z8UBiu0O86GfH7jnoYm9kRFuBLUrAbtdpAZmYF&#10;szY3nAMlsRwtjxPmJwq2j5Ngq3SNECg5WpKosaL141N4Pll8/PRUYX4WTXOyeD1TtF8s4c0s8fUi&#10;kLcihJblYgVL08QSRCgigJbFmULihhYn8G5aLEcGh5EaYYONjZPkGZ4S3Hzoq1SvDYxGVVpF4cix&#10;jP1sIaNnzmTZpg0sX79GfP5j0f77NHG3VQhvFTfU2rBAISUYtwtA0X6F+Y+eXhUXdFXXtEBBQbfv&#10;KzHgnPj/M1y5fpoLV05yXnE/54/y44/iek58xfETBzh67HO+/fZzDh3aqYsJn+9Zryvdq1iAUjt5&#10;zar5/7b2i096r3zZ1dizuZ35v+/YT1dvTc/UASdnD8IDfcnXhDG2MJTVFbHsKYnmcFkMF4aouSrM&#10;v6X4e3E5D8aIv28QzZ8gLmeyJFJKxwhd5wgRwhQNb8QVvZ2uoWlWEq8FBb1b1to/pVnnejS0LNHS&#10;Ml8Fi+NpkeTszFgVAwVdmRlZYGzjT2djK0n54zF2CyQis4Bx4l+HTZ/JkIkTWbl1M3OXLObSjYu8&#10;ev+Ql7rOEQ90MUCplf+nXSN0ViACeCT0QNCQ0jVCcT2/COAcN+/9yLVbJ3WdIy5d/V4g6THOnfte&#10;UNBhXecIpWvEd0f38/XXu/lagvEXEgf27l6nq5uvMH/dmgU/M/8v7t1t//Lnlh0KddDTuR/ltoKJ&#10;mRU2libYWxgR4elOXUYEi6ri2VmXKEFRzaURCdwUxt+RYKsw/1G9MH+cuBxh/qvJosVTBMNPFoYr&#10;ljAlgzfTM3k3R3D+/GyeL8jm1YIMWCSWIIx/N18L85N4tyBJhJDOlbFqpuSF4GJli5F9AL0dPCXR&#10;8cMtLAnP2CSGTJ3D4CkzmLVmrSCejUyZN49TF87w4t1jXr4X1KPrGiGar1iCWMGvO0YozNe5nleS&#10;jL1ojQEPnwj6Effz8L4I4J5A0LvnuH3jFDcV5l/5nnOi/efOf8/JU18LKdr/JcdEAN8c2cORr1vb&#10;dijav2fXOl3l8A3rFlI8bFqr69E0bmtjeetQ2kjopPKvQ37D/H/poC9B1wAzG1diYiIpSI0lOcoX&#10;KwtjLMwMcbW3oDIplHUD4vhheBJnhiZyRembIoJ4Mkatcz3PGpN5MT6Z1xM1vBQhPJqayw9DNazJ&#10;DWJ5QThLC8NYWRLC2mJfdpZ7s7fMnVODQzhZ48fNiQm8X1DIrXHJbBgYTZS7I72M7fjUxEa37dMh&#10;IA73KBXZg4YxdMospi1fzYxlKxg2bjzrdmznVfNrnoqvf/bmrq51U3vLjl8L4GchvLzJ8+fXeSKu&#10;58nDK0ISgO9c58bFc6xdOJebZ49y88cjXDn3HT9d/J6LF8X9nP6GH08d5uTxL/lBqdV/ZK+uacHB&#10;L7aw//ONOtezY9sqNm1YwtqVC/+y61HWoCgf9rGLEGxvJIwXX9/JUNcv5Y9dDbB380OrSaQiL4mK&#10;/FhUyQG4ebtgaeuEm60d5TFerKtRsbsmQfxzPBeGSqAUF/RsTBLPRQCvxmt5MUHLHRHE2nQvhgTZ&#10;k+5hi8rFmkw3Uwb6GbNEEM3XI1VcnpjJg+m5XJKAvTnDls3ZTnw7RNxbYyoF4W6YWTjQVan5Y+SE&#10;voMfrpEqUsoHMXDsJF3PlIa5nzFn1VpmL1nGy5Y3PEdcD6L97x8J8xXX84A3bTC0nZSE7PXLW7yW&#10;TPi5ZMHPnj/i0aOXfHX4NOtXr+b5zStcOLiTLbPquSdB9s5P33L5/DHOiDDOKC07dAIQ1PPd5xw5&#10;vJtDB7fpBPD5ntamNVs3Lxf0s+QvM7/9w097tDYk+7SHZLU9WvulfCIJVnc9c6zsHAgN8iIrPZH0&#10;nBSSNBFokkJIiPYiWZKgEfnhzC2JZGNFBMfqYrgkDFOa1rxo1PBinATh+nhODYtndoofWb6OFMaH&#10;0lCgYuvoHI6NS+fBZ3mC/QsE7ZSI76/grdD1OUVsHRTJLI09x5RG8/Eekm/Y0VOp99bXkk/1relt&#10;40Jm5WCyq4eK29nEyBlzRPtXUj9tujD/HS9aJPAKvWl5IghI4Kcw/q2Q0jNFCcCv37Zqv9Iv5fXL&#10;uzx79pCrtx4zbd5G8ssmcO/xAx7dOs+94we5++UmTq6dxdqxVa0WcOYoP50V3y/MPyXMP/rtXo4e&#10;kcArzFfo18zfuG7pzy07lB41baz/hflKQdNPexjrSvkqXSR09fSV136WdOpvSUeBnB/1le/7i1D6&#10;GtLd0EAswJOYyAgykuIpFQg6pSCKHeKGroxO57b4/MdT03T9su5MSOLbhhyWDS1i3rAiZg3KZtKA&#10;TEbnxjG9MJFFZSo2DM1g+/As9o/M4asJxXwzt4bNkwawZEg+W8eWMbM2BWdXe3oqtRb0ZK5Gllj6&#10;x+AVl0rd5NlMXryamsYpTFqwlIY503nGK17zgvc84X3zI962CMmntwWtvHhwQjT+Im/fSPYrzH/+&#10;7hpNT25x69J1IjQzyK4Tf719Dw/v/sjTW6d4fesaJ77Yx+3TX3Dr6GZOb9/NkIph7N33HXs27+D0&#10;kS/5VtzOD9/s5PAh8ftf7mH33vXsVDpGbF4irmcxg8fPbL3doGnYpWO80jhF+cAtuf6DUsZX1ytF&#10;tL6DUKsFmGGg1DMwdaKnuSP69u5YevrTRRBHZzH/Tv3M6Sqa2L2/GYZGVgS5ulIdE8Lm2ny+qM9n&#10;Q1UKM7M1ZPk7Euhoia2pETaGJhj00dOtbutnao2BuT0mFk6Y2LpgauuKsb0zRk4uuloNjo7eOLl5&#10;Y+Puha2vN1beIejZhgvicSZAm0v6wFH0s/embtJshk+bx5BJM5mwYBnjP1vE+w8tNL9/zGPJXN+J&#10;1r/nER/ev2DL3Ik8uyoMff6az7ftEwtojQGr5szk6NcnSMoYR7JmFHdv3mPRyp0MrJ5HSdk8SquX&#10;klU2l89Wf8HaZZuJiq9gxsKThEfWsHDBBo7/eJTvvpOES4Rw+KsdfL53Hbt3rWbbttVs2bT0N6hH&#10;x3yJvgOV/+h7Jrco1aO69bPWCeATpZpsZ6VjkBl9hPFdDCzpIXg/OiOPgNh4TJ196G+pFKDwobeZ&#10;Mz0MRCP13Oja14Uefe0xMLSnr/yNnrEt+gbin01cdLekAwNCCAqMwT8wCvdApftPAD2tnOhl7UZP&#10;Ow9M3L3Rc/DCIySO+ZMGM3twEgnBrtg6+grS8cDU0V1wfjD6XmEMGD+DQePn0MvKg+LhEygdPo7K&#10;+klUjJ1I/ZRpfHj3lAdnv+R9002xgac0C/Obmx6zY8FCPhu/gOG1C1mzaA/v3z7m/ZuHXD/5I9u3&#10;fSVJ0mX2rzzJvJnbWbT3EgllC9FWbSCkYA0xlXuIqVqNbdBQwrIXEJq7kEDtBELih+IfVsqKFeuF&#10;8V8IbeOLz9cK89ewra1X1oZ1f9KqyVHbeED5T3dz7+bueoIi9AVNiO/v0FO5m2lG516mGFnaY+no&#10;jIuvD94hQYTERmJkYYWFnTN2Tm7EJqpx9fKnZ39HuvRxE38sVmJoo7sP09tOyMqThNBEyQ/yqEmN&#10;Iz0+gvDwUDJLSjByccPA2RNjF29MPbxJLizExDNAslhfxlWr+XFOLndXjGVosvL8dACnbl8nLCWV&#10;Xk6BGNiH8zuZYxdxQ84hSWhKaskfMobCYWOZKW7n8YXveXv5KG+eXaFJNP/t+/vw7g7nvr/AzEkH&#10;GTPuc0YNn827188F8dzk2YMn/HSjCW3GbPatu0huyXqGrD7OqM3H8C+ZjU/BKlwyFgrzNxNau5ni&#10;acfx0i4krWov4doZhMQMJyWmlJULVvDdoT0c3LeRfYJ6du1Z93PC9Rvmt/+nvT1TP1Nn3atCH3Uz&#10;Rs/cCicPRwICXUiI80ejCiU63JcUVThaVRiJCSFotTHExIXhIu6ha08buva2p6uBLb3sfenh7C8Z&#10;shnfCFLYWhrDnCw/CgMtKYr2pDI3nvycRLy97AnzdyUqyJmM5GhCIkJITlIxRBPF1oGJHKxPZN6Q&#10;bAwcxaL8/XTbiQztfOnQy52Pe9jT2chZV+A0LKWY4pETickfQHH1QF4+fMKqWQuYOn407yXoKu2a&#10;3ry/zZXz9xk6cg9Tl55j8KjlgoBaBBW94LxSmnf3WVIqdpJTs4rQ8jVEj9tP/YGLbLkLESN2Urb4&#10;El5iAamzv2HUiuOU160gNWc6pQNXkZ4ylTEFjXyxehNHBR19uW+zMH8Te/as+hlyurbVYlP6FvwS&#10;bNsYrrTBaH+vrNFx8/MmPjGQrJRAClICKEsNYUB6BDWFcVQWxQj6CScmMYSAqAC8wgLpL9ZjJjEg&#10;2N0VeytTyY7NCXC04s6iOq4K1v92QgYrK2KYnR3IpIJQxlclMboimeHFaqYNzWHOmAHUD65g8MBi&#10;ptXlsKo6ni2VCSwflIOVgyNGDu7UVxbj7NAac/5F3GJHA3F7Zu64RaeSXj0Kb3WmaOMI5qw8xIYt&#10;Z3j5/J1o/GMdynkvmP/H706RljudxOK1ZJQv49ytF6zY9SVXxTEl1S2nduEdUmfuIn/9V0w924Jm&#10;wQHmXH7E0EPX8Rm5H5fqDcSN20Ji4XBunL/GxuXbKM8dL4BjOjOKRrBx+iROHt7GVwe3C/O3sG/3&#10;Kl2bPqVPlrZycluy1ZD0G+YrT6ysXQN1bTs+7WFIT3lVR4YwKD2EyfkRzCuIYWZOFBMlOWrMCWFE&#10;bgglKb6kasPE9YTiFhJAX0MLYVQWF6fmcGlhOfHuhpIPGHJiTjVPJudyZ1QqK4r9mJLmxazcaJZU&#10;Z7BiWCkL6rJZOSabbeME7QjWPzwth+218eyoTmLP4GT2jC7B0sKWISnR7KtPJsFXtN3ARphvTRdD&#10;d13nCCO3YLm4YbirsojIrWJg42oiU0fz9Snx+R/eidY/48mrB7xobmLuih/EUpYwbeN1pu45ybIL&#10;5zjd9AGf9GkUTD3B0LUX2PXoHUsfPaPx8m0abj+l4doLLAcuoGLtVYL8q9m/9xDXJdn6ZtshGkvn&#10;UJU6ijUjljK+dBgXjh5gflEtR1av5MDeVXy+c4MwfyXVY2e13mLWNk78reYL1OyhLIzSVRA3wcjc&#10;lmx1JA15USwdEMOOOi27a7WCvdVsEm38f9j76+i6zi3LG/7rG+N9qy7lJma2xczMzFzCc46YGS2y&#10;ZUaZmZmGmTExxXbixBRjzCQzo2T/JH9rH9m5Tm6qu7rfqu6q7rvHWGPvs3V0jrSeueaac9OzXihh&#10;RmEMtWmxZKhjcPb0wlZo6szkKl5MTebxnGx+ml+HsWEnBqYF835OCe9mp3NxbBZf16lYWxnB2opo&#10;1pUnsFE+6+vBiVydls6bxfm8WV7MNdH/xyXxlyeU0LRpFlYmVhyYPZaT47IojQ9BR5L/11422pmC&#10;Ohu60NPak6j8/nir83BNSidz4HRicqfgHFbN1OU/sOXQA84/e8ORhy+kgW4iSLWImMJZTNp9jfWi&#10;5488eMLKvSeZs/UoFeOWcqa5hQ3PbjPnyR0arjUx+tor5p1pIThjCvtlwG5e/Zmbl37g7tnzTOw/&#10;iUHZI5hTM5X5gyZw/ru9bBw7ixXjZrJx4Xr27d7IFuH9YZNmfzq7teJXGl+Rmh16G+PgFcxfe+hK&#10;Q7UhK0ZQnxnCuuIwDtTEcljQeLQ+hh9l/WNdAjtqVAzPjKQgU0NfkZ/Rovuvjc+FSfG0Lsrk8fIc&#10;cgPs8Hf34sGcMt7PTeL99DzuNqbx85hELosXuDw6hftT83g1rwAWptG2RDncnM6ruflcGpnGk6UN&#10;3Ny5FHPpHfe/WceZCblUJ4bSV5p6NyNXepp409XYjW6ieiJyqnCKS9M+WzOqeCSOkQ34SAP1yl9A&#10;3erbZC78mmnnrzJ0w1kSc0cxd9lmdp9/xOQVC2m6fJG25uc8eXaNtetX8+j9fQ4/v8ymR7eYeuEW&#10;GXN24KtuYPa0rdr5sW7dOM3d66e4ffpHdi5ez/pZu2jIrGFV40xOH/6Gn/Z/S0lmBTmhZQzpX82u&#10;7ZuYOmfxp5Mr+/7WcHspUzOJgequh5VLAF37mWJta0debDgT0iNZmR3Kwf6xHKuN5kxtJOfqYvi5&#10;NpZvBbHjhIqS4iPoomtKsSaan0cn0zolUTvR8PNVai5MLsNWDNr88jSez02ldUYcbdOSaZms5s2E&#10;RF5PVPN6cjJvpiXRMjuBdwuSebckWwaviGczSmjZOomvl07F28eVllPfcHZqMVWqUPoY2dDT1J0e&#10;xt6i+13oZu5BUFqJ9nnKJn4x+CYPkAoYj0v6UuLGniBh5s+Ylq9hwDcPyG5cyeu2O7S2nOf+i+PS&#10;C05xWLT4h+ZbPGw53X785/UV7r25wfUX95mwcAWrtx7g9JkLPL17g6am49y+eYam62dpunSKzSvW&#10;Mqh6FqPql7JgzHoWiUPetuVrqmunEuFWwYja8Wxev5u5C9e2Kx7lce6fkq/QjEI3ygAoz8vXNXXA&#10;LzCMzEQVQ7I1zMyNZ1N/DQerVRwTyjlZm8jpWhX7q1IYlBKBg4MNvQyNRB5mcmGMipbpKbxfnsnL&#10;lcm8mp9BiZcRXja2nJtdxpsZ8bRNz6BtkorWifG8G69MUqbi7dQkWmfJ4MzLpW1+Pm1zing1rZIX&#10;W5eQr1HROG44rRePcHZeNeUJQfQztqeXNvkeonic6WjojFtsBvZRavo6BeAaW4m7aipOCctxSl5H&#10;eM3XWKQsJlRUjHd4Oh/aztH25gxt78+I+fqOhrQo2l5e5+37y1w/eZ6L+w7z4NZFnjRd4Y0yQdm9&#10;i7x+doU7d09y+/Zp7VStN2/J+y6f4uzFa1QNXUJs2hziNTMJUDUyd/0hYrIbCY2egpNXBtGZAwlN&#10;qdQmX5D/4pfkK7PDKROUtV93b6ad+/yr7rrCqyYEeoksVEcyISeO1dVpbKxJYf3AVNZWq5lTnkxA&#10;gPI8s77EiLMdXxHPjQmpvJ+RQevKHFpXpfB2VTL3JZm2Dn1I87Ln0dT+PBunzA6n+Tg7XBLN42V7&#10;Sgptc7N5vyCP1vkyALMLeD5/CN8tWYCxsR1NNy/Seukop+bWkBXsiqGpM7pmntrkf6XrTDfZtg/T&#10;4JaYiY57kCS+QtA/Aa94UTZZM5m5YBd+sTOwd8hnWM1APrSepqXtJK2tJ/nw5giLB9fw4ekVnr04&#10;Iw52F6mJNWxasouZYubePr7Dm6e3OHr4AE23HvHowV2uXj/PpRs/cVbc8u7jPzFv9zkKp3+DV8F0&#10;zNQjWXjoFINW7MctayqGYWUEVEwlsq79xMqvkt/n4+xwXYRuOgrvK4eWXb3CKchQkxsbSJS7C+7m&#10;xlj264VFPwPM9XQw79sXKz0jbK3sCAgOpH++ilX1Gm2jbJkm3L06izcrU2hdpuLDiiR+nJaHl34/&#10;0rx9WFadI42zjFtTynk0vZKH0yp4Mksa9bIaHq2s5+z0ajbW5VIY6IOlnilzp4tjfXWD1uuH2De7&#10;gXhPa+zsvdCx8BTO9+IrHTe6mHpjHhAnyE/BUlx0sKoB74gaNm4+SPOzV3x4+UA0vxgil3hO7V5G&#10;G6d53yo8/+4SFw9sZJbI0w+vrzNg3AxGLTyBU8BQMuu3MGnhd+w7cJrxjbOpG7qQugl7OfzzM+au&#10;PcjOE5c4cO488zbL+/YfIGvuTuKE0nIWbWD8d8L5IkNt0qdhVzGTPHHTygBoc/457SjJVx7N3rmv&#10;uNo+Jtrj+U4ewRSmxTO6UM2kvBQm5aYwOSdRKCiBiRmhTMqKZnpJGvUpYWTFeTG8XMXmehU3pYG2&#10;zsykbWUWzUvVtC3X8H5pPM3Lc9leGUn/cE+ilcG0MsbbUhdfsz74mfYlyESHQFM9QswMSLIypdrf&#10;nZU1xTw8egAeXKH13hneX9rHgfkjJPn2ODp5Y2jrS3dTD9H60nDNfTAVrleSb+4XR3bpOE4evci7&#10;53eFVl7R/O49Pwk6H357lLsHl0hzPSby8zzv3l/i4U/HWTp4GK2vLpNbOZOqcWdxChoj1dNIdO5k&#10;cfgqfAOKMHVMxTGiDg9NLeM2HWLsvh9Y8/N5Dl7/mW+amqjdfoDxx47S+MN+xn1/nEFbTtIvtp6c&#10;9WuJn7qY4Mp5f99w+xrbaOdI6dRHOZop7raLAbpS6gWpcUwtUbOqWMXOShWHBqRydGAKPzSksF9i&#10;ZX8Vw9K8GVYUxozqRL4drKZpRDzvZwryl2eBoB4ZAO3cKHOjedIYzLocN6amBrO8RMXWmlT2KZ/Z&#10;kCHqp4LL48ppkmp4PK2U5jnC96J0OLKC91e/p/WWNMazu9k5YwgJft44OPph5RaufWZmJ9H63S19&#10;MPSOwDpMhY1/FrHRpdw/e4W25y/E4p8krXIBkamjKSoZyuwpE3n56hGv377UDsy9M49YO3M5p44d&#10;xs67Dn3X8fgnTaGnfSqGHvm4htZj4pCDtWchbhHVGLhm4pdXz5QfLzLrzFl23TrJ+vPnqNv3LaNP&#10;7mf8ycMEDJ5L/NhduJRPo2DLZrKFwkxih/291OxpaCYN0/Ij7xuKw5Xm21WPNE08Y4oSRI8nsqcq&#10;hh8GqTg9KJUfB2rYLjJzfHYwg3ODmSyIXzYgiRNDVTwerZbkK/OiSFNdphHpqJZBUE4TaviwQMWz&#10;yWKeijxYluPHkVo1N4en0zwhi5ap2aJ48kSK5tM6PVeqJ5uWlTW0HJjHu/NfS3xD67lvWDamjpjg&#10;UEws3LH3jqaz8lxl0fqGMhBGknwnabqO3mnMmrSEDYvWM2n6DjT9txGWtxc9/0nYRo7DXExSUuUi&#10;QsQHaKrmMHDsQRLSJxKWOgj/lOnouNVh6lMqn1co1VSEdXAxzhHSLIPKMHbOxNK7GPuQLCwTK5h4&#10;9DRLbx1jwJFvKfp6ByN++oHRP/yEY+UU+m88S8na7wkau4rKzUcxSRjw9yarh4GpdmYgJfla1aNM&#10;StNBF1dPb6oyE5ieHyPONJytVdEiOWPYXRHFguII6lJ8GJgdwmQxTeuHpXFuZCqvJmbSMlMSr2j2&#10;xZJ8bUgfWJzJ2wWptM1M5N64WLaVh7E8I4DjYt6ej0/X9on3U2TQpghlTZMQ6nq/vD/v9k2H09tp&#10;O7tTkr+baYMr8VTuFHcNRMfKUzS+M73MhYLcQjHwCsUqVE1x/7GcP3GKn8/fonjst/hUHCF39H06&#10;2w0mZ8QR9LyGYRU1C/eMjThqRP1kbsQifAIOcePR963CwC8XE+8CfJNGYuSZg6FnGpZBeRi6Z0pV&#10;laIn617WUfT1ySZj/jqmi+HKO3KUIReOMfjkCdKWbqVm1zEG7j9D0uLteA5fTsKCNfhWTPv7wwvd&#10;9U3oJspGuQFCe3ihh6L5zcW6m5OSlMCw1Bjm5yeysjyJDZUJkvhI6tICyM8Ip0g4f2RpEksHqDgj&#10;A/Bmcp4kXxI3R0PrQqGdhckfJ6ZUaSenfDtF1M3EVK6OTmd2RhDLSmI5OSSFJ+OyxZyJypmcA9MK&#10;eDeziHcrB/Du65m0ntxE2+ktvD29jdLMJBwDwtF39kff3kf7RNluxq7oK9OxhiVgF5lGzeDFHN77&#10;Iw/uQNbQYxgk7yWu/jqemRswj53Fn8wqcE1ZiV3ccsJLDpI25BjdnEuwCBtEd9tUetjFYOxWgnVQ&#10;CX3tUzDyKKCHVTJ6TplY+BdJ8kXOWiTQyzmDPzlH08UvGZeyiQw6e5FBxy5StvU0CTP2op8/iX6F&#10;k4hZ9DWh82Sgk8dq8609sPbpkLKufWCrcq+VkvgOvYz5oocJf+hsyp86GOAXEEp+cjQj8uKYURTP&#10;9MI4GrKjyFGHkp2WQG6aivyUOIZkhnNwWBb3JijTMgmNzFbzUkzVq6WFPJeBeDElmtZp0g9EzzND&#10;w+vpaezsH86Mkmg2VKRwaXQhj6fm0yxut216jshVkZ3Lamn7egZtP26i5cwWWi5sJ9LHESvxIH1d&#10;fDCw9UHH0osvdWzoZ++PT3IRobn9GTJtG4l5k0mv20LxnPuEDr2GU84xvHN3ClXM4f9nnI+7ZgWW&#10;YbOwixhPL7ciujqV0NU2ky5GkfS2S0XXO4c+9sl0MYvjC70IvjSMFBediLGHVIJHOn2sErWh65hC&#10;P1uVgCEd5/wJBA1aT7+0qfyTexVGqeOI23iI6J1bCdm87jeHlD+eTDH2SWtTbv1RKKdjLxPtxJR/&#10;6GzMn74ywNjMkSxJbn16iAAyglm5kVSqfMhUB5GuiSBDPECGKpJCdQiDMoNYXBbL3oY0To3K4Sdp&#10;wGcHiSGrC+GhUE2zuFhmqNsvnJqWw41xOcwpCGNxSSK7yxL5eWSm+AAZgGlSBTNy25O/ZzptP6yh&#10;9aeNPD2xGQdrY0y9Q9Bz86eflbs2+T3N3OgjA+GZlENK/WhO3n7B3ZYP7DrzkDEbTlMx/wKdXcdi&#10;Gr4Iw+Bp6AUOxzZuBCZB1XQ20UjiciSBefI5akl2uAykchm4hFu2dlbQntYqvjAIpat5HL1sVNpZ&#10;QbuZRdPXMoF+EgYySN1No6Vq1PI9BTgUL+TLsAacR63Ed/M3BO7+muBtn80CrSyfTiPa/MtA7SGG&#10;T+dtleT/ubMSJnzZzVAMVARDC2PYIQndMTCZUdlBZCZ4kxjnS7oqjHxVLMWaOCrTo0V6hjAmwY8F&#10;iZ4cyA3gwfAUXk/J4N1sMV8zxdVOV0lTlUGYquK18PzhRvm8LA/mFMayS8zb+bGZPJMBaJlRII1a&#10;Sf5k2g7Pp+37lVw7sAEdE0m+eyimXiHaeVKUy0gMnAIxcA8hJKeC/pPnM337Nxx/+Ig7bS3c4S0P&#10;2tq48qCNMXO/I6F4Ef3cKzEJrkPPJUd6RjKWPpX0NU+lo1EsX1lES7KT6WOZJIOSJconU2gnh47G&#10;UhG2SfR1UMv3xvGXfj7S6EPQtZHkO2owcBZasomlh4OG8PLF6GSMx2XeNiK3f0fI8n3YDvmdy0c+&#10;7VDuQlF0/hddjbShDMCfBP3/3NEANw9/ylJDWTsslf1DNSyqjKYuI5DkGH/CvTzJj02kODaaQZoE&#10;ZmZq2FGUyun+ydwdmMjb4cL140T7T1TTOkUk5yQNjE2mdVIGT8ancEtoZqs08cniHdbXJnOgLpo7&#10;on7eSPJbV9TRtnsird/OoPXwKjbPnoqOrTMm0lxNJNk9LNy0U7KaeEWI/lbjn15AeGE5ScMbWXH8&#10;LCfvP+XWmzc8eNfMs5YWnr+HF29bOHbjNYPm/EBQ/Ci66kfS10YSahZDT1l3tdCIcVPRwSIOK/9i&#10;LLzy0XVIRkeSqu+swcQjFRPPdLoYh2Lmlibol8Eyj6SDYSDdrcPpYhVDJ3M1/z/pEeGzv6ZHwgAM&#10;4vrTz6+4XWZ+OoGuLJ+SryS+Q0/heyXxgvpP8+H+uasZHboZkxQfzsiyKHaPTBYzFc8MoYuBmdEk&#10;Ko9gMbQgLy6CwSJNF2WlszldmZgylcs1Gl4K8psHJfNqSDIvxmRzT6Tq6TINizWhzBBztindnz2l&#10;ESzK9uWnSQU0icx8NFV6xrwC3q+u5f2OMXBgGi+PbCAtJkn+4TCRgREYS/K7SOK7ygAo03S4xKdJ&#10;8nMJyMyTJlpGdHENhq5xVIxZxepvr/Httac8aWnlPa948uEd+2485lXbB+69eMXefYepLa7CzDmS&#10;fzaJpZNxAqbBJeiIqeonVKJQTGfjMGnCqdopWbuahkjFhNBB11d7g532tVkoX1mF0clCmRs3gT8Z&#10;x/MXWw06rkJnrvHYxA/V5vlXl458umiqn314qzIVq4L4vwjdfNHJlL9qty34ops1rt7+FGRFsnao&#10;oH+Qmq8bEsX5hlIUE0KEozvFUTEMz05icm40a4ui2JLmxYEiLy4MjuZ6/1DuD47jTH0oD6dlcX1S&#10;Eal9/yS+y5tD0sB/HBzP1zX+PJIm+2pGBi3zReMvzoO1dbRsG8Wr3VO4/8Nuegsl2njG0NvZV5Ce&#10;oj2S2UFox9Q/Gg9VuvYGOWUu3MjScgLSioWbI/mzTgB/0QkSRRSOqmQ62w6cZe2xG6w6eZOWd8/5&#10;0Pacg9tGcmFXI3t/+pbcb0/gPmYBZnGV0mATpLIkiTr+MpApmIrk1HGI40s9b/pYR6BjEyn0FC7v&#10;CZaqidBOvdrVRJmCNZLOQl9djWRgLCLpbhP+95SjLJ9fLqidiPjjZMTaAeiizIlrquV+ZWbQOLWa&#10;MeXxHBME/zw6ib3DEhgsdKEK8EHj48P0gcUsH5HOu1Mzub9BkPv9AD5cauTOSpGbe2t4vEGUzJGh&#10;PBin5niyK7dronkllXRjSCQ3R8fyfLokfl4WbYtEbi4upHXDAJp3joLvl7KocQgd+1gKv0dpkW7p&#10;H0dvhwA6itlyiksXw1RMyZhxJFVVk1BRh6a6HovAYP7Qx4gv+zrTXQbgn7t78YcuXsLVCURnT2Tv&#10;kXNcvXWPGQNjWS+959uHV4i8eoNIca5bbz/h+3M3yK0Yi6F1rDTVRKk6kZ3OifSQZOpYyj6pBH3h&#10;fwOJ3sL3PS3jRC1J8o1lIEzCpFqkIiwjtfG7yVeWTz/4UjsRcXt8PhGxsq0MiK6pHcU5iawfksm5&#10;xjROT8xiZnkiJQkRlMVFMyZfw9YJBbz+fjzvjw+j5fQQ2m40wrEBoliG0ralSlxrITer/HjZINJT&#10;+kDLpASeN0bzdFIiLXNE5SzM551yNmtZEc3rBwrtjOftd2vxsLbWnq/tYROMsUsoln6JeCTl0dXa&#10;C09NHoHZ+RSOHkliRTnqqlqyB9fRMHMElY0DtU8s7CUU9YduFto5b7/o6cpXfbz4Uxc7uuq6UZBe&#10;zv4NW/jm5gvsV2wnZtu3XPvwmqfvXnDhxi1eNn/g9Jk7TBy/gvjoSr7S9cbUSvqDqSTbVPjeTPqP&#10;0FI30xg6GEjyjcK0A6CdjFjoSN+v8PcvlFUWoR7tJeI9TL1a2y8b/Nulg58mIdYOgNCQm08gpRnR&#10;bB6Rwb6hySypSqI6KYTyqFAa0xKZqvHj9tIa3uwcROuhkXw4Po4ny3O5MyKSJ4NjeKtcStjfj7eN&#10;cbTOUokhS+DNNIk5qbwT1LcuzOPtUkn+yjJaNgzl3Y65bJk8Bh09MzoauEmT9RV7H4WxV4wkP190&#10;egqOsalEC9WUNI4ipbaKpPIKMgaU039if2omV1M7sYHB08fRf/QwwlJT6GFixZ+7i6/p4yiG0pU/&#10;9Qngi+52fGkQgIm6gWFrj3Hx4UtuP3nLsXPXePmqmeePHvD45i1e337Kjz9eYNi4xZhE5PGVSagk&#10;XejFLEKb/C7GUdppu7uYt0dHk7/dm/W7l4j/cnNE/JBfZoLu2Fs51KDQjTILtFn7BJRCQd362hAa&#10;G8Wg0nhWDtawYEAC9VnBFEYHMyA8mM1FmRwpTuAnccE/ZPtxoX8UjwYl0SK9onmgmlf1MYJ4oaF5&#10;SrI1NM+Rn81JFp7PpEXopllQ/06Z+3xlFa/XjaJpx0r83aWxGbsIqty1k87o28tru0Cc47K0E1B6&#10;anIJKyykftZUMhtq0VRWkj2wXBJfx8DpDaRV51I4qJ6BExq0s0A3yGAojwyIyxCpqavM5+gp4cIf&#10;ZQD+2tdXKsRLgOaAd0ghU+fu4dDRG9y4/Zg7927y+PEtrj6+wo2bTex78IR5+44xY/5W/BMK6SFU&#10;1El6S1dRP72sY+hjF0d3y4h/nXI+LZ/e0Lmv8lgXY7rqKMf3zbSHmDv0NOWr7qJ6ulrwVQdzjGxc&#10;0KTFMEgM1YSB8YyoiqUqPZL+EQHMEsN1tCSdq8Wp3MhP4l5ZkiA9gSfVsUI1kuhJaaCdD1e5Hl+Z&#10;ETqdtqXiaBcq82Rl82Z5Pu+XlNG2sobnW6YytLIYc1flIRbewqee2olpeivTcNv6YhoQjW+qmJrY&#10;ZAJz8oR2hlM6ZgRptTWCfNH8EwZQO2kwxq7O/KWXHvXjZDAmVtEwuVLWFQyZVM/wqUMZNXY0oUJN&#10;3Y0M5f+04I897IWalJmgbfiitwx6X28cAzMYNn0Fe05cZuHubzh39REHHz9l14XzXLh6jaN3LpJR&#10;P0fbB74yDhJKUp7vIP0ppKKdcv6124KURTnAr7zJwC2uVTnCqUR3PXMZAHNJvjIBsURXS77sZMWf&#10;OhjjHhCCOjmcgcXxjK9MYnRBFOPyE5gkimhBWgBf50dyqiiGSxWi20XNvB6joW16pjRTachLResv&#10;ab8DsXWZcvQzm7YVubQuz+Hd8kJeryzn1bo6Tq8cqb1exy4khe4m7pJ4D+1Jc+U6nb7iaA08g7Wn&#10;DZXk+2ZkES98P2jWbLIbBkkF1FDeWEf9xMF00utHDyMLhk4dwuCpNQyZ2p8RM6oZNauOYdP60ziz&#10;lBGzBzNxzjCGN44lMD1FkmfJP3Uz4E+9zfmnXub8Rc+Bf+5tzz/18UTPMRF1zVRGbznE/uNXOHzt&#10;FjNPHsM8IEdMWBJfGgXylYEfnUwC//uoV5bPbwXVt7TXTsHd00CZ99aMLn3NUeZAVOZAV5TPn0SG&#10;ftnXghBVIlmpkUwu17CqNo0l1aLfa1RsEZo5NDCJi0NSuSVq5uV04fJ5kmBlGu5FknDlxrclqbBU&#10;1stl33JROCtzJUReri7myZoK7q4bxLlvluLsqzzfUiy+qTL/uRudlen2zJQZ35zkH/URmRklnJ+C&#10;S1IK6tp6gqQC0gc1kFxTQenYBqGdYYxZOJ7hM4cxatoARk6vle1ahilTcMsAjJTBGDZH9s0ZzLjZ&#10;g5g0ZwQTlkgsHMrY2dNJLiwQE2bNX/ro86eelnzRx5d/6u7OH3SEnvp4YyQD4ZPVQO2CXXQwDuZL&#10;Q3/+3NcLXft49NzSPp08+W/fCqosn5Jv7hXT2s/EFkMr+UeVAdCxaJ/3Vrj/L9KM/9zRiP9HBkHX&#10;yYuI2FBGFGvYOCCL7QPS2T0khe9Hp3JxZCpPx+fwckIur6coRznT2+8yVG54U+44VOY/X5ImyM+m&#10;VRKvzH/etqqYt+sqRJpWs29MHq+azmkvZbHzjdfO+K/Mf65cm9ld1roO/iLvfDD2CMM2NAFvTRYh&#10;eUX4ZeUQml8gAyDoHzKY3JENVE8bxuB5w2icUS9Ry+iZ1Yyd1Z/RM/rLQNQI6hsYIzF+7iDGzx/E&#10;xAUNTJvfwIxFg5m+aBCzlo9i+uKJqHMyUU48fdnTQsKeL/u4CQh9+HMvD/7fbk78sY80734ufNHX&#10;QwDyN23/370JWlk+v/3fwNIJcyd3lGm4dc0c6GVgJ+rATAZA5GdHY/7Y0Yz/p6Mh7n7BlGeqWdWQ&#10;zTdD0/lOmed2aBJ3RqppHp/Fu4nZNE8SqpmZwrvZQjcyAK2LBe3L0ni/LBNWKGgvpXVthayraFpY&#10;zo9TS/lh8UjeP78jyQ/F1i9Je+i4l5mb0I6TuEsn9CT5xu4RWAfGYxEQg5c6C5fEFOKqaoSCsoku&#10;qyJcTJeqfjCBBUUUT5yonYR+iCR4pKC8cZYkenY9Y+bVMmnRCCYvGM6kBYMZv3AgExcNlGQPYvbi&#10;Acxb3sD8FQOZJduLVo5l6cpJzF86i+yiXHrqCwMoarCnDX8UI/qHbo4SMgjdXUXpRH06a/XfppzP&#10;l0+/YOgU3Gru5IGehb32odM9Dazo1Fc5wS5f2ElM2Ffmwv3m/KGDLpHhEcyoTudroZkTgxK4ODCG&#10;x0PiYJSatnHSYCdLoqdLc52VLPQjFbBQmfU/Q5Kfy/vV5bRtrIV1tcL1lTQtqePk/CG8uXSAh7fO&#10;EhCRhLVvIjp2gnRBf3dlMklJfi8rT0zcw4SSojES9FuFxOKuTid10DB8M7Pxzy4guKiKlGHjsIjL&#10;IKZuLKXzp1OxbDr16+YybNUMGpdNFIoZy6TFY5myeJQMwFAmLRzClEXDmLN0rCS/UZI/jgXLGiVG&#10;sWTlGO0E9CtWjWLRstEsXz2ThcvmkFeSj4GlGX/6Sk8kusjYLja/oP7f/OALZfn8kS/KzP9K6JrZ&#10;0U3XTHtNTxfheuWwgzLx/BfSfJVJ6Hv0NaE+T82WIWkck+RfHpDIqyFJtA2Po61RQ+sk4fdpKdpz&#10;u62zM2CuclpRmuvSQlhbLeZrEK9XVHB/gfiBxXXc2DqHd/dP8OjeGdz9g7HyS0DXMRgdQX9PSXxv&#10;cbW9xVwZOgVqK8AhTI2xTxh+GQWkNAwlOL8I89AIAvKKUQ0YiVF4KrbqMoYs3071stWUrV1G/bYV&#10;DN26jDFblzN5yyJmrJ0pCJ/I4pXjJKETWLR0MvOWSSyfxEJB+8LlY1m8YqQgfySrVgxj1coRrFo1&#10;hjVrx7F69XhWrhkvPxtPUWkWZh5/mwLwY1r/7cunhx2ZB2a3KahXJp5Xkt9dx4rufa34SvT/l4r2&#10;72rFXzqZ8M9f9CMtPo45VQnsF91/ZXAqr8QDtA6W5I9RwURB/bQ03k2XxEvzZYbQ0Zw83i0qF7oZ&#10;wJtVVTwVff9wYTaPlw7k7Q87aHt9mTvXjxEUHoOBSwRGbpFi8f3paeRAX0t3elp4aGf+Vx5ApOcY&#10;QGBaESaBkUQU9ydvxHgc49QEZhUSWVyLQ0I+nZ2kMWuqqF6whnXnfuLQ/SucefuY062vONrynD0X&#10;T3D7wQV2b5vNxvUTWbNOmfl/cvvs/9qZ/6fKvvGs+jjz/5qVo1knlbB25SjWrhjOehmU9Wsa2LC6&#10;8RfU/w8/7OjT8ukDlMtKFMmpDEBPXZGfMgCdRAF1EPmlzPr/F+H/r7qZ07eHEaPyVWxvSOPs0Aye&#10;i6lqGZwIY5R7cJN5Py2Td9Mk6dOzJXJ5N6uQd/PLeT6viMfz8ngtVfByaQFvN4/nw6VjvL1/jis/&#10;HSQoNFYSH4Olb5Ioi0C6S+9R7opRJqbUs/ejn1RDH2tP+jr60dfVH/uYZFE6w4kvG4BbfAb+aSVY&#10;BKfypUUg5qoyHDLKmPfNPh5/gGetb7n//hUXWmHjdwd43/qQZ/cO8/zx11y/uoa9e+aza+tstm+e&#10;w5YN09m0dhLrVzVKwtsTr2xvWDWaDStGs3GZMvv/SGJLxmh1/f/0Y76U5ZcH3CWN+KBc09MeSgVY&#10;aOmnm4611vm2HwMS+ulghpVUx/SqPHYNzuHUoDRuNaTzdHgWrydm8E45NztJEj6tmOYZhbTMLqR5&#10;viR8Xi7P5mXxStzt21UVNB+YT9vdC7Q9usSlY3uJiU8RZROOtZ9G+3hGZdJgZT5cXUm6iVuIJN9T&#10;eoEbpt4RdLfzprfyPLSETPzTi7CPTJZGXISxn4rujmJ4ovMxTSjAJC6TFT+e5GrzKx68e87j1mZe&#10;vHvKB25J4vfy8skWXj/eRPPD/by6s5+rpzdwdP88vt42WQZjAps3NrJl/QQZjHFsWjOKTTIAm2Ug&#10;Fs4d/W/T9f+W5dMHGXsntynJV2RnD31LWVuL/rcS/hfT1c2UP4nz/aKHHV/KQDhIjxhQmMeCujJ2&#10;1pfxQ0MhJ4fncG1cITdH5nJtRDb3JmXyRjlsvCiTFnG3z0X/P12UxbO1Vbw7uYq2Jxd59/giTZd+&#10;IEGTLrwejrm3BjOFeux86GsuvcjJHzP3YAwVyakc1zd3Rt8zFDP/GPq5BmATppJByJZGrJb98Xxl&#10;4Y9BaCrGMbmS/Hwc08vYfuka51895fG7J7x9f49WLvD86de8erqdt4+28+rBFp7d3cjjpu08vbOH&#10;h7e/5ofD89ixZTxb1ioxkW1rZSDWjGSL0M+nfP1/frSjsnz+UNO+Zq6SeOF8PcX92mgbb0990brd&#10;RXrKACjH/P/S3VpkloX2UnNTQyuCnT1J8veiLj2KSXlRzM4PY4VyoW1jKm8XiNqZL3Q0XySpSM/H&#10;MhjPNg+m7eoemptO8OzmcR5c/4mcglKhlRBMvNQYKg8REo7vY+qAjq0bho6+WHiEytoPfddATAOj&#10;MRHT1cPBW8xXLHbhGgw9o+lpF8KfDISqRJr29UlELzAT89hiTCPT2XnlJk1PL/P2zWlamg/y5tVO&#10;Wl7uhCc7ePlgB0/v7ZDk7+LxnW94fHcPd25u4dTxWSycU8KxQwvZtb6R7ZJ8v6z2PDn8ez3UVFnE&#10;nf3yOF8F9UryFerpZWBDDz1boR9pwKL9O8oAdOhupT0e8pdeVnTtY42OkR1G1g4EBfhRrAphTG4E&#10;jTkRHByTxdWxsbTMF4c7P4mWBem8XFbK628mS/K/4e15iYv7eH3zFIWFZSIzwzGS5Pey8sfSM4Je&#10;pk7axOs5KU+L9cNUKkDfXZIfFKulG3dVNgbe4ThGpdPXPpjekvw/G7jSy0G2HSMw8ElBPyADq6h8&#10;bOJzuP30Bo+fHuW9JL/l9R7evdxP63P5/qfHefXkJ14+Pi1UdIoXj3/k3u09NN1aw+njc1i1uJJb&#10;Fzcycc7c/3l1899b5EN/eZC1knzlgFsvQ1u661oL+m219NO5twxKb6GiPjIY4oa76dhiII1QmYDe&#10;39eP+swEhmj8GZ0SxNaBIkmHJXK9MYa3c1S8WSCUs6I/bSdW03pmI83fL6H1xFLenP+a2qr+6DiE&#10;YeClkrXQirvyXEwPUT6+GDj70s/GUxqvN73sPeju4KM9vBxTVo91uArrYLUkX/qEVRB/1c7870UP&#10;mxBpzNHoeCZgFJSGeXgOXglqXkqzffHiGC1vfqL51QVevzwnVXCN1y9uCg3dksTfkLgk8vck9259&#10;w43LWzl9bCETpvT/JfH/7g+y/rR8+gKrqGrtPbvKIPQ2tNMOQDcZgM66yq35tqKIbOikK4OgZ4eO&#10;hTOW7p64urtrT8BPK49hTLofa2pTOTIig58bVTwX4/VycR5vNg+n7cImSfoK2r6dTtvhybw9vpLy&#10;vFxtAvW9EultGyh04yuNN5juxs5CR8oTSJTjKN50t3HjK0tnesjrsML+OCdkSbXE0dc2lB7m/nxl&#10;6MqXhjJAtiF0l2ro4yED4J2ISUgWJkEaglLTeNV8R5J/m1dvHvD8dROvXkvSlSdSPbrFs4dNPL5/&#10;ncf3LvOw6TS3rh7m0vkdf+N59ejyj6n6j1k+fZGJX3Zbl97m6Ju50EP4v5vQUVc9acIS3fTt6G3i&#10;QjepDH1rV4zs3bHz9CEjIYAF9SpmF4dpL7C9JC720uRCHs3M4u3iIt5uGSXJ30jb9wtg51he7xvB&#10;C1lXalLoZuYnJiqJ7pZ+dDN112p75VLB3mZuQkk+dDZxxNgrnF5CQX3cAskYPBHXhDy6W0svcImk&#10;u6nynB5POhh4yoCF0lPQ312oqI97jAyAVEBAKuYhyZy9dol3kvQ3b59oHwfzShL/4tlNnj2+xpOH&#10;l3l0/yIP717kwZ0L3L99+pfE/y+ZQUhMwx8/faGhZ2pbD0F3L0FgDzE+PaQKukkD7irJ17VyR9/G&#10;A1NHL4wdPLH28iE+Nojh+THMrUhmaXkKF+YO4tK0Ep4uKBSNX8T77ZL8w7Np2zMatg2SqOXhknIK&#10;IoPoYuSBjpik7uZ+dDVSDjG4omvtLdsOdDV2RN8pAF3nQALSSzALikNX+kIHS0m2iTu9rAPorE28&#10;Ox1lrVRCFws/Olv6S2MOpZ9nHIY+0swDkhg0fgy0PODF60eS/AeS/Ju8fHGdZ09u8OiBkvwLPLh7&#10;hru3z/4t8f+rpu1Qls8nrDHxz2/r1Fd4Xzneoq9UgJ3QjQ09je2xcAvAyMYVC1c/rH0DcfZyoTwr&#10;QXxAPlNzkzg6pY7n60bxaG4+H7YMpG3rENp2jaJ1Y50kvoa2TWU8W1RKvIdIWF1H+knTVRDcWeij&#10;i4GT9n4srcSU5PeV3mIdEIee6H519VBsI6VabLzpZOJGT3MF9UJJkvzOxuIDrIPpbOpDJ9nfzSaQ&#10;3k7h9JWB7esWgSo7nTdPfqblrfIUqns8VyhH+P7Jo5uS/Gs8uHeJe5L8T/+/iJH/dRPWfFo+n6rJ&#10;LLS87a/idrtoud9OBsKRXib2WHkGomvhgJWbH/aBYTgFBhAS7EdBYgSTK3JYOyiHpoUDaVleQ8uy&#10;Mlo39Jeopm1jBe/Xl9C2ppg7C4vxtDTW3u7Z1ciTHiaSUH0nbfK7GDjS1cBeuF+5RNwePUd/MVqR&#10;Qk9RWAQlirz0pYOhs1SNVIqZtyTfTdDvoaWwDvJZygAoj3XvZhFAT0sZBHt/sgUU90+t483dH3n6&#10;8JIkXnj+yW3u3bvO/QdXuXTlb4l3+N8xVdOn5fNJyuwShn3o0MeCzjo2wveOgnwbSb4fZi6eGNg4&#10;SeJD8Y6MISwumvAQL7Lj/dg6sZpbcwXli2phYSnvVhbSulaJfFqXZfFhWQ4XxP1aGejQQ1TKl33t&#10;ZO3ennjlsS8y0N1k3UXkroL+zkJBRsplhJJ8Yy9BskMAX+rLz41E3wvFdJD1l6J4OptI4pUBMVVu&#10;IZUBNfOhu4kPfSzdaGzI5Mn+Rq7tnUawpzFff72dJ8+aePjkEqt37f5F1SjXOn1Mw//e5dMfpEQX&#10;fUm8kb0g31Y42QF7vyBpuC44ytrRPwj/6EhCo3zJSg2jTuXL5SnltMypoG1hOe8l2e9XpdO2Oo02&#10;5QzX0nQOTVFj3Le3OGo3OvYTNaWcQhSkK8f0O4nCUvqLEp0M7Ogo66+kAgxlAIw9w+mknHA3lKqQ&#10;39GxDZZtoR6FsqR/dDYW1SPJ7yIV1V2oqIeJr0hna3ZKJb7aVc3dncP5esVIPN0scHDQI3PQzI/n&#10;YZX4TzA93+eLIOGXiSn13BNauxlZomftgom9p5b3rdz9sZVK8A0OIDE+hPzMGEaWxLMox48ns8t4&#10;J/TyTpLfukK5nUhFiwzC++UaVlZH0U97UM+ZDn1kUI3d0LPyFofrKtUltCNo7yzU01HQ30HiC+k/&#10;/ax9Bc1SKUJPCu10NHJBR6Tql/IZ2ltGZTC+ks/pbOQstCViQZpwd6ksM2NTmrY30ralhFdbKrm3&#10;opD7h8d/pmiUS/3+k01M+WmRP+5XU7LqWjkL5bhKuGBo5ybJ98HVy53szCTyMyIZlBPG+v7xHCgL&#10;5MnUZO2d59rbiFakah9y+mZhMiPVIicliZ11nMW4SU8xcMDUKUh7bMfAVjmZ3k4/SuL/IrTXRZKt&#10;YyOKyMSVjkqiP4aefSh/1XFsf23oKNwvgyVI72hkQwcZxO4mDmSEO/FsSz2v1+fxYn0R04bV/UIz&#10;Snz8N//zLr+djNgqJK9NGYBe0gMcffxxcHEiIsyHhqp0hkvy11bFs6s4gPtTUiX5qcL1ybBSoR01&#10;z+enoXExbUe9jtCMjrUgXkG+p0hZV/qJgesidKMk/ysxdsq5XQX1XZTzvILqDjJQHaQpK+pIT0zV&#10;F/2Ui6IE/XqyXxRZB2XQpCq+kvf2MTLkzOo63m3KpmlVwa/QLvGffzLizxfhxV9Nw23o9i+tOmbW&#10;Ije9iIwOJSsplAnFcczP9edgTTQ/DY7g+dwU4X0N71emSPITuDU7HR8rQ1E6glQ9SZo0c+VGCB0L&#10;d/EOyh0pLoJYJ+FuZe0iktJNnG4AnZRzvAry5fe+Et/RQSpHR5yxkvy/6gn6de3pIlXwVT9PGTRP&#10;esngpsa6cn9zKUn5gz/jduX61f9C03D/dvn8H1HCPjS51Ss4EBsbc4aXpjM9K4gD9TEcqfTh3pQ4&#10;3i9WCeUk82GJmhMTMrEyMaeToPorHeF2HXuM7QOlgftL+AmVeWGkPPLLVuF4N+0JFQMnaayC+G7S&#10;bJWHIHXQs9eu+1r5SaId+FJed9AVL6JUkp5wvTRtY50+ROWN/NXf+V96AvrPF6ek0fq/+sckrMLy&#10;25xtbZlemsT3Q9Ucq/Hh1WzlUb4q3gn9tMxJYkN1An2l2XYUuukoiessaO0unG7tITJSkm0oOt5K&#10;JKWR9IA+lh70FjrSdxQ3LKhX7lDspNCOkmxBfzfZpyT/r4L6DgpFyXZv27BW5UDh53+XvXr0zI9/&#10;9v9Zi03iyL6f/6OfYnhJaeuRsgBaF6TD3DheL4zm9aI0xqQECKWIYhGq6KJrK+EsSXPGyDEEHTtv&#10;9IVijF1CtBJTuRe3hzheQ0dxr4YK5wvtCN10FGfcSU9+ZqI8HMOFL8XxmoV9unzvb2GvHjPl45/5&#10;f/7ioBqz+LcJUCI/v7rt2OTk1hfzUygLtpeEKg3yY/IF+Z0k+YqaMXIWurHz115IpTRa5frN7pJY&#10;JfldJPFKk/2UfH2PlFZxo3/3XYJy7BNHBX78k/7vW5w1o4wFdcd+m5jPwyq6vs3AK7VNxymhtZ/D&#10;v7Ra+CS1+icVoC90088hmJ62wa39XGJbDbxTWq2jKtvsVaN+93M+hXzf8I9f/4/l88UhaUy2IPL+&#10;7yXt/0OsUCTwx6/4x/I/sihHUe1Uo4cIYufKwGxXDmiJlH0o0Sxx1V41+lv52SpZTxCnnaKcd/74&#10;q/9Y/k9a7JNH9nZUN/rbJ40u1noZ1ZhvZOCbfqfa/kNC+13yncp3K3+D9m+Rv+njn/eP5R/L/9xi&#10;nz6xk71qbLww22xhuEu/B77/CiEFckn5H+ySRico/9PHf+8fy//ti5NyJlojuko1WvvMlX9rOKlH&#10;fPBMbWgLyq5tiy+tak2vKWotHppH7dgM6hozGTAum7rxmdSMS/+7qB0v75mQSf3ELOomZlA7IU0b&#10;NY0p1IxNpnqMhurRKb9E1cgUKkYkUzpcTfHQJG1kDUhHVZXT+i+lJa2h4oh8Mge2uSSP+N2/9V8L&#10;7f8smlLJwcd0/GP5P3FRpICw3zAZ9Cu/BcHvhV1cTZtNeEabdUBEq42XG3Z+ysw4LjgHe+IY4I5f&#10;XAhBiaHE58aTVJhAWkUSObUaChrSKR2aSfnIdCpGpVI5Oo3+UhD9x6ZT3ZguoM/Qgn7ApGzqJ0kB&#10;TJJCkBgwIZ368fLzRqV4pEjGKr+n/L4Af1SKfF6yNpQCKBmmomioWhsFg5PIH5RIXkOCNnIlcgbG&#10;S3HEk1CeLoVR0uaZ3j4r8r8hrig5+ods+i+82CcoJ3N+fS7h98I+fuAHu/C0Vls/P2y9nLH+GDbe&#10;rtj6COB9PXAI8MI5yA+30EBtuIYG4BoSgItE+2t/XMN88Ir2ITQ5mLi8cDKrhZ0HpVM8OF2KIZnC&#10;QckUDdZQMVIYfny2AD+HgZPbY8DkLAZKMQyckCXgF+Ar3aExjaoxKQL8ZG0ooC8bIaBXmH+4AH+Y&#10;mkIBfr4AP0+ArwV8Q7ysle1EsrXgjyOzPpbMuhgyqqPI6B9FVv8YUspUhGUXtrolD/7dnPw6xEdI&#10;Lj+m9R/Lf7bFXj3K0F41Zs7vD1572McP+GAblNhq5eqGlasjli722jB3tsPCVbmsyAkbL1cBfnvY&#10;+rpj5++Jvb8APzgQz8gIvKPD8YoKxz08RAAfIuAPk6IIleLwl/e6Yx/oiGOwHR5RbgQmBRCVEYGq&#10;KJ7M/hpy65LJG5BCyRAF1IrkyRbg59EwRSmAPIlcbTdQ5FC1AF9h/E/gLx+toWyUmtKRKgkB/XDp&#10;LgL+vCHSaQYlkC2gz2qIk7WynUDmQAG9RMaAWNLrBfi10VKM0WRXx5JTFUNWmRRCgRRofhhZBRFk&#10;FkQTlZnd6v7fKQYlx0quP6b9H8v/jkUGwke5OvK3g/Mp7OJqRapEt1o4WwvA7bByccTCyQEzB3tt&#10;WDgqr9vD3FH2y9rSXUDv6YGtt5d2QigbHy8BvoA6IADbAD8cpADcIsPwio3GMzoWl7BIAXo49kHB&#10;Er7Yh7jhEOqMc6i7dANf3MK88Yjwlk4Qpi2AjCoNOVIA+QMVza4RYCu6X5E+wvyTFODnfAzxCRMz&#10;qZICqJQCqJACKP9UAKNF4gjzfw56JZTtLG0BSKF9BP0n4KfXRJHeP5KMyigyK6LJKAknPT9UQB9O&#10;TmEk2YXSDfLl53mRpBfIOjeSqPQsKYRB/7pMas+9z8fh+MfyH7kox4lFh979u0GQsE8c+sHG/19a&#10;LZ1ssHK2xcbJHmsJSwkLBdgCdmNbe4wkDK2tJCwxsrHG0MYGUykCM2cXTJzdtJfTOQWGtIewub2/&#10;ImtCZC1yJywMez95HRwmOj+JUE0aTiHhAv5QbPz8sVWKJNAfeykSe39f6QR+OMprRRZ5RoUQlhJL&#10;fF6igFBDSmWcyBSVgFoBf/bHELmjlUF51IsMqhyXRfnYTEpHp1MinqF4lIbCkaLrh6oE+CoBu8ia&#10;hiRtZA0U4A9UZI7EANmul0KrFeDXtAM/TaROamU4aeVhpJYEk1YUQnpRKJlFUgxFIoFyIknLjSU1&#10;J1a2o0nNjpa1/E52FClZkURIIThrhv9d3rUhY6KMzcdh+sfy77E4asbGCLs8+72E2/5LTZu5R1Cr&#10;iZ0lpnbmmNqbY6aEbJvbWmJmI/ttrDAWgBsLwI2s7QTwStigbyXgV/bZ26FvY4ups6uANUjYPRj/&#10;RDWesfE4h0fgIuEcFoF7RBQ+cfE4BIZi5ROAQ1AYAUnJuIZHa8Fv6e2nBb+NgN/Ky0sbNj4+IpmU&#10;8MUpOEAKyVe8QADBmjDi8mNRlYgGr0kSaZMrYC+gYWqBaH5hfNH9A6bkUSWFUCayqGRUOkVicgtF&#10;6uQP/8T0n9i+fVth+mxh+mxF29cJ238EfZpInHSROGmKvhfGTymPJLksnOSSCFJL5T2lSSRlx+Ie&#10;7I57iJc2fCP98YsOJFBMfEhiGBFq6QDJ0cSkxxGbHktYakarm+Zf6QYyVsqYfRy+fyz/I4t9/PBO&#10;9urRm34vsVZhhW2Gdi6tBuZmGFtYYGptLeC2xETAroRSAGa2EjbKzywwsbLASAG5pTUGEvrmNuia&#10;ydrKDmM7Z8ydPLHzDhImF63uHyHAjhA5Ey/ALMEzPomglEwCNakEqNWynSqFEIWJmxdGrh7aAnCL&#10;iMFRisDSUxjeP0RMcYBse0vI5/oK2KVzOEox2flIN/D1w87PV7qAH/4JEcRkJZFalkF2nWj/4WlU&#10;C+vXTMiksjGV8sYUAb3sH5VG4YgUCkZoyBsmoB8icmaQyBnR9Mr6E+gVWfMrpq/+CPoqBfhxpFXF&#10;k1wRS3JpDGopOFWRgDgnhricJCngaCnkAPEowSLpQqT4g7CVzmbl44eVt/IYOyV8sPbxxVqK2NpP&#10;itlPKXTpbMGRrc7x/X+3CJQxVMby47D+Y/nXFgf16MrfS6BtXMMHIyf/Vj1zCwwtBMQSJta2WNo5&#10;YuPogp2LG/buLti7KNtiUp2csLK3FfDL+wT0RgrgzSwF9EoB2KJnbqd9cpC+uSO6Ekb2HmJwA7Bw&#10;CxTAhgiAI/GLT8MjWkWIJlMAWkCAdIFACffwSMzdPDF2lO/0CxbZEyFm2B8zVwG7h3yGMpWms3ye&#10;uzC+0gW8AwT4YaL5o7Xvt5ICsfL0kc+JwCcmhpjMVAGhmoxq5VBlFpVjskXLp1M8MoWiEckCevEE&#10;w8Qci7TJEmmTKWyfqeh4ifQB7ZFWn0B6XQIZNfGkVsWRXC6SpSJe2F22ywTsZfGoS+PQKOviWOJE&#10;w0dmRhCdFUeQJlY6mvxdvvK/+4Zh4aPc3x8sEfQxgmVfe/xtn4RPoDYsvAPlfwzE1ksKJyip1SFx&#10;yN+NX3uMrvw4zP9YPi2SlDW/lyxj76S2ngaG9DY0oo9EbwMjeuoZ0FffmD66hvTsp0/3Prra6KVj&#10;qI3eukb0leinZ4SOvE/P0AQ9YzP0TS0wtrIVve+KrZu3SCIX+VwzehmYoWMiXcDUVgrBHhMHd+2d&#10;2g4+Qdh4+OIaGIZniIBUjKxfZAweou+tXN3FDLviLAzpIYWggFwBu5GjB8bKfLJSFIpfaAe/wvSK&#10;bwjXdgQllELwks9yEWPsGRkp2j8BVWEKufW5FA7NpWBoBgXDUkXHp5AzWCOMriFdDHH6QNXHULZl&#10;X70SatJqNaRK4cQXRJEkwE4uTSRJGD2pIA51YSKaEhXqokT5jniS8qOJzYqQ7wyViMQnNlQ8SpAw&#10;eiCmym37HiGYewmwtSHglrWFAN1CKQBtfHr9t7CUXFn5KsUTLN1A6RaBOETl/ivGePSaj8P+f+fy&#10;Uc4c+m1irKOr2/pa2KMAvpeAXQnttr4CekN66OjTo6+eFvz6xpYYKFN3K7cdGdpoQ9fAAh09U3T1&#10;TdEXYBsYmWFoYoGBhI4UQD95rWsi+0QmGSsG11IJ8QHazmCFpYOjhANOHu44e7nLWgDu4UlwRDS+&#10;YnY9A0UWuXti4eSMo2h4J19/dKWgjKWgjJ3cMXURfS+srsgchdmVtVdkrLYz2ApAFNAr226hUdqf&#10;K2baOzqG0GQVSSUZ5AzIawf/ENkelCpSJpXMgcmkDRBDXJdEcm0CmppE1P1Fm1clkVieQGJZAkkC&#10;9ri8WKKEycNTwghKCsQ7yhuXIBeiM6KlAFSkFqtJEHkTlRZGmDqIgLgA/GKCtecpFHlmJR3L0lNh&#10;cX8Jv/YQuWMhMk0b2v3S1bTRzvbaULqFgN1K/hdrCVuRSo4BgXiGhRGsdEnNr+9zUEIZ+/+rZJBt&#10;4hgLqfqrv02ERUhhW/c++vTsa6BlagMTU4zMBJwiT4zNxISa2sjaFiMTa0yMrTCXfZYWNliLdLEy&#10;lzCxw8bYFntTa9xlX4C9A2EuDkS6OhDuak+oiy3BLnYEOMva1ZYgJ2s8bUxwtjHCyd4UJ0czXBzN&#10;8XS1xt/DngAvB4J8nAkLciMm2INIXyeC/V3x8vXA2kW8gcgqMxdXjKRQDOzsMLC1E8lkj6GdPRZi&#10;lB0EMM5SJHaiiy3dPbRrWwGSvQDERQpIOf5v5y+AEf3sIgDxTYgjMitN9HgheYNLxKjmkFGfLhIm&#10;hdRatQBdhapKCTVJ5YnEilYPKQ4jsDhcIoKQwmjCsiMJSAgiOD4C34gQvEKks8hnB8ZJIcSHEhgv&#10;P0sMEbD74h3pRURaJOnlGaSVpUtkklyUJqY3g3hZx+SrCcuIwS8pDI8YkWqREXjGROMRG4ZrlHSw&#10;0EDpFBGyjsVKPIy1vxKBWp9gL6B3CvAnKC6S2BSRV5kJJGcl4J1c9ztdYPRVBRMf4fF/3qLco27/&#10;2Q2in8LYN72tY09duvUxoI+wtK4wuL6JMLmZOUbmEsLMJrI2l7W1pQUOYlg9xLh6C2h9rQ0JtDUk&#10;wsmUBE9rkr1syfKzozjAjupQRwZHuTI82oUh4Q40BNswSGJ4lBMj4zwYHONKRZgN2YFmpIaYkxJl&#10;R0qMg4QTmmhn1BEOqMIc0US6oAp3IzHcm9iIAIKDA/BUTKuwupm9Eya2yuFSZwknTKVTmNg5YCav&#10;LcV32EhnsPHy1oYCfhsBuQJ8W2FPRQ64hImZDgrRAj9AlUhYerKALl1kSzaZA3IF9LJdmyygTyRB&#10;9Hq86PX4sjhiimMIL4wkMC8Mn+xgvDMEzBmh+GtCCBagqnNT8Rbgu4aG4hYeLuwfI/ulGKIDCYgN&#10;kgIIJCghAE2BikwBfnppCmklKWRVZJAlrzNLU0krEuNdKN6hRKRWWZZEPmnFWaTKz5KLNaikMBJy&#10;0ojPUTyQmojUeEJV0USmxBEh68DIIOJlW52eQKpEekYcmQL+jKx4AlKr/r4DCDb+wx6Q879rcVCN&#10;2frbf1TfU932ZW8DvuyhR+c+iowx004d3U9ki66xIk1EjpiaCcubYmFujIOlsTC0MZHOpiS7m1Do&#10;Y05NkBXDIuwZE2vHpCQ7ZqU4sSjNhZUZrmzKcWdHvgdfF3pxqNSfw2V+HCz25mCRF3sKPNmS68b6&#10;PHdWK/MCFnsyN9+TyVkuDNfYUxdrRWW8HeUqJ4oSXMiQQokV8Pt5O+Dm5oiDMLqdyBprRwkHVzHS&#10;AnQHJywVwDu7YCGdwFReW7t54Cpt39lfjJ+vSAYPD6ykCKxFHimhgN4jKga3iEj8kxKJzE4jOjdZ&#10;ZEs6Kf0zSa/NIKUmWVg+ibjSWKKLIokSwIeLlg/OE32eIUysCcYtMQgvAbNXlC/+MQHECtA8IoV5&#10;Q0NwEhOtnHWOSFERlBgtwA8hKiUGTa6YZQGxAvLsslTyqzIZOKKKgcOrqB9UzIBBBdQ05FJSnUFu&#10;WRoZUpBpxVIQpSoJAXKZSKeSNJFPWbI/k5TCNFIK0sguzyZKFU5EfLCAPpaUzDhSM2O1gM/MFuBn&#10;yzovjpz8eCn08r/vAKrR2z7C5r/uIjpu9G//MbPgIi3gv+pjSEcBvPJs/q4SvXTEwIph1TMwwcTE&#10;HCsLS+wszHGxNCPE0YY4ZytyvKypDrBhlIB9bpIbq9O82ZLlw65sD/bnu/J9qRcnKn05Xe3PhboA&#10;Lg4I5PLAAK40BHJ1UBDXBwdzbUgIV4eGcXl4BJeHRXBlqMSQCK4OieJMfRjfVQazqzSYVSVBTM31&#10;okEKIS/WlrhQW8ICHfD1ccTeyRZzRdI4OIvscdMC3krAbilhLLLHUgrDysUdcycXrRFWZI9rcAie&#10;ERHY+bWD3jm0/YyvAsyQ5GTC09IE+OnE5KWTKHIjpb9Inboc1JWpouNVxJUkEF0YS0ReFCE5Ufhn&#10;ReKRLFIjIQJnkR/u0cLuId4EimZPzU8XORMuBRWFi3K4VeSHlRShlasrLgHynrhQEkR+aHITSckV&#10;GZIThypdjHFqBOqUCNJE4hQK0xdXpZIj3UCdIxIrJ5mcqgKypEDSq5JJrZCQ7hCWnIhPdByBCeJR&#10;cnJJLSogQh1DbFosKgG5JkfMdna09uRYRr6wvhjs7IJ4cgsSyBPjrYRf6t9LIOkAYz7C6L/OIlWb&#10;9Nt/xCa24YPy2LWOyqRzEsp8l137GdGjnwG9dfTQ09PDyFAfa3MjXG3N8Rf5EuxgTJyjCcUiXwYF&#10;OzI50pXFCW5sTvFib6YPh3K8+KHAm1PC5OfKvLhc6c+1miBu1AVxs15igMTAIG4J6G8K6G8ODebW&#10;sBBujgrj5uhwbo8K5+6oUO6PDOXRsDCejYzh0Yg4rg2O5nh9ODvK/VkmnWBcusiiREdSw+yICXLA&#10;388ZFy8X7D1cBOQO2Lm5YOvqgoObG+5+ImcUZpeCcFU0r5ePFvwmYobdFLDLPuX4uKuwvFdcPJ6x&#10;cQRrkolITyMqO5O4/GzUIitS+wvI6otJq8kT85pKgkiRaDGowZnR+KcLi2vCcIwLxy46CruoKCkg&#10;xTT7ERIbSkFZHnHqJPzEQLv5ie6PFLaPTsRNjKezrw+h4gGSMlRoshJJlgJQC0iTNNEkqCKJTwon&#10;Nj6A4vJUckvk92Kli4imD06MxT8ugrDUaDRlKaRUihfIT8EpJAQb3wjR9dHSzeT/9fcXSRUmXUeK&#10;KUcprnhS8xLIFKBnFyaRIxIqtyiRfFkrUVCsknUiGQUpuCUP+xVmtKFMlvpfYRGzsvO3f3xv64DW&#10;TsLyXfq2g12JbrLdXUDfR0dfQK+DmZE+9uaGeNqbEeZuTqK3kUgaXQq9DBgVbsM80d4b1e7sTfPi&#10;+2xvTgjgfyrx5owA/ly5FxcrfbgiTH+9NpBbdcHcGRjKnYYw7gwScA+R9RB5PTREG00jwrg9JoLb&#10;jeE0TZCfTwzn/qRwHkncGObHzeEhUhSxXB4axYn6UHZUhTKnKJiBiW5khzuJ2XXB399FwO+Es5cr&#10;zp4CcndXkUEuuAnru3p44+gpgP+o87VrkThOYgJdQyOwFfA7BIfiKcAPUGsITUkhIiNdzG0GicX5&#10;5A6soWRYPcVD6wT8ZYQL4walizTISsJXE0lIZgzuIieso0IxD4vELDgcU0U+ebsTFBVMcWk+miQ1&#10;wQFRBPjG4B8cj29wDPauPthId/ILCSROEytSRAF+kqzFgIoJVWkSUCXHkZAUTLoY5cJKDVHqIDyC&#10;lbO5oXiEi27PUZPVP5ucmlzisjRSbKECfAX8Iq3Et7iFBonOj9VKKU1OvDB9All5ScLsyeQXpgjI&#10;U8gTsBeWqD+LpPYoTpTukvOr57q0x2eTF/5nW+w1YwN/+wcbB+S1falMxSbs3knHmC46JnQXWdO7&#10;lz79eutioKOLpbGhVs5425oR7GRFnLsDaWJSC7xMqPM3Y0q0AysSXdmV4i6A9+J0kQ9nS30lZLvU&#10;gwv9fbkiYL9eE8hNYftbtUE01Qdzb0AIDweH8WCEAHtEKE2jBPRjQ7k9Loxb48O5KWC/PTmCe9Oi&#10;eDAjmofTork/JZIbYwK4MNida6P8uSvvuzLCn4PVHqwv82FWnh8D1T6khroR6O2Ep4cjHp7OuHtK&#10;IQT4ybaPhIDaxQtXMbBOXr5aKWTh7IaVu7fofNHi0Ql4x6mF8eNwk233eLUAOZ/IfGH36mqSSvLI&#10;G1DO8BljqR3bQE5diRRHPLaBQRh7+tPV3JF+Tv4YeobTx0HWbuGYeEZi6h6ufeCEjVc0bsFqAqKz&#10;8AlPJzQhD/fAGMycfDC08sDYylO6QJQAP1MYP1OAn0JqdooAXfR6uniL1GSSM6QAUqPIK0smuzSR&#10;dDHTMel+JBWEkVGpJrs6i9zacjHNGmz8BPgBkVj7hUlBi9GOiiBRzG5yvkpkVBzpwvRZAuicUmF7&#10;8Qd5pWqKS5IpkQ5WXJxMUZFIKomSItlfKCFdQImgtNq/lz+CsY9w+8+xyB+14rd/ZC8r39YOAvqO&#10;/YwF9CZ0FOB37mdIz7766OoYYGZohL2ZCd52FoQ6WxPrboPG05YsH3vKRcePj3JmscqLTam+HMj0&#10;50ReIOcK/blUFsClcl8uVfpxpcafixKXakXHi7RR4qro+hsNImlEx98ZGc4dYfZ7E6K4PSmCW5Mj&#10;aZoZw725CTyYn8TDBUk8Xqji6SIVz5SQ189l/wuJ53MSeTI9lgdTovh5ZKDoficWZDoyQuVCVZIf&#10;qVF+BPoI6N3tcRXD6+npKtvuUgQ+hIiu9gwMwV0Y3k3CzFE59OmOhbuPSINIfBOS8UlMxi02iYic&#10;IsLyCgnLLyC5ulIMbTnVjUMYt2g6o2ZPZPDkRkqHDpNiScHUIxzpnvSwDKKndShfGnjQxdSPjkZe&#10;dDR01z6kr6ORG12U6atM3ehh7kEvSx90bMLpax6OjkUMOpZRGNpGY+wQjr6VNyYO3iLFfLDz8Je/&#10;NQK/iHjxCXEicWKITkkiuyJPq+vz6jLJHyhGd2AWBYOKyKktwTs2WnuJg21QJHbyf7mGRxKRqhGJ&#10;kyqg15CWn0SWyLPcYo3IJg0FAvZCKabi8iRKKgTg5YkUlSVIh2qPIvExJUpIoRQXiUzKyf499l/x&#10;EXb/+xYH1Qid3/5h5qEl2pm72yeQNtSaV4Xplcnluksh9NMxxMLIBBcrC3ztzYlwskDlbkWmhwWl&#10;/tYMjnJjWpw7K+Kc2Kn24LsMX05lC8AF9DdKArlW5s9VMbCKrLlSJ68HhnBtUKiY0zCuDwvn+kgB&#10;+NgokS+x3J0cy52psp4Rx91Z8dyZG8/9hQL4ZRoer0jhycpUHq2Q7WUqHi+VAliiFEASzxYm8lyK&#10;4OmcBB7PiOXx9Biuiyza29+bGSlO9I90ICvCk/hwAXmIF15+7jh7OMnaG2cBv1eAMHtImIAoCi+R&#10;NjbC/KbOovNdvTH3CsBRtLdnvAYPiZDMPIJz8okqKSKttj/lo4ZQOXIg01fMY8H6ZQyfPI4RU6eS&#10;238AAXHpIi00UkRqdC3jJeLoZRJBT+MwepiE0c04VAAfSjezMCmCYNlWpuMNpovywF0LKRgr2WcW&#10;SA+LECmIEHpbhUooz/OWbUspKolelmH0sw6kr5UP/Wy8sfQOE0CLvk9KIjonQ3uuITonm/D0HCy8&#10;QtC198HES2SXf5S2i8Xl5KHKzSStIIPsolSRNSkC+GSRMsLspcL05QJ8kVAllcL4YpCLy5T98lp+&#10;ViqFUSbvV6JUukFpkRIaMb8Dfufoz4j//ixX/xGLo3p0yG//mL72Ya0dBPRf9dDTGljlMGUXBfhS&#10;AL1kradrgrWJJf4OzkSJGVSLVMj0sqMy0IGh4S5MjHFnocaPTdJW96W5cyzHm7MFvlws8uNaqQC/&#10;MoDr1QL2AcFcF7DfGBbJbTGkTaOiuTM6mruNwuYT43kwNZHHs9Q8nK3i/uxE7s9LbGf4xSqeLE/W&#10;gv7xqlSJZJ6slgJYk8rTNRqerVTzbJkAf7Ew/gIB//wEns9N5MXMOB5NieWkmOQtpX5MTHanKMye&#10;5DAP7aNYA4J98A8JwDvAVySOlxhIMbhiah38lGPmSbgEhWHs4qEFvqmHcmFXFMFpOQSn54pZzSO+&#10;tIr4kgrSq2soHTyQweOGM3PxDJavW8z0eRPZe2g3z9884eHLx9x59Ihzl+6w9+AZFizdxuCRs8kq&#10;GkqMuhwXXzVGtqH0Mvalj1kQfS3CpSCU2SOj6GkRKx0gWkAfSU9h/e7mUjCy7mkVKcCPopd0gV62&#10;UfS2iZBikPdYKGt5bS0/k2JQCqSvdbAUhaytpINYRsvnx8l2PDoOMeg6RWLiIcwfGItnRCxBcYrO&#10;TxN5IwUgoM8RDZ9fJtq+XORM/wxKqtIE/KmUVqRSXpHWHuUpVIiRryxNoVKKpUp+r0K6RamsE3M+&#10;Tlb+WSgY/AjH/zWLnWpMxW//iB6m7lrQK4BXgK9sdxHgd9URTS9hZWqJu7UtwY5OYlzdyfZ3pzzE&#10;jUHC8BNVnixI9WZ1ipd2ju79WcqRGj/OloikKQ/gWqVo+CrFuAZwQxi+HfQR3BgZxa3RAnyJe2Ni&#10;uD9eQD8lgUczkng0R8XDeRILVDyQeChM/kiA/3SZmhcC/BerU3m5No0X65RI1cYrKYKXUgwvl6t4&#10;IeB/Kd3hpRTA23lSCFPjaBoXw3H57i3lgUxIdqMw1I6cOF/CAlyIiAgkKNgfb39fPIKCsfb01TK9&#10;pRhd5bCid2wixiJ1DAX8CvCdRFJE5BaTUFZDQnmNgL+S+OISsmuqGT5lHAtWzmfXvs0sWDyF9RsX&#10;c/3Gae49uMydB5d4+Pgqj59e49mLW7x4dZcXrx/yQgrj2evnPHj2mNsPH9L0+CmXbt3hwA8/MXvZ&#10;DgaOWUBiZjUeoSnYecdj7BhJD+NAepooMihGgCwgtlTWkSKNougn4O9tFkEfi2h0rOPpYxUnHSBB&#10;IlEKQCWAT6a3eSo9TZOlSBKlMOIlpHikm/SzCcTQMQBT1wBcRQYFJyQRJ+ZdnZtNSmEGWZXZ5PXP&#10;pUAMcoEY5aL+mRRVpYr8EYZXuoFIoaLSOErL4ikVb1ComOEixTNk/R34FSx+hOV/7GKvHj33V1+c&#10;MOxDpz7mWrB/AnyHHrp07m1AHwMz9M3ssLCwwdPOkjBXGxI87MgNEp0c6cbgGBcaE11YkObBxhwv&#10;vs7z4vtCX06LnDlfEcjl/sFc7R/EDYnbdWJOB0VwR1i+aXhUe4wQppe4OzKae8L2DybFfwS9Wlhe&#10;xT0B/D3R8PcExPeXJPJIAP18ZQpv1qTTsiZDIo23Av7Xwviv1iqg1/BaCZE/r0X6vFosoJfffyef&#10;9W6WML+A//KQAH6o82N7VRAzsr2pENmTHe1FTKAb4YFeBAd4Y+PijHNwKNYK8L38cI+KExkQi3N4&#10;jBhUP8z9QvBITCEoPY/EyhoSa+rQDBhAQlU56opSyoeJ1Fk6hz0Hd7Fq/VJWrl3M5WtnefX2CY+f&#10;3eXp89s8e35LgN/E85d3JO7K9h2Jezx8dJtHT+/y5PkD7j9q4p68vvPgGveeXOPR61s8fH2T+1Iw&#10;D99IcTx7yplrNzl47CybvjnEjGUrGTB2Epq8BjyCs8WbxGFkF4ueTawUQzR6DrH0s4uhn728dkig&#10;r30S/WzV9LFOEZmkkSJRC/iTpEsk0Ms6VvZHixSS35ff07WLRl9Cz0GklIMfBsokQh4hIqVCsA8I&#10;x02ZtU88Q1Rykmj7VDKLMigUf1EiBVJcIdvlaeQrZ5cLUnHW/PbJj2PmfoTnf8xirxq9+/MvtAiv&#10;bPuyhwF/7WHIlz2N+KqnIR2VM7HdddDVNcLU2Axbc2F6eysiPG1IDnAgP9iBunAHGmOdmZXgzDJh&#10;zo3pbuzJceNokSdnKny5UOXH5Sph+hrlWHwYtwcK4BuiuDNEYmg76O+MkBgZyd3RoufHRHJf2PjR&#10;lDgez2wH/uP5ah4t0vBwiUieJbJvqWh2Ab7C6G8E8G9Wp2vjtRRBeyj7Unm7SophhayXyfuWaHi7&#10;WMN7KSBl4qK3s8TsTgrn1GAPDjX4sF2M9Ix8b2oT3MkMdSPKy41gkTjuImfM7N2w8hDJo1yUphhG&#10;kTaeqlTcEjToe/hgHxGNlyqZUNHExaNGkTagnuxBA8XgVlA0rIEJC2ezftcm1m1dy4q1izj83R7e&#10;vnvM05e3P4L9Uyiv20MpCCWePLulfbr846e3P8YNKYT2ePzsOg+eXJGiuMpd6R5N9y5y++7P3FLi&#10;zgXZvsSNu9e4fb9JZNU9Wd/j+t07XG1q4viZc2zYvosJ02dTUTeE1OxiwuIysfVSY+IUh55tJHpK&#10;odjHoWMfLwWSQG/7RHpJgfR2TKaXoxSIgwYdu0QpGHmPvFdfZJK+nTLFWRhG9sHaZ9OaOPhj5uSP&#10;uYuQhIsPFi6emDq5Y+8dgG9EDD6hkbgk/frpEQo2P8L033dxUI1Z+/kXmQQUtP21qxF/7WaknYpM&#10;G/K6U3dDevc1xtzUBld7R/xc3YjwcSUtxJmSKFcGinFtTHJjnsia1Zm+7MgP4EBRIN8V+3KizIfz&#10;/dtN680BIdwaGEpTg4B+sDJZt8QQiWHRH9leAC+6/uH4WJ5NESkyTfT5dA1PZyXzdJ7EQolFoucF&#10;/I8F/I8F/FqZs1LYXAD+RgCuxKvV7aF9LWZXiU/Af7s0mWYBf/MiFe9F9jSL5n8xO55rY4I4NyKE&#10;QwODWCVybJTKVf43D0KUi998fHB198XRKxALZy/M3Hwx9wnCJSYJt6RkbbgkqNDz8MIpOhbflFTC&#10;cnIoGzOG7MENqPuXkzuwlsb5M1m1bT1rN69m8/Z1bNu+hjv3L/FcmSrnzT1tKNPmvHzTJFJHgP9K&#10;ZI92Ld3ghRJNUgTt8eTZTVnf1K6VUArh0ZPr2rUSDx9f44EUghKKnGqSIrgjBdEkRXDtxlkuXTnN&#10;pcunOXP2OOfOn+Lni2e5eu1nrlz5mYuXznPlxjUuXb/B6Z8vc+joSbZ9c4SVG79h5KTFFFSNISS+&#10;DCe/dGw9U7B014gEUmPuloyJswoDKRJDCSPHBPSlGPRt4gT8iZg4qjF2SMJIuoWhUzj6UhAGDkEY&#10;OyvTzinbAVhH/eaaH8HoR7j++ywO6tELPv8Cs5DStr90MeLPnQ0ljFC2/9rVmA7djejZxxgDfXNs&#10;LWzxcXImwtubZDGApREu1Me5ME7jwZwUTwG9NzsF9PsV0JcEcVK0/IWaEK4OCOW6cta1PpRbA8JF&#10;3gjAh8Ro496wWO4OjxG2j+We6PoHjXE8nSR6fKpGNLjodyVmSAHMkQKYp+HJfAkB/tPFyWJYNbwQ&#10;IL9e3g7sN59CgP76I+DfiPZ/vTxFQN8++32zAnyJt1I4b5eqaRbZ0zxXxaNxkdwZFc41kVnHGqJZ&#10;kOXJELUXyaEueHs54OYlOt7NH2tXYX4nbyyUS319Q/BMTMY7OR1PTaqAPh4rMb1+yakieTLJGTSY&#10;0jGjyRXwFw8bxJBpE1i6eQ3rtq1jw9Y1rN+0nDPnf+Tl2we8fnv/b9F8Vxuv3t7RAv/lL+BXZJAC&#10;/E+FoHSDW7+KT0XwqRAU4N9/KN3gwUXu3f+Z+xLK+s6d89y6fZYmWd9uOs+du+e5cfMs1679xKVL&#10;Jzhz8nvO/fQjPx3/jqNHDnDk270cObSX74/s58SxI5z+6QfOnj0hcZzT50/z/enTbD/wLcs3bWfG&#10;4tUMGjON/MohxKaW4RmaKsyeiJVbIuYitcycYzF3jcbCLQZT50jpDmEC/AgpBCkGhwhsYup/c8Tn&#10;32nqDvmwiZ9/sEVE/7Y/d9HlT511BPR6stblj510+KKrLl3E2PYTiWNmYoKHgy3h3s6kRvhSGO1D&#10;fYwrY1UezBTQL8/wYlueP/uKgjhSGsyJ8lDO1YZzsT6EyyJvrtUFaUGvlTiDRL8PjeX+sDgejBDz&#10;OiqRB2MSeDBWTOz4JJ5NFhaflsxzYfsXM8SYzhLjOkf0+lxZz5f1AgHzYgH3EmF0ieZlou2XK2sB&#10;txSBEm8VsEsRtKxI077W/uyzeLtMWH+5SB5lXvYFUiCTpeBGhvJkZLj2MOrB2mCmZbhRHONIiI8l&#10;Li4u2Dv5YmbrjrGdO0bO3ph4+GMTEolbvJrA9FxCs/PxVqfiKqY3WJmTvaCQmimTqRo/ltKRwxg0&#10;aTyL169i487NrN+6jlUblnP42AHetj7nzbtHvGn+WAC/Av5NiXbmf/HqTntHkPgt6D8x/6fXn4Cv&#10;ML+W/SUUKXRPiuCuYqjvC/tLaLvAvQsii85x885Zbtw+I/ET12+e5MaNE1y7flyKQeLqSS5fPsm5&#10;c99z5sz3nD79PT+d+o7jxw/x3Xe7+WbvOvYqsX8D+/ZvZt/Bbez7dhcHj+zl4NED7D20n227d7Jx&#10;13bpeNuYt3ANYxpnUlk9jLSsCiLjsvANVeHsG4O1Wxj2cQ2/Pdw58SN8/+cWB9XoIZ9/oHXMgA9/&#10;7aov7K6PAn4l/tipn4C/L19266e9E8rU1AwnW0uCxMTG+rcbv8p4L4Yn+jA11Z9FmQGszw1kd0EQ&#10;35aE8EN5OKero7k4IJrL9RFcEfDfEJlze0C7rr83RAF9QnsMlxiZwMOxYlQbk0TmJPFkonLEJVlA&#10;n8rLmQJ0iVezZHt2Mq+kAF7PE2ALWJsXCtgXp4t0SeedgB8BcasUwPtlqfI6hXcfi+BTKK+1+7Tg&#10;V2SPhhYpoNZF6bTOSaZlUgzPRwbxcGQwF4eHs6s2jOEqZ2JcDQj08sDM3BlLWw+RPCGYufii7+iF&#10;oXQBp8hE0fapAv5sogpKpAto8E9JI7G8goyB9YxaNJ/6yRNpkJixYgkbd29j14HdrFy3gp17d/BU&#10;TOnb94952yJrJd7d503LXYk7v8Tr5iZtISgySBsCfqUQPoXSCZT4vBP8iv3l9QPxCfdl+54UxB0p&#10;AiWapBBuP7zELekIN6QArt05J9pfZM9tWd+S9c0zXBETfunaaX6+cpIzF4Tpf/5R4gfpVkc5deYI&#10;J3/6ltOnvpUu8S2nju3j2NFv+PH7r/lBPMy3B7dz6NsdHNi3hd0717Fzxzq2bpTiX7Oc7ZvWsn3z&#10;erZsXMuG9WvZuGEta9euYumSRcydNxefjLGfA1+5xmfIRxj/jy3SMtw//yDlwedfipRRQP+FxJ86&#10;G0gY8oeOwvrC+B2669NLtL2ttS2+rorEcSbJz4k8AX7/BF9GJwcxLTWYxVmhAvwQdhWEcrA4TIAf&#10;ydmaOH6ui+HygEiuCstfF0Pb1CDGdVAM94cKuw9P1AL/3rB4kTrC/ML4j8Yl8XiCSBuROk+F9Z9M&#10;VfNUmP/FdAG+gP/NbGH42cL0UgCvBahv5wmbL0inRYD7bmEKiPxhSTLvl6Twfmk78JU5iJT4BHol&#10;kMLQzsqlvG9xmvxeJq1SRK2zEmmbFcebSfK3jg3lyIBgVpaFUCsextfOBltbLwyMHdA3c8TC1R8r&#10;3zD0nXzQd/XFWsyZmzL9fWoWCaWVJJZVaIGfXFNL/dSpjFu2mOIhg5i5cilrd2xh8aqlzF0yV3Tz&#10;Km4+vCHAf0azGN1mYX4F+G/f3ZP4NfiVYvjUDf5bwP/E+p/A/3k8etreBR48UsywxMPL0gUuaU1x&#10;uwcQMyyG+Obtn7lxSwrh5nmuXj/LlaviCa6KF7h8XArgRy5cVgrgiBTCYc6e/068gnSA01IEpw5x&#10;8uRBThzfz/Ef93JciuDED3v58buvOSJFoMShA1vZf2ALu3atYeu25WzeJGSwYRHr1y2UWMCa1fNY&#10;vmwG8xdOw0nzGfC1Mdr9I5z/7Yu9asyDzz+ku5lP6587C+A7KUDX4w9dBPSi7/9JgP/HDrp06KGP&#10;oYk1zo4uhHh7EOvnSnKgM4Vi+uoSfGhUBzMzLYyl2ZGsy41gZ2EkB0uj+b48lpNVsVyoS+DKwBhu&#10;DIzmdoPo+MEC8iEC9qFJAnoVDyUeDRewjxSTOkbN87Gi28dpeDZeJM4kDS+F9V9PF6DPEMDPTJfI&#10;4M0sZZ2u3fdaKYaZwv4SzXMyeDs/g2YphOaFwuqLFfALwAX0rSJ7EIZ/L2ttISyX962QgpHu0Cag&#10;b1uYJSEdQzzDuwWxNM8M483ESC4PCmKvyLTpud4k+FtjY2OJvb07lpbC9KZumNh44R4aQx8re4xc&#10;fbD0C8MhNJaQjHzS6wZROnocSeVVVI0dz6h5wvoTxjNu3jwWb1zH/NXLmbd8MauF7c6KsWx+/0Ir&#10;d1pQJmZ/wJv3AnoJbRF86gQtsr/lnjY+9wSfjLES/1ohPHt2jadPr/BEG9d4rBwKlQJQjO+nuCtG&#10;WwmlAO42nePO7fM03RIJJMx//YYwv8QlxQNIXJQiuCBFcO6isL8w/2lh/tMC/FPC/idPHZAQ5j8u&#10;zH9MmP/Hbzh6dA/fHd7FYWH/bxXg79vMN19vEPCvZdeO1drYuX0V27YuZ9OGJaxfu4C1a+YxfOK0&#10;Xx3nVzD8Ec7/tsVeNXrZ5x+g75nSrus/gl4L/A46Erra9Z/ldadexhia2WPvoNyw4UNEoC8JoT5k&#10;xgZSrg5geJYvk/L9WFAYxJqiUHYUR7C/OIZvJY6WRHO2Ol4YP4FrCvgF+LcF+E0C/LtDFbYXXS+g&#10;fzgiiUcjVTweIzFWWH5cMk8npPB8okicSRJTUnk1VYA/PZO30wXc09N5O03ALkXxZooYVDHBLdIZ&#10;msUEv50sMTVJfp7Eu9ka2qQTtIkMahNWbw9lW9mnyCHR98vV8jqFtgXJtM1PEuAn8m5xLC2zI2G6&#10;dKGxMZwYGsXCUj/yYh21tzMaG1lKAfhjYOZFT0M7+igzoPoEYeEVhKF0AVPPELzjU4krKKdizASG&#10;zpxH0dCRDJs5h9EC/oaJE1m+bSsbdu9i5qKFLJXWvmHbJp69esT7thc0I1pfwN7cKgB/L/HuoTbe&#10;tkgn+Ah+rRQSP/CLJ/isABSwfw7+XzrAy9s8eSHa/7nIH4lHz0T+SNx/LLpfmP+uEsL+ysk0bYgB&#10;bhLDe1u0/w2RPtdundbGlRs/ceW66P1rJ6QDHNcy/wWRPefFpJ8794Ow/uFfwH/i5D6On9grBbCP&#10;oz98I15gD4cO7dRKn0PiAfbv3cQ3e9azR8C/e+caLfi3b12pBf6GdYtYt0bAv3o+2XWTfnuYc9lH&#10;WP+3F6mSlM9/0Sq67oNiYj9neyX+0kG0vRIddfhLFwP+2t2Q7nrm9DWwwMjUCnMLS5E9Fvi6OxMr&#10;BZARF0Blahhji2KZWxnPyqo4NlVGsbMikv2yPl4fx7mGBC42xHF9UCy3RNs3DY3jrsibe4qxHR4v&#10;wBeJMzKRx6OkABTwN2o+Al80/SQB/WTFeAqjT06REJBP1PB2goBbonmiAF72t0wVCTNNgDxDOSml&#10;pkVk0Ju54gfmy+8K0N8uFYYX9lfkD0uTReLIe5ZKcSyNF9CLvJmbQNuceN7NjxOjKzFP9kvhvJYC&#10;uzQ6ie1i0oel+RLj74KViSWGRk6YO4dqr2npaGRNX+kCRq7K/aqJGDr6Yx8Yg2eMGlVJfxoXrmDo&#10;jHnUjJvEyNnzJOYwd80aVm7bzuQ5c5kh4J+9ZCGnL57mtcL675/y8t0DXgm4XynMLkBXQukGvwf8&#10;3wP/p/gkh569auLxy7s8enmHR1II2pBieCzAfyjMr5w11kof0fsPPrG/yJ8mBfz3znLrzhmRPj9x&#10;4+YpYf+fRP6c5KoY38vXjmnBf+nKCS5ePK4Fv8L8P50+9BH8InlOHhDw728Hv8ieI2KEjwjzHzn0&#10;kfkF/HuF+T+Bf+f21Wzd/In1F2qBv3rlPAKyx/2CXyUUTH+E97++2KtHv/n8lzrpOrUqwP4E/D92&#10;FEMr8Ynx/9ihvSg6COP3k4F1dPPGzz+AiNAAQn2c8bI3xs5YByMxvlaGJrhYmuLrYIYq1Jn+6cGM&#10;zotgrsidjbUJHByYwAkB/7mGWH4WfX9lSBw3hgjzC/jvi85/IOb2sWw/E7nzRInRap6N1fBcmP/5&#10;ODUvRfa8maCAXUAu8UbM7xtZP5+QyovJWWKAC3k0JZ8HEg+n5XN/WgFNMwq4NaOIW7OKuD27kBsz&#10;srkqBXNLfMM96Qx3J8Ryb1oid6aI7JoYy/NpKl7O0ohxlu+alyyySQpkdoa229walcCR2lDminHP&#10;CnbG29YaAwMrepk409nEgQ4mtvSy8aC7mQumrmF4RKTgGBiLfVAkSUWVFA8eRU3jZIbNmMuU5auZ&#10;vW4DU5YuY9bKlcxYvIQxU6cxae5cvj58kFe84SXPeSEAfyHgfik6XymC1+8V1lc6gbJWiuBz+SP7&#10;PoL/94rg01GgXzrAy/bj/08F9E+fXRfZc5WnAv4nj6QA7l7i0f0r3Lt9UdY3ePmkifMnj7Bnywpu&#10;XTrG3WunuH31BHcF/Nevn+DCpR/5WfZdENN76fIJfj4vhvfMYc6d+Y6zivQRw/uT6P1TJwT8iukV&#10;1j/6/R6+P7JLZI8wv7D+AZE8n5i/nfXbwa8w/+aNS9m4fjHrVi9k2qw5v5Y8gumP8P79RZlp8fNf&#10;MPLNblNA/Te2F0P7Mf7fDvoSehK6/EU6Qi99a2ydvQmPiCYxLpq81Dgqc5KozomlNCscVaI3Pr42&#10;WNoYoGesj/K8GzMLW1wcnAkRM5wf4s6EtGDWVcayVyTP4YFJ/NCQyKlBCZyVLnB5UBy3BsdxTyTQ&#10;EymAZ1IIL0T2KPFSNP+LRjWvxqp43SghxvfFOBWvpmTyYEIGJ8Q4b8z2Y3q0PaOCrKn0tSbH15Yc&#10;H1l7W5DnbUa+lxEl3npU+enREGzAuBhTZqgtWZBmzZoMO5Fl7hyvDeJYf38OFrryTZ49+wqc+KG/&#10;L5eUu7akA10ZpeKsSLJ9w9SMzQ5E4+uIrZklvQX83Yxt+Eo6Ygc9S3pIIfQW3W/uHopLRBJukSoC&#10;kjJILq1m0JTZ1I2byrRV65m6Yg1j5y1ktEifGctWMH7uPGpHjmLB6tU8f9/Mmw/NPBYAPxW2fy7m&#10;9nmzrJulCBSAK5Ln/SORQ+1HgJo/A/7n7P9p/Yn53yjx8pbEDV5LvBTgv3iqxC2eP7vD08d3efjg&#10;nsRDHtx7xIWzF1i/cgVrFi3g6okfeXr1AjeOH2RyfSlbFkziljD5rXPfcfvKca5dOs7VS8L+wvg/&#10;K3JHC/rvOX/2KGdPi+k9dVjAL4ZXfl8xu1rwi+RRgH/42+0c3L9FC/5932zk693rBPyK5l/Djm2r&#10;fpE9G9eK8V29mNTqX0ue/+Ysor9l+4797Pmiq6H2BNWnaD9pJSHg/4t2LUUhwO/cxwQDC3u8A4JJ&#10;SIqnKD+d/iXpDCxPZ0BVOgXFiWTkxpKcHklcYihhEQH4+nng6mKPu6MVwW6WpIU60pAdxMyKWBaX&#10;R7G6KprN/aPZUx3F9/XRnBHje7khSgogWsyuMP+IRF6NFNCL9Hk+KlFArxbQi+EV8N+XfWcHRLE9&#10;z5tZSS6MjHajNMCZBHtz4p2sSXK1J9XTjpIgZ0Ym+bIgL4wN8p3fSrFdnJjJo/klvFpcztvFZbxb&#10;VEbr4ireLynnzcJins8v5O60LH4YFMmWQk8WJtswN8mSVTmuHJRudbQxhSWVIZRHuRHq7oSNtSM6&#10;xtZ01zGlh64VnXuZ09PAiY76NvSwdsbcKxivmGQyqgaQXTuYqtETROYsZM76LYyZu5Ch02bROGe+&#10;MP8axsl6ksTj5mZef3jHy1aRPG3PJATgbU/bo/UpLa1P2kGvgF86wKf4BP7fKwJtIUi8fX2HZpE8&#10;r0XuvHwhPuDFPWH7Bzx6KtLq7XvO/nxHWHUtucXDGTFmjsiTk7x6/ojX92/R3HSJi4oZnTeOy7tW&#10;cGHbYi7tWsX9H/ewa/4ELv34Nbevn+KKSB6F9S+I1tcCX4rgjBjeMz8p4Bfpc1wkzw97+OH73RJ7&#10;tHJHAb4ieZR1O/gVzb/uF/Bv2bRMWF9kjwB/9ry5v5os+l9lfXv1qLrP32jin9PWsbcJX/Yw4itt&#10;GPNld2O+6m5Ch54SvYzo1NtYG1/1NNJq/L/2aL8G/6seOrJfh+79dOmpq4uOiQl9zW0wsLbH2tUF&#10;Ry83XH3c8AlwI0EVjlodgUaKIU22s2W7KDmE6tQAhmYGMD4niIUlYWyuiOBgdTSnBsRxdXASd4er&#10;eSBS57GA/WljEi/HJmq1/PNRkTQNDuSaGM3TwzXsqVOxpDSRyfnxNBaqmFadzcz6PGbXZbG4IZfV&#10;Q/PZMiKP3SOyODI2hzOT87k4NZe7C0t5vrKaFyv783plHc3L6mDFAFg1gLfLa3m7ZiBPJa4trebY&#10;rGJ2jUpjaWkYm+T7vh+fy84hKibmBZIc5KC9j9jAzIbehjbavHXXM9PebP+lvjlfmthp76qy8A4j&#10;IqOI0mGNZNY0MGDiDMYvWsn4BctpmDRdWH8ekxYsZdrSFYyZPoVLd6/zrPU1LyReitF9I2B/K0B/&#10;J4BHwP++7YkUwWPZ/0T2PaP57UPev7nL+9cCzlfXeP9e1tziHXcF+LclBPjiCV5I93j59havhPWb&#10;X9/n3SvpIk+eiHl9z9T535FcNpekwinkVU1h/aaD3L93X7T+zzy6e4JHt37gTdMp3giw7x3bz7kd&#10;q7hxcB33j67j9dntXN0zn7Pbl3Ju/zcsnjKVFfMXcuLYMTG6p0XiHOX8T99z5ewPnDiyh5/k94//&#10;sJ8fROefEOAfFaN75FuF+XdxYP929u3dwh4B/u7da9kp37Nj2wq2blrC5g2LtZJn7eoFf8f6CsY/&#10;wv1vixiAt5+/ycghQHtySrnw7K/dZJCUY/jdjKQDtBeBUgwdBPBKMSiF0E3PFh1zd/qIfu1uaEcH&#10;HXM6itHtoGeqjW7CeJ0NZKB15HckOuoa0VlPQGBgQpe+evTRN8ZQzKCtgyvuHt4EBvoRGexHRnQg&#10;9WlRTBXgrilP4tsBafw8KocbjZncGp8q2juFpqn53Jzan9sza7g8vZJj4wvZNSKHJbUZAnYNdRlJ&#10;lKhjyI8LIzXYm0gPJwLdXfBzd8XV3gZbcxMcJFwtzbXH4P1trfC2NsXNwlD2GeIl234S3nYmeIpn&#10;8XKWbTcbCQd83FzEy/gQ6ulJpKcHiQFi5GNDyZG/OSkxCP8Qb+w9fehn6UV3Yy866TnzlY4ZPczs&#10;0XXwxjEimZj8ahzDEjEX8GfVDmPsfDG5U+czbsEKRs1exMDx0xg4cSoTFy1jnHSA8Qvm8+PF86Lz&#10;W2hufcN7XoAYXQTgrcL+SBG8l1CK4L0UQ9u757x9dIvNCydz58w+eHGZllc3aGl+yKsXD3gsTP32&#10;9WNeCvhfvBed39wksuYmPx7YxWWRL8/uP2Pj1hNEJU8kXDOduLSJ5JUM48Txk7S+e83FSz/z3ZGj&#10;7N9ziE2r97Bp1TdsWLmXCWMWUFM5kknjZrJn6y7xACf4ZvN6zh38liEV9WSklJNTMIbBw1eTlTWG&#10;dE09jUOncfzQ95w6fojvf9zBD8d28uP3Ozh2dDffaw9xbtce7dm7T4AvWn/X7tXs2LFSgL9Sa3QV&#10;rf/J7M5ZMOfXrC8Y/wj39sVBMyby8zeYBRe3ddO1oHNfU3TNxJj1EYbSgt3440VpEl1lW4pAkT9f&#10;djOmq64NfUxd6GHkQGfR+50NrekiZlfXzgOfWA1xWXn4xsRjYOdCTzM7afNWsnbWGry+lh78ta8U&#10;iciADv3M5XOc6WMgoe9Ibx1b+sjP+klHMROWdDW2INDahhB7K8IcZdvGCC8TA9x1xUT3MZD36GHY&#10;T49+fXXo3acfOrr6GBiaYmRogbmRrYQ9xqK39UR765hZoWPpQD8rJ3pZONHb0oVe5q6y7UYvKw/6&#10;2AtgnfzRcfDC0NkHXWc/dCSs/CJx8g/D3ctPwO8ihWCPs6Mdti7OGDu5inQJxdIvGkvlJuyAcGz8&#10;IrDyisHeT4NreBYuUemE5ZQxbO5yCgaPZcLiDRi5BNHXxhO3qGTKhiu3HM6jatQkAfxM6hqnUtQw&#10;XIphDsOnz2XU9DkcPnGcDyJ12njKBzG0r8V43ms6x5Pnos+lAN63PaeVJwL6x3x49Yize3dybPMa&#10;iXXsXL6CPRv3sGXtARbP2cq0xoW8fPxSfIBIofd3eC0sf/zQXnatWk3z/TesXLqZpau/YdDQlcSF&#10;D2BY1Rxu/3yPy+dva/eXDZ1PZv95qPOlG+QsIL18FVk1G0goWkV63W4y6r8mJHsuARnjCEpuIFbd&#10;QG7JDNxD68XjDKVi9F4yK1fjHT4I//D+xKtrGTBkOjPnr2ameJxjx7/n6NED/HBUuf5HOcS5mcOH&#10;NrP3mzUid8Tk7hSDqxzh2bqaLVtWiuRZ+sshzriyCb/R+mMiP8Jeq+1/dY19P8fo1j93UXS7GZZO&#10;gXTrZ6UFvVbqfAT/V11N+bKLKV90Emkj+/sIy/eTtq1jLmtzW/StHbBw9cTZP4TA2ETiMjIITUjQ&#10;PmHMWMBvLAVhZOOBsa2nFJcjxtZuOHgG4R4UTl8jO7r3sadrbyfRw84in1zo1NeFrjrO9NQXgBoK&#10;WE0d0bdxQ0eir5U7XQ0c6SI/62fkir6hE25OfqhjkijOyKQsK5PclBQ08WqSxESGR8fjFxZKcHyc&#10;FGMcJu5e9JK/t4+tKz2kCHrL39Jd5Ed32Tb1UfR3PG4h4Ri6+EgxeAu4vUhOiWXhuGIOLSznzNIK&#10;zi0dyI+LxjAyKxV/O3fsbb2JTkxj6oKFTF20kPKGwThKsRi6BaLrEYqBdxRW/nEY2vnxl95m/FXH&#10;ii7G4gXsfAnWFJAgXSCndjgVIyeSUzeUypETKBoymsFTZjJ28gSunPsRHl/n5g87uHp4Iy0PztKq&#10;vXRBzK3o+jfvH9MqjN8qr9+9usOH5hcc232QNbM2smrefipK5lBUMJNaAfH6lQekAzSLtHkkEugB&#10;iDF+/fAO7548l99t5cefbjJ5/h7mLfiBM4cec+9kC4e3XmfwoE1k16xm6o7LTNl9mfi6BfjlT0E1&#10;cD0Jddvwzl1NWOVOQiu3EVqxkYwx+wkuWYZN/GRia7YR238rruo5mAaPITR3OUnl64nNW0hI0jhC&#10;4kcSnzqOuIRaivMGMmX8LNatWM2PR/aL7NnB4QObOPDNOtH6G0TyrGO7yJ3t2gJYxbbNK35h/ZrR&#10;vzmpJVhvR70sDr+ZZaRjP5EqIl+6CNOa2PoI0NpNbjvolbWAvpsJXwjbK9q+h64pJjYOmNvaYWln&#10;jZO7SIAADwJEVgQEiWwJ9sVHjKyHpwvePu54erni5qo8pcCVwABfkTXeBIf4oVLHkaSKIywsBHd3&#10;X4xM7OnZx4buvR3p3FMKoa+DGEQ7uokp7G5sTz87L/oKwLsJGLtau6Jn6YgqKpbp1VWsrC1jRkYM&#10;k1KCGakJoDrOi8wQF2I8bYgPlu20BErL8imrLsMrxB9rkT6W4j+shLWtnByxcrTF0sEaL/nbktI1&#10;BMXEaB8BaO7ph0tgEIkxoQzMiGJjQzpHx2RydlIOF6cX8fP8ejZNGIyPhwc2Xp7Yyv9irnx+gB+m&#10;bu7o2rvTzcKTnlYh/LWnBx26uPBFd1uRfzbSIZ0lnDAUsnEJly6ZV03BoLEUD59AUlkdmQOGkVs3&#10;iEHDBrJ/90YB/h3O7d3G3ROH+XrVfLauW8Cr10284YHo94e0vBMQC5Bb20TSvHzMN9u/Z970A4wa&#10;tZ+hYw+zfvcdMgtnUDdgOjeuP+B9Swtvm8UrSOHcvneDKzduc/neI47faKZ63DfEZyyhonI9VRXL&#10;iVNPJ6lkEzH1e4gctoXxB28w4cBFFv30gKTR63HKmoVP6RpiGvaQNu470sYcIrh0Pbapcwho2MSo&#10;XQ8on3mcyIIlBKpnE5G2AE3hGsJUs8goXoEmayZRcSNIiKgjO6aSiQOn8c26XZz49iA/HtzNkf1i&#10;cr8R8IvkUc7q7hDQK7JH0fvbt6z4aHQXM2/Rr02ugnUt6B2Txtp+/gPLqNo2BeAK8JW1rpmrSAIX&#10;rbzRmloJhfn/Ij/7oruBaHsTTG3tcXBzxCfQVQDsTHSkO0kCtNREX7I1geSlhFIomrckM5YiAUux&#10;RElONMW5MWSnhZGsDkatCUWdEk1MfBhhousj40PwCfIX5jeka08zuvcSsPe0lCKQbZFg/cwdRJqI&#10;RLEVSeLoTW/pMs425qwdVcXDNeO5NqmQM8NUnBqTzF4xwotLQ5maHcCkzEAa0wMYlRnE0OxghhRF&#10;01AUR2lGKHnqQCqzY6kvSKQuP5YBBXEMFmNcX6ymsiCFgkw1hcLotYU5DCvMYkxWItOzIlhTFs36&#10;/hGsrQ5m9YBw5jdkkCr/h561JV3tHOnn5omdhzthoUE4OThg6+RJP8lpV0Xv97DnT10t+HMva/FC&#10;0mVMRGaZe2LsGoJnTDqaskHkDWokKLUAX3UOMQWV5Nc3UDO0kYPfnefsmbt8d/ACU8fPY/vm7dDy&#10;XAv4ZjGqylGc9yKFWlru0Pb+BaeOnmPS+I3klS4hp2YLJcP2E5szh7zKBWzecYYHL9p4+LqFy/cf&#10;cKf5Hbfft3Hw+n2yR6xm4LwLhBVsIb56CymjNjJh3xUCBq8iY9EZkmYdJ37aAcYevc+Cyy/Y8eoD&#10;i6+9JXjUZszy5hE68lt863dhlS3fO+8sg3beIW/6HgbN2cXWfRf48dgN0fS3GTt6MbGx/YWUGqks&#10;Wkiueir5UYOZVDSavfPX8vXipdK1NvHTEdH+h9uP6x/Yu5W9X29izy6RPbtWsmvHCraL3leA/4n1&#10;Q/LG/UruKJhXZM6gz3caeCS3acEt5lVh8y79LLBwFFaVVqw1tL2UAjDmTx11RYoYY23vTIgwWlyk&#10;rwA8iMrMEGqzghiQEcig9CAGpwYyMMWfAWkB1Kb6Uy/7BwjoarMCqc4JpjwnhBx5j0YVKKAPJDQ6&#10;iIBIP8ISg3Hw96KLaPd+BlY4mFiRHuTD9JJUVg7IZFGNhkmF0aT5mmJp0BMLAZijlQET8iK4NreG&#10;F/NLuT8pjXuTMjk1RMWmkkCWFPoxOcWJ8Spnpst3zyyMZGZFAnPl82bUZTKtLps5g4sYVZTADNm3&#10;YFgey8YWsXp8OcvHlLB0dClzhxUwc2A2s8RkLxqQwvK6RFZXxbKxfzxb5LM2iQFfV5vN4Cw15uZW&#10;mIusi/T3ZU1jHevl9yuEEFytDTEyFsMvZv/PvU34525mdNBxpJNItR6mngJ8D3pbeWLhK0QgkkdT&#10;NZjQ7DKcYlJwiUkjtrCe5EoxhVM2M2DsVrLKZjJh5jZevG0TidMsjP2E129Fqoj2f/HqlgD/Lq0i&#10;fZQbR7bvPEZJzWLicxehKt1IXOFa0ms3EZw+jrVHLjN9615q5iziwrsPnHvzgXlfX8ArYypVsy9T&#10;NucGEQ3foJn8NZOPX2PB9SfMuPiUpY8+MPTHBxRuP8mY8/cZ9XMTRfuOM/DYHbzGb8OqejUmRUtR&#10;zT5J9fKLBGdPITR5AOOmLeHM6dNcPXOK22fPs2fNbkZWTaI6q5GqtPFUJI+lXj2ElQNnsn7ULGYN&#10;HMJ329dy6tstHJcC2LVwIfuWr+Tors3s27GcPTuWisldzq5ta9ih6P1Ny9mwfglFg6b85ujO6EHK&#10;0ZxfTZPZzz6ytZ3tlVsJxbj2METf0hVTe6+PjwxR9unzV/EAfXTN8PLwJD0unFJNCIMzQ5lYEM7s&#10;kkiWVsSyWoCwtlyAIbG8Mo4l5XHCvKKNS2KYWxIl74tiakk0Q7NC5J8MokAdTmpCOEnxoag0EXiF&#10;BtJTjKm+vgnZIT4caizn+pQ8HkzL4M60NO7OL+KW6OtZ5fG4WBljYt4LX+feLKtLomlmFe9mlvBu&#10;chavBPyXx6SwryGWDZXRLC+OZG5uCDOyApglBbCwJJallcksr04XiZTJyofUiWwAAGA3SURBVLp0&#10;Ye5k1jQksWloIvtHqTg9IZ1LM3O4PjeP2wuLuDw1h6ODEzhUn8ShumQODUjl6NBMTo4r4sz8EYwr&#10;ycVK/I6HFOTyIeVcntOfo43pzK+IITPcB3tTK/rpWvPXPpb8oZt0Bj13Ouu70sXQlW7GrnQWyaPj&#10;4IevSnmE4AASyhpwT8jC2CcSn5R8eT2UomHzSS6bhqp4ukiFkWIQJ7NDwHv7Odx98Y5Hr1t53vKB&#10;C3ceMmX5Rq48e8nRy+9onH+ezIp9qIu24RE3haSa5QxcfISJX59l3a2HbHr1lH3NLZx8/4Gt5+9S&#10;MmEzmSO2MHjFafLG72b6nhvMPHiWb+U71t+7z7zbN5n3SNavXjCq6S4j7z8lZd8xCr+7SMPx+5Ru&#10;Ps+EQ8+pnP8TEelTyVAPY8a4pZw9+RO3rv/EjUs/cvvCaa4fP8+K8SuYUb+AwdljqVQPZFj2CNaN&#10;WsGIlAZG5w/gx107+fn7fZzZtp2lVSNZUdfI1/MW8/XaZRzYsYUDu7ewS0C/fesqtmxezroNi6lv&#10;nPnbi9fmKIy/5fOdvSz9WhXAK6Fl917GdOxjjKO3tG4LJy3oO/Q25Mteupja2BEu4MxMCKVG5Mz4&#10;3HDmFoaxuiyC7f1j+UbYcJ8AY/+AJA4MlKhP5ECtAKkmgQM18rOaJHb0T5ICSWJmUaIUQJxUeyL5&#10;6UnaJ3qZWdnTV8cIP3sHFlRkcmliCS+nZvBuSvvFZW8XZNG8upj7q2qkC6hwMOqCsUEvsmKC+HZU&#10;Ke8WVtA2J4V3czW8mpXJ02lF3BiZw/EGNYeHJEjEa9dHhqr4boiG7wancHRIGj+NzuLn8dncmJ7H&#10;wwXFtCzJp3V+Cq2L0mBpFu+XZMOyYp7PyufKiBQuDE3l+vgiHs4fyOuN47m3cxGVyXFYm1pQlJzM&#10;BdHe12ZWc3p8DhsGplKZFIaLuTU6+lbC9FZ00hWmN/Kih4mXgN5DdL4rX+qLwbdwxyM+i7DMCkJz&#10;KvFS52PorTwvU4VzYhbq/hOIK5os4B2GW/QIAlMmEVUwl7zh2xky/wxjVt5g8rY77H8Ee5+95uCb&#10;t+y4+5ay6UfwVs/DLXy0GMlRFDcsY9Lqkyw/KuBcdJDS+fPYcfEM354+y42mJtH7j/j++FluPX7E&#10;kZMXSEgroHHubK43P+d08wM23j/L4qazLHp0k1mPHjDx7lPqTlxn4qWXTDnxiIKpu4jMmUhI1ACm&#10;TFrPAynEphuXBfTnuHH5BE1Xj9N0QcB/6jjXvjvJ/BEzWTx6KROqpzO8YCTDMuuZXjGKVWNn8OP2&#10;bZwX4J/cs5ON0+YzungAM4ZOpiqzP1WptcwbN5sNKxeJzl/Jti2r2LhxJWOnz/utwd0iwB9z7POd&#10;PUxcBfiGH0GvFICYWeUmcmnJLn4R9DN14Itu7SeozK1siAjyIzcmmIbkCCaIXl+UE8oGAf/XylnQ&#10;6miO1ETxQ20Ux+vCOVkXyan6aH6qi+a07DtTF8cJpTBqVawoi2N0dgQ1WdHkiExw9w+hh4EFeuIh&#10;UkRKbRB5cbUxg5bJGlonxfFuaqwWiO9WZfN0RQp3VuSyun8KPoZmWBvaUBAeyLEJAtqF+bxfkEzL&#10;jEQ+zEildUoK72dk8FLi4QTlZpZEnkxS83hSMg8a1dp4OimVl9PSeTcnCxZmwnw1rfMSaF2opmWR&#10;RoAv+5bly7Zy7U8WTRNzuTenghdrR9DyzWzOb1uMrzJptKUp21cs5M2Pu7izZBjnphSxYYCa6kQx&#10;7zZS1IbWdNSzooexOz2NBfhKmIq8E+B/pWdPN5E8ThEpRORUEZhRgm2Ein6uAfR1DcItqYigrMGo&#10;KudiEz4Yh7jx2CZOxjxhCs6FK8mcfY6iVU34jdyLWcU8avdfJXzqBlLm7GbI+uOMW7mXS3eUm1Ue&#10;oTyqpOlJE2fvXePguSO8fneT1pe3eXntPC+unoRnN3j17KJIqCsipe7w7OUdkVJNvGi5zt2317jV&#10;+oAzYqoPP7jFgu9+IE0AmtW4kNj+4wlJryNfZNmWLd/y6OYz7l+/wa2bAvbbIm9unRbwn+bOtdM0&#10;XTrJnZ9P0iSyZ9XM+SydsoIfdl+W9TYG5g5n7YRV/LDxEKe+Ocrp75WTXEc4/u13jBw8RmR2BrGB&#10;eST7lZMSmMugigFsXbORnZu3sXXTZmbPX/4b4I85pjD+nc939jCy08qZTn2Mfll3Esb/opsu3WWQ&#10;PILicPAM0U7i4ODoTGJUFBlR4dSlJNAobD01I5JFuZGsF9O4vSyG/VVxHK2J40x1DOdq2uO8xM/y&#10;+ufqeM7WqDharWG1GMyRKSFStRFECNCVB8x27GuAi7urGMw0Ng5K58IYYe4pybybpubNTJX2Tqp3&#10;azN4tTaVx8tTuTctlxXZkfga9MXRxFzkUSBfjyjm1vR0WhYkwsxIAX48bVM0tEkBtU1S0ToxASbE&#10;806iZWKihIoWKYQ3U5TLluX1jCTez1LD7FTezxPAL8yWAsijbUEBbXMLaZ1dyouppTyYVcfrTTPg&#10;+03MGF6PkZkJGdkant06D+cO8mTbDM7MKGOtAL+/KhRXW0f6GgurC5H0NHWjt7B9D2NPYX1POhu6&#10;0NHAmY5Gzph6R+OnKRDGr/gF+HquoVgEJOOVWEtI1iQpgim4qhbgn7cNa/UaooecxK/+MGGjTuLS&#10;fw/h43/AuXojI/Y8J33MLuwjc9h7/DDv2y7Bm5O0vT5DW/MlmptP8eLlAVpfH+Hp1X1M7J/NlaM7&#10;aHt7g3etN3nx/meevb7Bs/u3ObFvJy9vXZDfuytFcJuHT6/z6vUD7t27RdOt6zx+cI+nD+7S8voJ&#10;za/u8fL5Ne42neT6tSPcuXOSu3fPcvOmxI3z3L55XphfJM/lU1y+cIqL5y8xacISEpPqySuYRXbW&#10;HAozZpEUOZwU9Vg0IusWrz7EvGU7qRkyg/rhK1AlTybEd4hIyxzSNXUsXbqblWvlf5i2jKL+I357&#10;+cId5Z7aX3Yo0ctA9Kb2kX8mdO6rXI6gL2sTAb2FgF9fy/5fdtfXPh1N19AKN3dfYiNiyE9NoTY3&#10;g2F5aUwsTmV+ZRpr6rPZWJ/Jlkq1FICaff1Vwu7JIn1S+FY09LeijffXZ7BNTOX04mTK06Lx8nWm&#10;u25v8Q862DjYUpirplF+f+fwZK6MTxaQpdE8M53mOWm0rsimbUMWLcojQZZLN1iWwpuVBWzpH0aQ&#10;VR8sTfXwcjBjiXSCayJzXohGfz0th5apmbyfmAwC8veTEtpBP166yIQEWSdJqLVXeLZMle4yK0UA&#10;niGRS9u8fNrmC+DnScyW7dlF8p5iXkyv5cGSCbz5dhdfz5+Lr7s3Ns7ubN+2jg/Cjm2Xv+fVoRWi&#10;/WvFDCdRECUa38IGPWMn+lm40Nfckz6mPgJ8D7oaedBBz4VOAvzu5l7oOQdjE5yEY3QKjmJujX3D&#10;0HUPxtQ/EY+kKtLrlxKWOx/n2Gl4JS3GOXIOrtGzUFdsILN+PTmDthCYs15+PhdrrwE4umaTrMkX&#10;cB3mw4dztHIc3p+m7d152lpP0db2HR+aD7Nr3mCmV0q3FDny4fkNml9cpPntJT60vOLct+cojClk&#10;YvV4HpxrYs/GHRzYvot9mzfR/LCJ1/ev8PbBZd49u86LBxelAC5x9/bPPHx4g0ePbwnwL9PUdIl7&#10;D6QYHlzlxu1z/HzlBKd/Ps7Jn39iuzD5/A0HmbH2R+LL5+GbPp2g/3977wEc1blmi966r96bN3OO&#10;A1FCAaGcc84553CUWznnLKEsQJEkgkTOQVAkkzM2NsFgY8AYbGzAJueM8lLz1t/C5x5jz9S7UzP3&#10;zsw9u2rV7t7dUqf1rX+tvf9ABGWu4GdZBYfEOajsOoCuT06gbf1BxFcvhX38TNiFz4KpVwVMfXJh&#10;HlQIZwbo1On8bvg9vc/z3ym+mrEdJtNiiL71gvzjJ+u8I74xld8QY0l6McBcboohbF384eUXAidH&#10;Z5gY6sHCQBummpNhrakMBy1l+BprIM7BCOnuligOdEdhoCuKI9xRGueNijgflEd7IzfIFaEOZrAz&#10;1WPTr44P1FSgSovg4+OCQpJ+RnkyllQxD8yQ4OfZSVT8VJlVGV6eCukmQXze3kQfvz4JAz1U6/Vx&#10;eLstHz/2lCE93Jh2QwUO2urIt7fF9rxkXF1QjcfLq/FsET16Vy4zA8Pv/FT00t70daaivzMNvXMJ&#10;7vtpY4ZYLMOrcvn/CzBAX9+7rhiv15bgzZoKvFhFwq+chsvdzdgxvRYZIWHQYUtla+eKTZs24TV/&#10;aDygKl4/g9ent+HLJdVYWBCCJC8b2JH4hiZO0DZ2hgYtjZqJByZT7SfpOGG8JtWee0VjD2jYBcAq&#10;MB7mgSR6fCZ0mLU0nf1g4hsPp6hSBKR1wDV6BlzCGhCe1IG8ssXYuuMMbt54gssXv8PrZ4PILtjA&#10;zLQcPs7piPVhrtmzDW/fXCXRL2FQeh790m+p6JcxMvwd3g5dxJuHp7Fl7jS0ZGTg8fnTeNt3GwO0&#10;NZ9/dRg9e45iatMahMY0IChyGiqqezBj+ja0zNiIroXbsHvHYbx+/hov6PUf3LmDe7cf4MDBU1iw&#10;aDs2bD2Lz8/cxJ2Hr3Dh8o/Ytmc/dh45hEs/X2UAv4YjZ49j08Hd6DnyGVLrO9B15BwSZm1AzbZz&#10;SO/aD8+qpTDJnAW36kWYceA0lp49h4ZtO9HAIsladhS2WV2wSu+EBYOxfcEcpCzcg/Ke08hcsPf3&#10;iv++x9ey9BxR1TOHiq4pFDWNZOSfpG5IGJH44jSnrqw35gQVUzgxaEni4lGQEoPy5DDUULHrU2NQ&#10;GRfJ5jwGVcnxKI4NQ2awH3JDgohgZAT5IImkTvB24t4V6bQjaf5+SA0MQHZMJNKiwxAb6ovMpDA0&#10;FCWguyoJ25gBzjQl4ObMFLxZmCkjvnRVOolPlRcTRG1MIuFF8IyDdF04RtZHYHhzGh6tLcDe6miU&#10;+9kizsYMfsZGiLC1RoitGSTudsjyd0JJsAsaoz0xLz0My/LjsJKvubo4GauI1cWJWFvG2xWJJGwk&#10;WhMD0BDphRIfBySzJQnSnoJQfS2EmBhB4umFmTX1OHnoKF7T675l046HtBD3L2D42nE8/foTHF85&#10;HTMyQhDjZgl3WxsWiDt0zN2gYUZYUPENXTFew4GK74SJuq5QMHKHllMwjH2jYeIXDctgCUwDYmDk&#10;EQJrXwkS82Yht3QJtpDo167dpw9/TptCvHlKZX6NkYFnwKtX2NJ9CGUx9WjNLMcXKxbizhfrSPyz&#10;VPlvMCK9jIGRHzAkvY7hYSr6wHU8v3wWS8ppFxrb0Uv78bb/Bl68uYeGzo0Iz12GtrXXmTvWwsan&#10;DZEZPfBKX4byucfRue4bpBfPR7RkKoKDs+Hnlw4ru2hYOKciJGUmQ/pCBvKVKJ7FItnxJTYcv4ra&#10;pTsxd+8X2P7dVRy4+gNO/3wN+89/jWUsiMUnv0DRhu0o3XYceVT2wi0H0HbiK8z68gzmfH0aTccO&#10;I3nZGkTOWoWAhtUwTJgJ65KFcJ7ehbytx1C4+TDyVu+HXWb7H3r835zV0bENlBFfTd+Cym8qI74g&#10;/MQp+rIzPGOVRH98LYxVNoSptStiYmKQlxSJptxYzCdpFufFY0NpGraVZ2J7WRp2V6XjUF0Gjtak&#10;4WhtMpGAwyTygWoJSZmIndUkdk0qFhdGoTbGkUVjj+p0H9QXRGBuBUNvXQI+nZaIS80S3GmLpzLT&#10;4tDqiHGvQvGHNtLzr4uTjZSSbmCIXUf7soFhdD1tCn39iwURuN4ait15bpgTbY+WxCC0ZMajLScZ&#10;rVnxaEmPxLTEQNTFiClQnFET5ojaEEdMC3dHW6QPWiO8CU8sSAjAmpwYbC2SYH9FCr5qLsCVWeW4&#10;taQeDze249X+pXh7YT9GrnyGEYY36WNaBxJ/mJ525MfjeP7VThxdOh2Foa6IcLFFqI8f7Oy9YEjC&#10;G9sHyCZJUjJwxjh1OwZeJ0zQdYKSqSc0aHX0PEJh5BNJb55I4sfDNiQLzoE5CI8uQ0XBdNz67jre&#10;9r6kV38E9D7G3Vt3sO/QKWzY9QVOfHMHB3d+hePbj+PnL7/GzVOH8MvJHXz+93iLG8QvGBq6icE+&#10;tk708m+H+PeXfkJLagkWlNXg7ZMb9PF38M35iwiMboWFZycs/ZfD2L0NntEL4RjcAl2PIihbJsPA&#10;LR/Gznlw8quEk1cZnDxKYGCZCnOXXFh6FcEpvBbO0fVwkdQjML8Zc/d/iVUXb2Dt9ftopr1ZfPE8&#10;dv/8HY7f/R6f376Kwz//gs4vzqL+s1NoOXsacy+dxOxvj2H2hc/QduokkpdugW/DKrQeuomI9l2w&#10;yJmJqK5VyNu7BcX72UJMWwDNuGqYxr9PfHFW573z+LpO4SOq+uZQN7DEFD0zKGuLzmqC9OLMjtiP&#10;XtgSo6+U1QwRFhaBnJRY1GYL4sdjRX4EdpTG4kBZLI4y3H7BAPt1QwLONyThgkBjIs41JOIsbx9v&#10;SMb2ylisLotGa5o3pmf6oIvef05VDOaUR2FNXTz2NUpwpjEWP04TU4vEom9eEoYXk/yrSP4NGbIh&#10;giPr46n0MQQJL+bMEcMG1zKQrqRvX+CHkWVR6F0Ui2vt4dib74INaW7YmOWHnQVh+LRKgnON6bgy&#10;IwN3OrLxbG4+Xs3NxZvOAvQuKEJfVylRiP5FBRhalI/h7lyAIfptNz3/0hy+RjEtVi3e7JqJoZPr&#10;MXxhD4aufoG+n05j8Mcv6O8ZFn84hmdf7cL2OXVs3dwRHxCIiOBoWNt4wcjcE1ZuodAwd2eotcMk&#10;El5e2B16fBVzWh17P+i4BdPTR8CKxDeitzd1SUaMpAHRYQXYtWYvLn92DldPXcStHx5i/cYv0DT7&#10;INKn7oZvykaYB3fBIKAFDjHtzAokY2A+3EOykVXeioOnfsC8VbvRuXwH1m49gkvf38Ob11JcOvcK&#10;pbld6Fl9DAvmr0RBKV8rrQE+sQvgHrMW6nbNfF+VMPetgbFXKfS9CqHrlgtt52zou+bBJqAKVr7l&#10;MHUvhKlrPtxCa2HlWUgUQMc6BapmEpi4p8EhKg8GoWnIXfoJus//gq4Ll7Huh3PYduMMeq6exfJv&#10;L6D2yKeoOn4cTedOoe3bU5h16Ut0fnsRNQe+RFBLDxxKVyFq1mH4Tt+C9FWfofrQeRTsOo6S3SdR&#10;/slZ+DWuhk543R+ex//NlVsDzySpso4hrY6JzOsra496fXGGR5BfBnFxS57qP0FDtsByWGgwCtLj&#10;0JATjXm5kVhTFIVtpRHYJc7nV4Ths5oonKmNwdc1MfiqJhonp0bjcEUkW4QothDBmJHqjakSV0zL&#10;CURXfRLm1cRiMbF1WhI+b07Gdy2JuNueiBezktA7Z/R0pMzqrOV+XTKRICO9dF3i6P31aWwB6P35&#10;+OBq+v9ViRhZkUjSRuPBNHdcrPfF0fpwrM90YxG4sxiCcIbFdmNaMp510O/PSsbAPLYk3QzN3ckM&#10;sGnAwmyMLMyClOFY2pUBaTdffzFB/z+8sRIDu2Zg+PgSjHyzGcOXD2LwyqfA5SOQXjmMEe4ffLkb&#10;K1urEe7pBn/vAHj4hMNEEN/aCwa2PlBi0JXXFV0WnAlXTNBxgI5TENRsvaHjGgRjKr5VaDKDWzwi&#10;EspRU9WBg58cxNOb93H2i/NITq1HzewjaF53CwElR6EXtA6Smh/gn3USyg4dsIpYCr/szSRpC/Q8&#10;p8PApxl+uT3wz98K79zNcEpZBcuoBTAP64Rfeg9swxbALrQD9hHNcJPMhFfyPFiEtfL/tEBTKLx1&#10;IklfBLuQOlhQ4W1Dq2HolcfskQd9j3SY+uXAOrgIhm7pMPHMhTELw4QtgpFLPgzYAhi5pELfOR4a&#10;TrFQdE6ESXINKncew5Ifr2DF3StY/OAnVF+6iMzPjqLy7GdovvINGs9/hTbmlqLdx2BV0QbflpWo&#10;PXQJ0z7/EYU7z8B35lpYVnYhZN4eJKw6hKTVu5G+bhfcS97vl9/e+Lu+OhYR1TLiK2sbyUgvBk0I&#10;xRfE/5X84qruRAUjjJmkjw8VtOhTbRAYGoJcofypUZiZHoElORFYTfXfWMwiIMH3l0XgYCkVtzQM&#10;WwuDsDTHD+3pXqhK8kBpig8Kk7xRlRaI5oIodJREY35VFHoaJDg+PRmXZyTj0exMhs0ckjADg4vT&#10;MLQ0GVguZjygpVkjIcnjued9GUj+1XxcnOdfTe8vJoFawVZgES3RghjapSTcm5+Nr2mhNmcHYEWK&#10;PzZkh/M9xuFcUypuz8rBs3k5eM3n9JPwwwsYouexyBh2pcwYIyQ/qPjDS/JYWCXo31RPxe9A32fL&#10;MfTVFox8ewAj3x2C9Lt9JP5+9H+7F9/uXY3GonRYW1nCytUbJgyo+g4+MLD3gaaFKz2+GyYz6Ip+&#10;OirGblA0dIauUyDU7LxJ1lD6+wSYBSbAMTIHlY2LcO7sT3h89xGGe3vx5MkAZi75DEmNnyGo/hu4&#10;VpxHcP1PSGt9AGfJQdglrIdh+DzE1h+FeWQ3PjYugZpbG2xiSZTIdfDJPgS3lL0wCVqPuKnfIKLi&#10;C1jHroCufytMglthHtoGXa8aTHHMgbJdApSsI6HpkAQth2y4RDbDJ6GV9qcUBq45MPGm3fHJp/qn&#10;QsclDcrmMdB2SOdj2bLnWASWQN0pEVOso6FiFgVN+2RMdkrDRNdkWpV6xMxbifS121Cw51PEbTqA&#10;uovfo/6785j23SW0XLqK1vM3UP/5D2g5/Qvqjl5F2d4LyNl2GiGLd8GhZRWsm5bDuXUd4jYcRsqO&#10;o0jffQgueb/tsiDrqyO293tnTjGi8miLwSX6VHtBenERS0eGcbKBKXr4WEEfHykZ4U+KJL/o1mBi&#10;g8jwSORLYlBLzz8rPRqLcmKxokDCFkD4/nhsLJdgLbGA5G5KD0ZRMgNtaijSUyORnRGDrMQI5MZH&#10;oDY3Ds1FkVhaEYu9dRJcmJGO+7NpP+bnYYCqO7g4A0NLkjG8jEq/Ih5YJWY1TsaQIPgaEnRtKt6u&#10;ScLb1WwFVsbyObHAkrjR6UW60jE8n0UwLwFP5qbgTEMMvbs/urL8Zd0oelicR6sicZlFcb8jEy/n&#10;ZlP9szHEIhheQJuzMAfDC4XdodIvzqfil9Be1QA7miE9vADSE6sg/WYHiU+//90eev496L20Bxf2&#10;rUZmXIhsZUSHoCjouviRED7Qsvdk8+9B8rtDnXZH09IbE7X5/Zs4Q8PWC1rO/rCNELMsZ8ImLBX+&#10;6VORUrgQJeVL0DZjJbZvOo4LF98gr3oPMlquwDbvS5hlf4Ww6Q/hkf8d1D16SPwdMIteBb3gbljE&#10;rMJ461ooOEyDfcJGOKdsg37gIgSzlSjs/JHF8yVMQxdgnFkelOzzoOqczxaiHCo2GZAziISCaRQU&#10;SVhlCwnsguth5lNB5c8lwaMwQT8UalbJmGQYy+fGYbxeND+HBJPNE6FgEgMVq3joOCezJZNAxyYe&#10;6sax0LJIhoZdCiZZxULeJhoKdjGYKKYld0mHYVA5Ito2ounMddSfvo7iA5cQs+wYDPK7oBI/E1Pi&#10;58Bp6ja4TdsJ5bTZ8FhIld99Hol7WAg9h6BePQs61XP+uHem2Cj9v+mPr+34lxGxhI9YknPU3gi1&#10;ZwGoGMp6bH4kyK5oiD/LG+LjScb4YKw2Jk7Sg7WdGyLCw5GZHImy9HDUZ4agPScM3fmRLIIwdOWE&#10;Y2ZuOKpSApEn8UeGJBDpiWFIT4hAWkIU0iREQjTSSf68hBCUMVDOSA+UZYC9tD7nWlJxY24OHnUX&#10;4OmiXDzuzuDtFDxZko3HSwpwr0tc3Y3FD9MCcWmqC67WuuBhiz/65kRQpdkiLGLLQAwuEtOBJNLG&#10;pOM5Ff2b6SzKItqs3CAsKWSALU3FofIUnK1NxdW2TNyZk42n89kC0Nv30+YM83VHBBaxJVhZxDBd&#10;jZFdbZAeXQzpF2shPbcLIxf3Yei73Ri4vBMvv92FA6va4WVvChtnFxh5BULF3gNqYmpBe5LdzJWt&#10;pge0zcS5fHt6fBvo2PmS+D7Qp//3SMiDZ0oRYiumY+XBM9h39iZ2n/wFaw9cRt2i48htPwDvgvVI&#10;m/cNspf9gtSFt+BW+iXUgrbCIGoXrc8JWEs2wThqOXTD5mG8TQU0fabDPm4x7cs8mATOgp5bAwux&#10;BCqW6VCwSIS8BVXYJAvyppkM2clQNCbpDYJJ5FioWadR8bNZlOlECt9nCibohUORjykax0HeMApj&#10;dYIxTjcIk4wieTya+wgWOVsBxzT+vQQahLplPP1+DKYYR0GNz9GxZEFYJUDXhq0Jb0/hMVX+78nO&#10;OZjiWQa7zMUo7bkOm7LN+MC7AfJBzBqx7VBJmA6fRbsQfuAkgo4eRcDhPQg8vBsBB3bBc96a94Pt&#10;3/THf28ElnFgoVR0SBMXr8YqiVOXoghGuyTL1J4k/2CSGHSuT7tD8suxGCbqQEXDBJ70r8nxUShO&#10;DcO07FDMLw7Hxuo4EjcJWyvjsSg/HDUSD0j8zJES7Y4kiR+SEwKRmhiCjKQwZLIQshLCkZcUhXze&#10;LkwOQllqAKpS/dGQ4osO2qHVhXHYVBCDjekB2J7mh/0MxsczPHGpIhy3W5PwlLbkVZeYRY1WZ2kK&#10;lZlK3x1Hzx5H4sdjgPffLKKP76ZlYrE8nZ/FokrEtuoILMj3wewMLyzLCeZrROJgpUTW+ewHkv/u&#10;wgI8685DLwPuAItgiMU3sqqUAZvE30niH+ki8VdAenYDVX8zRr7eAny7Gw/O7kR7dQ709LXg5BcC&#10;XUdfqNt4QtfZl3bGC2pmLvT4DLNGTlAUndMsxVybPlC19KBPToA7iZ/WMBPFs5egcVkPTt24jydv&#10;3+KBVIpHb0dwa2gYFx49xY/9g7j4fBif3RhA9+7rSK/fjcD0ddByaYVd9Ep4pfWQ7EthF7cQpmEz&#10;qKhToeNdAA3nTJkqj9GMhIppKhyD6mDmWgpN0wwo60mYOaKhaBqJiUYhUDCPhSoDqhbJr8u9tmUC&#10;izeNFqcYCkbR0HaknQssh7JZLMZoB5Lw4SwcthJiKSKxYIQF/94iBpPNIqBgGEJ7F07ih0PZIGR0&#10;5RWTCLZ+sdCxTYAKb4tljMQqLKo2icwX9ShefAp5S87COKMLSvFtUMqZA4/VRxB66GuEM+QHHjkN&#10;/30nEHXsHML3noJt/vx/fgSW2MR4xL99wiRt61Fro0w1p9rLzuErCdKPzrLwsRh2KC9mXdDHx4pG&#10;+LMci0FOG9qG1vD18UdabLDMs3dNjcUBWoaTzan4tDGBlicE3UUhaEj3QYHEE2lxXggLckKwnxMk&#10;of7IjIlAflwsSuLiURYfi3K2BJWJbD2SwzEjKRRziMXxftic7I8jeSH4qiQU35eH4GFDNPpm0v50&#10;pmJgbgIGOmMxTJWXLhZKLxAHKffSbqKLtxfG4u182iCivysBj5kbrtJCHeuQUPV90J7iivm5YVhd&#10;norNtFwHKsNxqi4G37NAHnRm4tUCWqBF+cDKUoCKL93VQqvTiZHj3ZCeWgbpyRV4e3oThr/ajwt7&#10;NiE0SKxJZQbv+AyYe0TAwCGAgS8IerQ8k02doMBwq0J7I69nSyKJwvCCoWcow2USQvIrEVveiNjK&#10;RhTO6UbVmk3YfvVnHLxxE1f7+nEXQ3gsHcLVJ3dw9qfLeMOieD44jJcshDfDb/F06C1+fvoWO45e&#10;RsfSw4grWQHLkBkw8G6kD69g1iik0mZDnUTXsSuEhk02yZlKxU2EokEsJlLBJ1KZJ5pS0c0kUDaW&#10;UP2jMdEgAhPZEmg7ZsLYswAW/mwxLKjiVO3JLBBBeKHumvaJLPIUWpxkfl4RalOhZByGMRreUDIM&#10;ZaYJx0QtfmZaKAPHFOjaJ0HbRgI1i2iomYcTLBDu5UzCR1sjyzSMs8vGnxiWNcsWwr/nC0gOfgt/&#10;FoBt8xoYF8+DqqQRKmFTf3vh6v0xt2J7f5YFPa8MqQizItgK0guLIwaa/zrNyJh38+ILfChIzwIQ&#10;GKNgAB0DawQGkPxxAajOCcGyWhJneiyONUuwtz4aW6dGYnlpKFoz/VGTGogiSTASg3wR6OAMLzNH&#10;BNm5Ii0kBHmRoahNjEVHZgoWZaVhTWYatqUnY296Ak7lJuJyWSquVSbjTq0ET+jV+2hZ0EL/PiOB&#10;+0QMtydhgMXQP4v+fw4typxMDLSl42lTGu5Py8ZPjWm4VJ+E8w0JuFAXj/N1cbxNhW9Kxtb8IHQl&#10;emBTeQI+b2UQbk3Gt21Jsu7ND+Zl4DXD7cCSfIbnUoxsrqHVmYGRQ7Mx8tkC4POFGCHx+05sxqMT&#10;BzFr6lRoihnm6OldIqmU9n4kfQgMXQLZ/PtSDZ2hwGCrZCr2jjDyDGc49Id9eCI8k7LhnZoLv4x8&#10;BGQXILiwFBE1DYhtakPK9Nkomb0cq/afwblfXuF231vcJ8lvvhnC5UcvcXcQuHzvEZ73iZFV/Rge&#10;eY3Xwy9xb3AI5x4NYc3xG9h9+iG+OPcAW/d8jdq2VQhKrIBXSD6MzAMxRcMReqaBMHBKgpyxIHo8&#10;FPTiMUkzgkUaD13PXOj6FcDEMw+GzllUZrEsUDw0SXZVqrQIr+r07roMwnqOidDj/9F1TOBjYiE6&#10;th4GASR3JP1+LEkfIVtzS0E/gME+iJYqBBN0fTHB0B/yJP5E81DI8TnyfB/yhswPLL5/MIjB/8t8&#10;oBQ+FQr+ZZhES6RE+zXZJQkqLokwCq1672zOH8yyIDb6n9/Mq6OsbyuzOWJQihh6KCO+IDwxRs6A&#10;5CfRxW3ZMSq/vDE+FGAh6JnYISQsFAmSEJRnB2FFTTT2taXiaGsqDtZFY8/UcGwpD8eSglA0Z7B1&#10;kNDikOzhjp5wNTKHj5UliuKiUUnf38AMMC0mGJ18zmK2JGtiA7EjIQjHs6NwrphkLQvHpaogXK8O&#10;wx3+38fVUXhYGYb7tC7XK0LwI/dXqsLwXVkILhQG4HOG6yXRvkjRUUS0ylhU2ulhRaQbNse5Y3ui&#10;C/bkeWJvmS92V/jieFMMfu7KwZOl2XhBvGSr8GpJBgZW0OqszsPguiJgK8Pt7mkY2tcGHKXqn1iG&#10;wTM9eP7VQRzZsBaOVm6YoKAPS48oBKSV0Nt70VMHwS4kAcauobQDTgyLHiSXE7ScAqDnEQLzwBg4&#10;RDPUxibDKyUT7klp8ErNgE96FoLzCxGcW4iQrFLYh2RgkoE3/jzFDf+g7AZ5Wgrr0HIkVC3C9OWH&#10;sXTnORw7dw/X7/XiWe8Ano8M4odXr/D1836cfPiCdukt+ob78HbkJQaGnuPu/Wu4cu4gtnQ34Jt9&#10;6/ElvfKKrZ8gqGYm5MOK8P84JOJPtiS/fQJtUg6sI6uo5pnQsEqkitPba/nRMvlggo4fplCxTTwy&#10;YOiaCgO3ZGjaxcqWIB2r5c6WjVaOZNaxiYKqaQgm6XqzhQmi5+f3YSD+NpTWKAQf6XphnHEwW5YQ&#10;yBmFkvRhJH8kxhuGE9yz1RmvT9vEoCzslaptHJRtQjHZLvL9bgr//Gxq78+kpk/VF2tcfSzmw5fX&#10;HlV4kvwjEvtjeSOS3xBjJ+ljHEkvBp6PVTBlcZjjo0lm+IjKr2lsBR+SPyM9Gg15oVhVk4BDrZn4&#10;uj0T56mgZ2fE42hTHNaUBaMtKxAVkgAkBXggxsUDYaYOyPYORHteJtpyJeiqTMLKGglOLC7Dwz3t&#10;uLWuDF9NE+tR+eHOsmQ83VGK/r01eLkuHw9mRuFxRxR6l6Th+dJU3F+SgKHdlZAeqsObTQXoW1uK&#10;z7M90eWsjiPMCF/lReJGZQoeTsvCrWlJ+H5GNM5U++JCk1juP5WhNh39i1LRz8yA5emQrskE1mSR&#10;9DkY2FgI7KgG9k7HIIk/cmwhBujzn36xCV/vWY8Adw8oKRlCVcsRhrZB8IzLgZoTf3TCQixuEJCM&#10;yRaemMSAK0fl13UPgUVQPFxoiTyTsxBWWIac5jZIptYy3FYhuqISkeXVCCmqhntyPsz8JQzA0fin&#10;Kbb4p8kUKh1vfKTiwlbaA4pTPDFeyR3/XcEZE6ik5u5pSCxdhLL5RzF7z02sPfkQ3z8cxMDgAN4O&#10;Pod08CVuXz+DPetY5Ffm4e2dTdi4KA97vz2A+ounobliBfxPf4P0r6+i9sQVTN38GSS1i+EVV0e7&#10;lARF/RCZJ5+g7QstmzgYuaURJL0rSW8TAy1benjLMIzX8aDa0/qZhzErRDLTRLC1EF4/iIrvJyP/&#10;FD5P0TQYY/h55MQavnohzEHBmKQfyFYgCOOMAmStgaJBIJT02Eqw9VBgISlZMRdYhMEo6L1lgv6l&#10;mdTE9r7qy2vZjYyq/Sh+tTdC4cdMEgPOBcRtMd0Iw+87iOL4cKIuJmvayNaDSkqNwNT8aCytkuD4&#10;jFRcbk3EtfZY/DIvCd/MlOCT+hjMYqAsTQxGengAUoP8keDjgRl5aVjbVo2tnZXYv6gYtz6dhd7z&#10;8yD9dhb6zzag/8tqDF+ZjqFfGC7vtOPtrXa8OlmMvlPlkH5VB5yuw8DRKnrvOlqRKvyygJmgyBkP&#10;8nzxtDQYT6cGoa81BsNzJbREMXjNonnSGop704PxmPdfdqfiDRW+f0UmFT6bhBfIwfCaXIbaQgz2&#10;lGFwRy0GdvM9HJoJHKfN+aoH1w6uR150GFRUtDFGzZzB0BNTbIJh7psAE9cw2gEvmHhF085kwNiX&#10;Yc41GJpOgdDzioCLJJtBtAB+tDYxJHthewdyZkxHTEkpUqrrEFc6FQmV1ciaVo+c6VUMsUXwTYuC&#10;obsD7YEh/sQs9oGiORSpluNV3TB2iis+VnbGhwouhBs+UnSX7ccoU3k1PGBkG4nYjBrMmL8Ou/Z/&#10;iltff47rBzfgk3m12LdzM47cewDHFT1wO3cFnpd/huS7O5h59R5Ov35Ga/UE/QzYD9mKfPHVJew+&#10;dA479pxDx9ytSMiYDjtX2hwS2cEjjciAFkmuTDXXZsDVoy2SnblhcBVZQBzTMotkFqKXNwgmmUNk&#10;j6swW0zSZw4g+eX1wnibyk9MZKFNZFEIyBmyKNgqyBuzpbCOe/9Mzr88d6bYGAB+M1uyeUTtW9Ex&#10;bZyYKU1R768QtkesezVWcRRi1gUBQXqZFXpXDMLzT1QxgJWjM6JiwlCYGonOUgl2TU/DqY40nJ+V&#10;gnMz0/BpSwbWVIo+NJEoiwlCToAPqml1Gmh1asN9UR/ugrUV0Xh0aC6GvpwPnCHJzjQDpxoxcr4Z&#10;Iz/OhvSnuXj7w2y8OVyKpxvTMLS9BM+W0JPPjJDNZvyKrcDzRn+8qA/Eo0pfPOd+iCFY2iUBxHTh&#10;3bEYYOjtXRCNV/Nj0Ls4EX3L0jC8IgPSldmyfvhDa3MxsC4XfRsL0Eu179tagcGdTZDum43+XXMw&#10;fHglft67FmVJsTDWNZBNlTJeyw7j9FwZ0PxIeF8Yu4RA08obxl6xsIukh08pIXGLoWLtDcvQJDjG&#10;ZsBZkoGQwhKkT2tCyZyZyJCtiFiB+LIygmG3tJTHqlA8sxpVncS8qaiYW4WpnU2o6WyTLSyRUFSM&#10;kLRMZgqSX00UBFttFWMWggVJb4lxKvb4WMmG2cwSE1WdMG6yA/480QofTbSEuoYDzEzcEBSRi7J5&#10;WzH71C20XHmG2q9vY+b52zj9agQP3g7hKZ7hUS9zw/MX+PH2Xdx+9BQv3/Tj1es+vH7ei3s3H+Kn&#10;Sz/j+qX7+OrID1jW9QmSMhrg7JEKI8toEjsC40jwsST6eL1gGYE/pMr/ScsT8roBUDEKp+entyfh&#10;5XRpd/gceRJejuo/4R3h5dgCTKTijyIQ5pFNf+WvgOD0O3r/y9v78+PruqdIfx2OKCsCQoTdXzE6&#10;+4IRIda7NcQEJWMWgREhpiExlBXAOBaAkaU7/ELCkZQUicq8aCyrT8EnVP/dTfHYQ4uxuioKM/MD&#10;GXj96e3DkRvgjYoQf3QkRGNJahyWxvlje1YwPisNw6cF3jhZ4oXTJZ640hKDH2Yn4N6iTLxYRj8+&#10;JwEPp0fgWVMUBluTMDidBK6NxkBtBPqnhuBNYzAJHw3pkkRgKW3QsngMLGM4Xkx71B2FNwuj0bdI&#10;gr7lyfTy6RhemUHSZwHr8jBEKzW4vgD9GwowuKkMw1tr0b+9BQN7uzH46WZc7VmOmvQMmJrZQ1nD&#10;DPKatvzBXDBe9MHRdeQP7QoDR39MET0y7QNh5J8Ix5gsBGSWyWAbmQK7qGS4JKQhtLAIue3NKOho&#10;QV4LiVxVQtUvRHxJGeKKC5FWU4SKObUkfSVRRuKXoXJuJabOrUNyRQ7qF7SjenYz6jtnoGn+DNTM&#10;bEJ1RyPSywvgFSXOLDlDUccU8urmtLMmFChbjFVxpmXywsfq3hjLYhg7xZEtlgv+YTKPa/jhAy36&#10;ceMYuIbSgpXPxoqew9i2/wI+PXMTp87dxg/XXuDOvVcYGJCiv68XL57cx5O7P2Pg+UPwDl48vocb&#10;N3/E6S+/xMHjX2LnV99j2envkLlgPcIKWhAYVw1zhwSosZVQoveXN6Lyk/wK9PYCgvhyeoFQNA7D&#10;FKsYIopWMQJKZmwJaJX0fIt+G2j//86P/+vGKvnNiiiqFj4jYjSWOMszitFem3/FFENCkH8Uo3Pv&#10;jGL8JBbEBBOMYyZQ0bWCg5cvwuNCkZMZitbKOHTVxWNZI4ndGIPZVcFoyBfn7kNRKglFSZgfyv08&#10;MTs6HDty03C8IA0Xy9JxrTwdvxQn4HahBDcLYvFzYTTulcfhaU0SXtUn4U1dAnprJXhTE4eX1dF4&#10;SeL3N0sgXUCPvix9tJPb6mTal0QMrEqQYXhVEo+LDnBpAMk+KEBr078uE30biPVUe9qb4fVFGGGo&#10;lW6oxMjWJrzeMRv39q3EkZULkBETA0tbD2hZeGOykTsmUeknEpP0nDBJx44+2E7WIU2dYXaypReM&#10;fONhTk/vRJX3TMpnkC2EfXQqiZ8K74xMkr4N1d3zULd4AXKbGxFdXIDEykpangpk1peiuG0qptKS&#10;CNVvWtSM8ln1ULcxpm+2gFt4FIqaGtE4n1hYizoWSF1nBRrmV6GeBVI3txoNcxoxbV4rGue2o6Cm&#10;GjGpOTCjJVPTccV4tgwfKdG2ionEpphT8GxpmRzxMYvgY2UnfKzowCxnS9jIWgslLR84euciu2Q+&#10;OpfsRc+uEzj4+Te48ssdtgqvcef5E1x5eBNnbl7C9Ts38Zwtwu1X/Tj9/Dl2376NLecv4ttbD3Ht&#10;5hN8+9Mt7DrxJeZs2Ivg9FZmFFEEIvBGkuAMuFR7cWZosmmYDMosEk3nlPc7o/3PrYgitj9aA0tB&#10;0xiKmoYyiD48v0KRxxU0jDFJTZBeqL+4wksw1Anln8DQKy9vgfETzfDBOD0oUGFs3HwQHh+FhMRQ&#10;ZKcHoaogFC0VUegQql8Vi+kFkahOCUBtUjCaaY9mJoVjTowflsZ4Y2dqME7kRONifjy+z4vDtbwY&#10;/FIYgzvlsbg/NQb3pkbgYXUEntdFoY9kH5qdjBEGVCwXndZSaVd4n8C6ZNkaWGIQy/B6En5DGqQb&#10;s4hsSNdnkdzZfDwbQyT9wIYs9G/MI4owuLGU94Xa1+DVtibc/mQu9i9rR1CAL6y8gmHqGQEtKz8o&#10;GYphhM6yUVWKhJKeIxRkHdEcZNOHqFp7Qt3eFwZeoUQI3BNz4J6UC8uweFqdVPhm5SCxtpaYivI5&#10;s1G9YD7Sauvo6euRVl9DVNDjl6NsVi3J34Bq2hxfSQQmaGniQyVV+nx16Ns5kOR1aFo4lYSvRANb&#10;hqaFFZi2sBzNi6Zi+sJKzOBjbYvriAa0LKxBG4tizqLpmLNiDqYtaEJhXQGSstNg5eSNiZr8DVVN&#10;8KGaGT6abIMJqg6ybisf8Pf+SMUCH0+xw1h1R3zA/Z9UrDFOmwVv5AVDt3j4Jk5FTuNizFqzH+t2&#10;n8W2z65g3YnLWMzAvJwkP/rt97h68y6+v3ULZ+5cw6dPbmDDuYvwTW2iokdB3zUN6rZxLAJ/wo/k&#10;92dQ5nvS94WSSRCo7n/l6yj+FWtgic3mvVUPLSPr36rqm0JAzcCMezPZgBXRmW2U/CYy1ZebYsxm&#10;k6D1maBsQphjjJwpPp5oio/G80sbLy6GGUHX3BFeYaGITYxEWkooKnNj0FqUgHkl8VhaGSPrq9NN&#10;Ms8vicXC0jgsLovDqvIobCqPwCeloThYFoaTfN75qhhcqgjFDzXh+GVGNB7PobXpSsPI4kzaGfpz&#10;cSZmpSC7BIMb4kn0eJI+AVhPmyNWM9zA2xuTqeAp78DnbyR6WARbcrl/Vwgb89G3qQSvtpTjGfF8&#10;Vy2ub67BRSr+t6f3w5gk03Qi8X3ioWsbAGV9R6o8lVCPloKKr0Cro2zgzJaA9w15XMzTaUnL40hi&#10;+ATDxC+CNicFjnHpsI9JgmtiKqLLKxBVWobg3DxkNU2nh19IwjcgvbEBmU3VyJ5RgdJZ1SR+HRq7&#10;ZqCaCp5ZWQT/mAiESOJRMb0eM7oaSfAaTO8iuhliu6aipbsarYunkvxVvF+BGd3lPFbBY9wvKcOM&#10;ZXWYsXwGOlZMx+wljZjLApi7sA2da+ahZU0bGpbVo7ClCKEpCbDwZLDUY2ugaox/FCP06Ag+VDfA&#10;B3QFH5ITH2la4c8skD8zZH+o5on/S9Ee/13JAR8a+UPOPgo20cXIqunGnOX7sfGzS1h64hLaPjuH&#10;9uMXkNCyAormEZAzCqTS0/+rM5gzkAviK/DYFPNQ2p6A3/l6wd13NP7Xbfwnv1nn1vIvNVI9C3vo&#10;0sNqGFpDTZ9ByMAKsrG6bAmE8iuomxBUeVUzkt8EY5WN2FzqsUkUV3rFBS99/KOcHv5Bgc83dYJz&#10;ZBx8osIQHRuEEir53NJErCN21WdhX0MWPpmaiB3VEnxCS7R/WgKOzUiQTQlyYVo8rs9Iwr3WdDzq&#10;yMTTWRl42ZlBj56B/kXp9O6pMksj7IuUSi+VdWAjoUV3ZrHO1To+ti6FRUC1X8/HN7JINrJYxFje&#10;zST75pxR9OQAG7IxuL0Iz7eV4PGWCjzYVIdLSytweEEV7l4+gW/Ofwkn3xBYuYZT9WOgZ+cn64Iw&#10;SceaZBfkd4Q8rY6CvoOM/ComLlA2oe83HO13r2lL5XcPhYlPJGzDEmAbkSDz+a6JaYifWgv/nDz4&#10;ZuciurIKMRVliCktRnxlGZLrpiK3tQlFs2egqqsFjcvbMWN1G5qWNaBpaTWal03FLJJ91sJqtHdT&#10;2ZdUoW0pCb+kEq283bKIZO/msa5qtHXXonVRHVr4t63L69HB/exlTSSkwDS2ANPQuWoUC4iFK5uw&#10;gIWxYEUbutbMxpIN8zBvxUxUNVcgITcF1p7uzDgGGEsHMEbRHB8p2kBOzR3jVV0wboozJqh7Yrw6&#10;84QKyaw8in9ScGKLIk4EhEHfJRF6zhKMZdAdp+OBMVoM6ZpuzBy0j1pesote2vT45hH/xuvc/rqJ&#10;1aL/9h9bhJVLtYxtoGlkDR0WgIG1E9XbHuosgim6ZrJ54FV0LKGkaSEj/3gVI/pCPYwRUw+Ki10T&#10;qQRyBvjHCQb4v+V08SHzgYWrF/xCg5GaLAa1UN2LJdhO4h9uzsORpjR81pSMEzMScaYlCd+0JeF7&#10;4lZ7Mp7PTsebzmz0zs1G31zakXm0JQtJ+sUMpST+MAMqVtC7U/Fl5BdYx9aA1ka6gcQnILBeTBmS&#10;CVDdRzbl0bsXUO3p47cUEyUY6inF854y3O+pwrXVVfh6YRE+nVuKn49tRv/D6zh89AgsnHxhZBcM&#10;K89Y6DsGQtWU9oakFwUgyD9J14a2x27U6pi6QsfeD4Yku4ZYot4hgE15MIy8wmHsHQ4XofpRDL6x&#10;SWwBkpBU1wSfrFwZ+X2yshGUR/tR14CYymrEVtUgubER8TVTEVnOgqgpR/nCdtQsmYX6JW1oWdqA&#10;jiV1aBdYVMMCqGYxjGI2ST9zUSXaF1fyeYQolBVNmC2ITsxdTrVfKdCAOavrZehcW4f5a+uxcE0D&#10;unm/e1UNlqytxeJ1tVi0phpL1tdh2cbpWLahFau2dmLV5i50r+zEtHa2VAU5cPENgIaxpWx+pjGK&#10;uhRGE2YIa4yhdfpIyRZ/Zmb4069gsfxJHBNQscMHzBIfqjhhDItDTtsbZmH/Tiub/7rZxHds+9sX&#10;MA0qlGqbWsPQxolNvAv0LO1ZCJbQEDMmsyXQEBO+6ljIxuqOJ7HHCUwW5/r1GXL1MWYCPeEEY/x5&#10;ghH+kb7/nyZoYbK2GZw8/JGRGIfpOTFYXZeK/S05+HRaMk41SfB1QwwuEmJpoBuNUXgwPRpv2uIw&#10;NIvknkvSziV5O0n2efTxXSkYWpQo66A2tJT7ZUm0O0L5SXrRfVks7yk8PW3NMFUeG3OBzQyuW0ox&#10;sq0C0u0MrjsqgW2VPFaF1z2VuLO2EldXTsXJeSU4SU9894vNkD64hP6nv2Dz1i1wD4iGjoUfLD3j&#10;YOgSCjVzT0wR0wGKfvYkv+iIJiDIr2BgDzULd+g4+vO5wTB2D4OVfyxMvCNh4BYCfbcgOMelEalw&#10;IPlDi8oQX10Hv5x8eKRmwi0lA37ZhYipakBwcRXi6pqR1NQBn4IKuGQUIql5NjI65iNvfhcqVs5B&#10;xapWTF3bgfr1szF9w1y0rJuNWWtnY+6adsxf00o008ZMR+fq6Zi3qgXzV/LYqmZC3BcqT/KvbuBz&#10;RrFgTRMWrZ1OwpPg65qxdO0MLN8wA6t7mrFq4wwZNmxtx5qNLVi2ugmr17di7YZ2rORrrds0Fxu3&#10;LsS6nm6s3rgYbXPakJGfDydPXyiLGT5k09lo42Ml0Q3elLetGaTt8CHxEQO12H/AQtD3Lf4t6cnR&#10;d3T9t90YHg7/7QuZh1X8lfwCehZ2siLQMbPDZN3RmRrEtCSTxCIRamIkFzMA1X+sOM8/QZCfLQF9&#10;/8dyZmwJTIjRi2GWVg7ITxQDUpKwvj4NB0n8k01x+KYhGt/VR+JafRTucf9qWjSGm6Mx0hwLaVsC&#10;pLNI7rn08vNYCPNJ9i4x+EQMVeReNnCFyk6MrCTW0N7Q9mBtFoY35GG4pxjYWg7pJzWQ7mnAyCd1&#10;GNhahZfrS/B0bQEeryvB/fW1+GltI37YPBcPTm/H4J2zkL7+EU/uX0b3onlw8wuRLQBh5hEDQ9dI&#10;aFmLq5BuUKOtUSf5FWl7VAzp843YCpiwGBhwNe18oG3jAwOnIBi7hcLGPw6mXhG0PcHQp3d2kaTD&#10;Ky0Hnuk5SGqYgaiKaqp+HhwliXBKSEZ4+VT45NDTF1QivqENXrmVMAhJgUFoOhzTq5DcsRSVazeg&#10;YNlS5K9aisKelcjvWY7SLStQs2MlGrctQwvRsXUJZhFzNi9C56b5mLthNgnegUUslMXrOqji7TIs&#10;2zgLK0jcVZsWkLQLsGr9QiwX2LAQKzbOx0oeW7NxHtZu7OTjc7C2ZxaJ3oH1Pe3YwP3GTW3YxOLY&#10;tKkFmza3EzPRs3kOH+vEOv5dz5ZF2L5rFTbxPXUys5RW5cPLnwWhrg35ydoYP4kFMVEbpsGV75+2&#10;PPyOpv8+m7Wk4zd9961jm9/qWjqT9A7Qt3SALv2/GKsr5uYRszQI4otFJsQc+wpqprLTnuOU313w&#10;UjDGGHlCBF85Ex4zwRgxsktOC9ZWdihOlWBueQo21SXiUGMcTpH4F+pjcK0hAQ8aJHjTFI+RaTGQ&#10;UvlH2kj+mRJIGWxHOkl0MdikKxnD3SkYXiQgwm66DFiSxhYgA8Oiv82qPAytpdJvLAe210K6uxH4&#10;pBZ9m8tJ+iI8WZWNh6szcX91LlGFB1vm4OXJ7Ri6eQbDz78D+n7C43vfYtbM6fDwC4KhA+2OWyQs&#10;/ZKgbR9Au+MOLUtPGfEnMwAq6jIXmdHfM9wK4muIoYe0OeI5k9kqiH74lr4xsA1JoN8Ph55nEBU/&#10;BQG5JUiom4by+UuQXD8D7lR9Q/9g2McmwDergC1BCS1OC3xzq2AanoHJblHQ9k+FTWIF/POno3zx&#10;VrR+cgQdh45hzufHMOv4ASw99zlWfXsC66+cwdafvsGOG99hz+3v8fnjGzj409fo+Xwnth7ZjF0H&#10;12PLti5s2TIPmzd3kqydJPA8EnUuST4Xq0naVZvnYQ2PCazl4+sFtszGRmLDZhJ+cyshyN6KLZvb&#10;sKWHe2IrC2Eb728Vx3taeL8V27a0E+I5bdi8aTq272jG9u0zeWw+C2Q5HJP+B/9kHPzbPvb/nptV&#10;fEfZ376wgJaV94iYmUGVpFeSDVkUMJVhMr2+spoFlNTNZao/gWl/nKohLRCDL4k+XsEUE0U/H3p/&#10;caHrY/r+ifI6cHNwRlVaFOYVhWNbbQyOkvRn6+Px07Q0PJxOb0/fDxbESFMU0BKFkQ4WwpwE2h16&#10;+gVinCy9fvc7iNOZ3Rl/xdBikn5pHgaXF2BwdSlVfyoGe6aib2MFXqwrxnOq/KsN+SR/Hp6ty8FL&#10;evy+rS3o378CIxeP4+3jHzDw/AcM9V7Hje9PoXVaDYJCo6FPv65tH0KfLqF9iYKmtQ90qegaIsyS&#10;9GJ6cDUWgbA/k3lMzdILWlZe0BR98K29ZcMPVS3coOngA7uwRLglZEHPK5gkD4djQjrDbT3y2+Yj&#10;vqKJ/j8N+h5B8EjK5vMyEUy1d03Ih1lIGlRdIjHBPBDafukwji+GWXIx7DKLMWfPPlx6+RTXeh/j&#10;Pl7iubQfz94O4Z50ANeH+3B5eACfv36O3b/8hMM/XsKzkdfoG36EwTc38PD2KVy7sg8Xz23CmS/X&#10;4OixbuzaOw/bdnZRpRfL8MmupTLs2LkE27Z1EwtJ2E5s3TKLJO7AFmJrD0m8aTYxE9v/ig58wv0n&#10;3O8g4T/Z2IodzAg7mBV2bZ6OnSyK+d0zf3OeXkBw8R0t/9dstpL2gPffhI5jxIiYkkTMzCDG7Ipz&#10;/OJU5+jYXR4Ttoeef5L66JkfYXvExa7RC11iDK8h7Y640mtKO2SOiSwEXRUDZIdHYkFZLrY0ZGN/&#10;fYpsYtcfW1Jxd0YSnjQl4EVjIt40p6K/Ix19c5IYchMwMD8ZQwvEMMNMIoe38zHYnY/+RXkyDCwq&#10;wMDiAvQvLcLgimKqfiked6Xh5uwYPF2Sil4qfN/qHPStITYUYWBHI/qOLMXgNwchvUmlv/8jRh7/&#10;BDy8ihvfHEdz7VT4B8XQ4/vCwDkaJp4JMPOUQN+eloXFoEuCK2pbQs3QHlpUfAMbb6iT+Nokvba4&#10;be7KYnDCFNESGI0uRyTO8yuau0DV3hsajn6jA84DJfBLL0FceZOM/NZBEhZIEuwjU+FO0rsnFMPE&#10;PxlKtiFQto+AvG0YzGNLYRCVB4uEElgmFsIlqxTLj32BW2/f4iaJfo+Efzz0Cs+GXuAJIfr23+17&#10;jRv3b8rWvB0Zvov+lxfw6tGneP3kIF493Y3XT/eg9/ke9D07jKe/HMXdKwdw5cwWnDm6Ep/t7caR&#10;XQvw6f5uYhEO7+vCvk/mYte2mdi5rR07d7RjB/3/zu2zsJ3qvmMLj2+diR2bmkfBFkAUwa6eOQT3&#10;bBWmdfx2ihABwcF3dPxfu9nEt2i8/2ZMg0ulo8T/FWJpy9HbgvwquhYy6yOIr6xlIbuYJc75C/KP&#10;dnBj6FUwwxhlJnz6fjkeV5LXhI2ROaZmpqGrthRr6wuxe1ohPp1egBMshvN12filMQ93m/Nxr43W&#10;pCMDT2dn4lVnLnrnkdxzi1gMxeidX4TehUR3Lt4szkD/smxZ9+KBldnoJ8llfXDWZOHlqgw8X5mO&#10;l7Q4vevy0LutHH0HWjF0dh1Grn0B6dMfIX15EyPPruHty2u48e3n6GiuR3R8MrSFrbEOhKl3Eskv&#10;oXePgKETFdveH5r09VMMbKFpRktj6QFd2hxNqruxa5CsG4MYd6tKuyOIP1mApNfzCIaGk5+M+Bq0&#10;UbrOYsaFCNl0gvaRKXCT5MAxOh1WIUncZ8PYLwG67mLQiDcmWQZhskMkdIMzoBGYAt2ITJjEF8Ai&#10;qRiWSQUIKm/AJ5e+p9IP49YICwC9eDD8Gk9H3uDl8Cu8GnyEp8/5WaU3MdR/ES+fHsPr54fw5vkB&#10;9D4j6Un+/if70fvoIPoeH0b/46N48/AYXt4/hqd3juDe9X344cJmnDu1GqeOL8WxgwtwcPccHNo3&#10;D/t2dWLvjnnYva0TO2mHPqEd2sPC2LuVe9qc3by/mxlgD1uA6KL2909XMsi2aLyj4f++zUbS3vP+&#10;G9O2DR4RJJ+sI+bmERAtwehtcVxZi7ZHbZT8SpqWmChsz7vObmOUTfGRkrhcbslUb4kPJ7FVUDbG&#10;+Mn6UOP/sWOQFkv+VGZmojUvHwuLCrC2vBAbGIS21uVgd1MOjjTn4viMLHzemI6Tjak4WZ+ML6el&#10;4pv2LNyYl4bnixPRT3IPrU6n1RED1QVSMLiWas/9s5XJeE7iv9pYiBc7qvH6eCdGftgF6b2vMPzo&#10;Cn/k7/kjfyfbP7x5ERvWLkViGonn4AdNq0AYeabA0I2K7xRF4ofR+wfK1rvSEEpuZAcxoF/Hxh36&#10;Dl7QtaPPJ7ENSX5dqryGhSvURRFYuWGKnadsanANZz8YeIayoCKhYuMBLdcAmPrHyGAXkcpCSGUY&#10;joS2SzhbiBCM0XfFR3ouGGfqCVWPaGixIDT8EqETnA69sBwYRRfAXFIMq8QCRNe34sjN27g6NITv&#10;Xz3Go967eN1/E339P+HpkzMYwXkMDZ7Cm1eH0fvqIPpfHcAgyT/0dB8GHosC2IdXT/bi5cM9eHZv&#10;D57e3Ufsx+M7B/Ho9gE8vX8ETx4cxc3ru3Dp/Boc2ENPv7GBLUEnPt23EAd2dOIwW4h9VP59W9uI&#10;Vuyn5++c3/Y7lSd63tHuP8ZmnTDT9/03aRpYIJWR/B3Zhd8XVkdFh1mAflessiKIr6xlxduWDL4m&#10;sq4OY2U9PZkBGHbHK5phrLIFPmYBfKRCqJpjjAqP0yIpqhhCnYFZU517DV3o6hnA0sIUAR4OSA5x&#10;R1m8t2yQS3u6H2YkuKG7KAKbp2XgzOw03OqMw9NuCV4vkdDqSDC8Mg4gRtYkYWB1Cl6uSCP5s/Bi&#10;QyleHmwHLm3G25vHMfzzCfTeOI03P3+JVzeIn7/Gs5uX8OXnR5BfVA4DkluNSqvjmgB9twRoO0RA&#10;heqr7xAEI+dAhlhXTNa3go61K329E329K4xcAtgy+MHEJRAWHqEsFH8GX0eo2bIInHxhFhQLF0kW&#10;nOMzYRkcBzVHH8ibs9XwEH33E2AXngbLgESo2wRiilUAptgEYay+Cz7Wc5ZBzZF2yzse6s7MHB4S&#10;aHomQ4MwCM6BaWQBTCOyYSPJQ3zjTBz+/ipeDIhl/VncAxfR33sCg32fYeDNARmGXh8iDgMsAunL&#10;wxh5Tvvz6DhePjqBF49O4sXDU8RpPJfhFJ7x2LOHn+PhnUO4d2svbv+8Hdd/WsucsIiKX4+e1WU4&#10;+8US3Ly6C99+uRanjnbjxMGFSK3q+J3KC469o9t/vI3qf/D9N6xpHUDvby4jvlhCVJBf3J+ia0XS&#10;iwtd5rICmEwPrKBhSu9viInKBpBXNiKMCf7dZFoi0VFKEH+KGYOxGW2SBdR07KBl7EgP7UTSOcPa&#10;0R0+Pt5IjAhCaUIYKmO80ZoWjFmZIWhLDcTy8mQcbErB+ZYYXO2Ixd158egnyYdXJWNwWRyGVooO&#10;a+l4vYZ2qKcCQ7ubMXxyBXBlD0a+54//7W70X9iJoYs7MXKZx346gv4bZ3Dh8wMoLiqFIS2MhnUI&#10;tFwk0KXia9qHYbKZN1U9kMQOoaoHYLKhHVRNHGFA66JN9dawcpVBy8odurZe0CHhte25d/GFvk8o&#10;dDyDYR4SB6/UArgl5sAuOhV2MamwCKGV8oqEJclv5ivGuvrTHvlCxcIfY3Wc8LGOIz7WdYKiCTOC&#10;Hd+HJQvPOQbarnHQdIuHjhfJH5gBs9Bs6PslwzIyD3ZRaWjunov7r25gEL/gde/XGOg/TaU/jqG+&#10;0xjsPcOgy1bvHQZfn8fA66tsBW6g7+V14gb6X4jbxItrGHj1E7PAZTy5fxaP75/C/du0QLd3E7tw&#10;4+oWXP12PfYxP21cWYzPDrRj49blf6Dy7Qff0es/9mYT3x73/pu3jGp8O4W+Vfh7QXzRtUFZW0xO&#10;aykj/KjlYXEQCoSchjgDxDwgzgYRyswCsrNCbCUmqo9iEotGVd+RYVF4ZjvZ8qK2Lu5wdXVGfIgP&#10;qlLC0JwdhpmZgZiZ5ouZqX6Ylx2OnfWp+IJh+ExzAr5ticYPLSF4tCAKfSuT6PVT8YY+/+nqfLzc&#10;Vgvp592QfrcD0h/2YfjCFgycWQ2cXgbp6cWQnl2K4a9Xofcim/BjW1FRXAATayqsdYCMWHoe8Zhi&#10;GwwdpxCYuIVDz8FfpvoGYk1bUzF5lCOUWAQGYo4dW3dMNraFqqkDrZIbNGiDlMwdoWDlRDAbiEJw&#10;C4RbQjYyp8+CpHoG3JPyYOgTDV2XCOaJOKjTYk0288VkU1+MJ+nH645inK5YIC8USiS+mn0olG35&#10;PIbuKc5hUHOLZCsQD33/VBj4Z8AiPBfW4clwiYrBvhNH8KyPAbfvKgaIof4b3NMC9d3Bm77beM3b&#10;r3t/xpteFsibW3j9knhxGy+f3WEeuIcXj+8Qt6j6N/Do3g94+uB74hIe3PoSv/x4DPdvfo7b1w/h&#10;+vc7cPz4Kvhk/ZYzMpBL72j1n2ezju/oeP+DGAcUShXUSHxVY5LaFOp6DHv88WUtAjFZzxKTWBzy&#10;whZpUtWZBRRFUQg7pG0lKwhFHRuI8cCKLBo1EwfZerc6Fnb00A4wsneBjas7goK8ZFOTtOSFYHF5&#10;OFaUhWBRvh/m5wRgS3UCzswtxdezi/BVewZuLynBrXmpeCEmqqLS963Nx6v15einF5WeXgPp1d2Q&#10;XtsL6fkeSL9YipFj8zD0eScGTszCyFddGDi1HGfWzkZ5Sjq0DFygYu5PqxMDfRJqoqEbFIw9SEhP&#10;2hc3aFl7y/rx6DDYqomLWIYOUNC3gRqDrIaVByYZiHV2XaBl5wND2h45U0faGmcoshjkWODGAdFw&#10;TcyHR7JYISUF6o5BUGdrImyODrPEFCq+gr475HRcMEHHmcSnz9d2ZmsQzJYgAKrWwZjMAlEw94Oq&#10;QxgLNBpTnMKh4R5LCySBnm8yjALToe0RA2Pmh5q58xl53wBDDzHUe5vq/xB9A09J/Cck+130Eb2v&#10;79H/3x3Fizt49ewmif8LXjz5maS/jqcPr+HZg2t4fPdHPLrzA57c/R6P713Gw9sXcffnr5DVtPT3&#10;tkbS3v6ORv95N1btvvc/mGx1RSUD2UUtDQN7GSbrWUOZUBJ5gEUg1rMVEORXIPkF8ZVFoZi6QNvc&#10;laSxhTotg66FMwytnaBHddSzcYa5qxs8fNwhifBCNT3+EhJ9fX0SuvNCMTcjEBvKJDgyLRtXlzfi&#10;h+5KXOpIx53uHDxdkoUBkv4N0be5EoN7WyE9uRzSixsh/WY11X8hpAc7MLxvOvoOTsPgkSYMH27C&#10;k211+HxuOQqjI6CsZiYj3RQSTMclCkpmPlAy9ZHNdT9J35kKTxKaukHTghaHhaDKVlBBTyxd6gwN&#10;S3fZ2R017sfqWNKvu8sWfHOJy2KYpVo7+sIyLBGJtTOR37YEnsklULDwhCKLSt7IjeQP4N+Kcage&#10;mKAtphp3ofI7Y4Iuvysz8X+DaIX4OFuEiYZinK8v1Eh+VecIaLrHyKDBQtB2Zx5wiWYRxMPMPxTb&#10;Du3DEJ5jeOAhFf8Rlf7pKHrFSie3SHiqP/evXpDwz0n4pzfw/Ml1PHn44zuQ7MRjKv7De1fwgMR/&#10;cPcyWpdu+YOzNR1739Hmv8Zml9Chzhbg5vsfVM8jQyqnQvVnuFUWSk5iiyucysL/E0o6AgzCJL0g&#10;vwIJoWpkD30bTxiy+demtzeydYMJrYKRvQd9tA9M3bxg6eoCT19X5KdFobUkBTPz47G8MgvzsyVY&#10;nB2Nwy1FOL+wBj8uq8O9tXV4sLyEYTYf/RuLMby1HEM7aiDd3wLpp50Y+XQuRg6wCPY2YWRvPUb2&#10;1QH7p0K6pxwDPfl4vqYYX88vR7I3iT1FH/K0GVNIMDWqrJKRNxRJMiVDMbOAI4vCTjYgRdnASda9&#10;QUsMSDGkBTSwxUR+NnkWvratN61LGPQYdiezCEx8oxBXPg1RpfXwTCmAllsIlG28GVztMIH/R07f&#10;CfJsaZRNGIYtA2SLSsjUnuSfwCKU02OrY+RJ4gdCzoDvw5CFId4PQ7cybZkis4GipR80nKn8Qv2d&#10;IqHEgKztSRvl5o9UWrgfr52nx7+DQZK/t/8RXr55TOI/wqvXd/HqFUn/ipbo5W28IPlfUPGfU/Gf&#10;Pr6Bxw9/Iumv4tGDy3hw/xLu372E6s6Nv1d4ckNw5B1d/uttlrEdJgwrN97/4IZ+hdJxKqaYoGoG&#10;eY1RlZ8kencKayOUXteGewZhFsMUQxvoWrvCVMxERv+rbmgFQ+7NnL1h5UUP7ewBU3d32LiT/N7u&#10;iIsIQFFiJGaX5mHx1GJ0FaZiVVkS9k3Pw6XF1bizqgYv1lWjl/ZmYGMpRraT1LtJ8F11GNpVi5Gd&#10;dZAK7KoC9lQAu8v4WBmPlWBkSwGeryvBgeZM+NuI07PMHnr05FRVFRMqPW3HZBJfUc8VE7TsMFGb&#10;xNe2lZFfQdeex8UMavT6tDiThe2h+svxM6pZuMHCl8RjJjD0CJPNmCzmx/dKLpBdqBKnLsfyb8bx&#10;78cz54zTsafFYUgWik97JQaACLUX+wlUfgVRfMbeLBB32YiwXwtAwdgLCuKcPyH2Sha0QFZB3PtD&#10;1T6AucEBkrR4XDl/CM9+PoHBJ99COnSPBfCA3v4+ntDOvHx5l4S/i2f09s+ecf/0Lp7Q2z969DOJ&#10;f52k/wl3bl9B9vRVv1d4ckFw4h09/utv1tHNcvRxJ9//IkxDp0rltB1k3RnkGGAF8RUYYkUrMIW+&#10;XixON1nfUnYWx9LDDyYkuQ5/HHVDSxjausLGOwDOIZFwCgmHW0govEJDEBQagMgwf0T4uSItzAdN&#10;OfGYU5KInW1F+G5lI26vqMXL1SR7D0m+nhZnLVV/UymkO0SnNRJ8uwAL4pMiDG/Lw9CWHIz05OBt&#10;T67sIteNlXlYUR4JawMtKGvSqpGAk4TialCRNUlufTECa3To4a8Q82PKicwiWjK2aApiL0DiK/Cz&#10;CvWfzAxg7hMlO3dvIuu4FkrCh8kuVhl4RGCKpSfV3gFjtaxlrYkCrZSqmTf/zvN/hFuxZwsgzwKc&#10;RAsk1F9GfO7FfVEQv0LRyEtWHMrcq5L4U8zdmJ3MUFmcgJ9OrMSd4wvx6MxK3l6DHWva8d25Q+gX&#10;Hr/3GV68fIQnzxhoX93DYxbDo8fXcP/BVZy7dA7RFYv/yMOfFBx4R4f/MzdW/db3vxgBbZcEqSC/&#10;gPD64qqnUHtlPXOoGpP8No4wdXGHhZs3A64ddCxtYeXuDTtvP1i6e8EpIBj+cfHwjQhDSFQwQkK9&#10;EBzoiNgwZ2RHuWNlbTrOLarBnWXVeL20CsNLSfCVJLvou7M2VzbkcHhTBoa3ZAHbsoGt6ZBuSh0d&#10;pSUGs6zPwMt1mfhmcQoqoy1hrKkKbZJMhQorr2WL8WqWkNMU71eMvBIjsKjKulR6klueZJcRn1ZO&#10;nJ0SpFfUJoHFfV1r5gEbjKe1m8jnKpu5QM81WNZfX6b+TuJ8PYlq6orxtDtyeqOrJAryK1Ht1ana&#10;v57RkZ3V0eHjLAp5UZB6Yh1dZ9le2C/RSojbYi/ui79XNvCEMm+Li2yW1kZYP68U94/PxsujjXhx&#10;rBkPv1iAk9tnIkfiAStTVTg62yBeEo3FS+fg5Jd7cefBBcxas/UP1F2gfeu7n/3v268bv5TyP/qy&#10;LKIa36pY+I7Ia5oy0IozOuZQM7aBlrk9Pb44k+MGcycP6FP5DW1cYOnmBwffENh6+cPexxdewQEI&#10;jQpCaLg3ohh405MCUZkTidoUX8xN8cDZ9mw8W1WNN8vLMUivD3r2obV5GFifjcFNmYAg+6ZEQoKR&#10;TUkshlTuSf6eJBI/DQdaYxFopwMtTV1o6DKj0M4oaNljopoNYQ0VenANE3eoi775hk5svexo2Wjd&#10;xEU8El10VxaDVP5aDMQEFoPAWIblscw/CgaO0LDyhoa1t2zE1kTam/EspPHC6og9MUGM8jJwhTp9&#10;uxxbmbHa9qOkZ1HIUfkn6rIVIsknEHIy8jvLhkMq6DoxRzEj6DFv6FP12TqoGrlAU8cYiSFu+G5H&#10;G14fqMfw/hIMHajAi301+GXrVPyyowFXtjVg9/JizG6IQkLaX0Zckpt/9/uNor383c/89+2f297Z&#10;oF1/9AWaBhVLVc1cR9RNbKjyjiS/AwnvDFMGW3FWR8vMDvq2LjB39YWpA32yowtcvTwQFOyLlKQI&#10;ZKZGIj3BH1MLxPjeKKyvS8aSZBfszfPBL3My8XJJPnqXZWFgJdV9fZpsSSHphiSSPJlIlBF+SICk&#10;H1gnwe1FiejO8oa9vhbU2CopU+kVZaS3xjgVKra6yCX20DR1l3VZ0DKjIhs7Qc3EUXZGSsPUiVbI&#10;Vkb6X4k/UZCe+WYcW7oxJP44Zh4lthgaFl4yKBo4YwKLawJfS7Ye7juIJUIFmbWsA/kcN4zXZAYg&#10;xHHx+ARZgdBG0kqNZ4ieyMKT416ee2G9JtE2if+tyKJS0zODjbE2jq1owJODrejfW8G8U4DB3YV4&#10;vasEjzbl4/GmQpxaUjqSXd7yh+oufsP/4+3Mv3azTZgZYRPf8eKPvliLv1RL9ZxCR7RJfjH4Rew1&#10;TGyhSZg5ucPWwxs2Lq6wc7KHr587EhPCUJKfhLK8OJSmBqAu1Q9Ly6KwUyxEVxyIg7nuuDojGo/m&#10;SjC0kiq/NoHkJ/E3CsLzfo9Q+WRALDK3Og5vVifjUmcySgNsYKqlBxVmE3lN+mf6ejkNEpikl9cU&#10;+cSeXtkT+jY+0DRzZmvlwIIlQc1piwzo6YW1oeL/lfTEeBJ/rLhIx9ZhiokbwzJVmFAxcZWp/0Ra&#10;JhnZhdKzCEZv8/WZJWTEp2UZo27D1sIWE2TEZ6GQ3BPYwkzU5mvomLMQBPhaYtIrFsAEFuBEQkHX&#10;BFYmWtjUloln+xvxZmcBendk4/X2HLzanotji0pH4nKn/7GV4W8lfrN3P9/ft3+LzVrM8vbe6i2/&#10;wjpm+lsD1+gRFX0LWguL0bBrYw9LR2cS34nE94SvjwtCgz3QPDULrcUxaMsKwsIsf/QUh+BoTTQO&#10;Ffri0yI3XG0Jx8MFcbI1tIbWiAXlEmhvEmUqD6q+dH0sBldG4+nqdOyqiUCIlS60NfSp7FRTLReS&#10;91fim9M62EOV9kaFew1TZ+YQVyq/K/fC9lBltUluXSuZ2k8UNkeo/rvbyoaO0KSX17TygZKRM9VZ&#10;DFl0ZCilfaGl+hXjmQ0m6PA2rY2Yv0fD0pfK7YKPmTHGalgz/JL8WrRdDN6iEOU1+Tpioitx5kfL&#10;SXbmR442SNnIHeOnGMDEVBPLmlNwf189erenMdQnY9vc4hGftNbffe8y8DcRv827n+nv27/nxi/c&#10;g+ry1e9+hHcwj6iW6jqGjVi7MIA5u8DF0x2BoYFwdnOEi60JmgoT0FWTiYUFEViR44/DtTE43RiD&#10;o0UeuNAQhFvz4vB4sQQDJD82UPl74un1aXk2SvB2A4nPgvhhQQqa4lxga6hHm2MMeZJ1vFBWLTuS&#10;iwQm+RW0bWjBfGBk588WyZ2Ed5ddg9CzdmchOGAyFV+czlRlUBVQEQNUjJgDRPdkMTSRnl7LxhdK&#10;PD5BDFYX5/xpReRIdIGJ/P8TtEShMCOwCMRjGhY+/D8kMUkv7JAg/njxHL6nSTw2SUMUphPvu0NO&#10;ixC3J5tgsoo+rI31sH5mGjYsbh6Jzmv+ZwIqMfrde7z7Of6+/e/YrCVtulSc3yxb+jvENLx1DE8f&#10;sfXwgrGlFQwMDJAcEYRZxSmYnxWM7aVh+Lw2AmdqAnCq1BnPFifhycJovFoWi6HVsQy8MRii1x9a&#10;HQ8p8WZFCo63JCPVxxn6+mZQpWWYqGFG9WUw1SQJaTHk1UlOEk2DFsVUjKl1CIShGKHFcKpu4gRd&#10;kt/cLRjW3tF/XSxCLPQsRmEpiWIwd5MRX9vWn7c9qMq0NCS3AlsPOXE69D3iC0zSYzEZuUHNzItk&#10;F8fo87XE/J2juUEQX0xrOFG2kLSwZlYM48YwtPMesY+p+ePv7h3Edyy+63df+9+3/2ibdUy7po2k&#10;vfuPfry/heVfat66BiWPVKTGY01xNI43JOJKWzIuVPniwaxojNDK9C+JwsjKGIysiWWYpa9fEYWB&#10;1Um43ZWOZTkh8LazhJgWUV4ER0FAEkxenFcXxJfBDpPYAmiae8PUOQQ6DLhTjGlhRJcFC3cYOQbK&#10;JpGVEV6ovLELIXy8A60H8wAJr0Pia1n7Mnw68nWEj6fHl5GewVUEXBaabE/I8ZhYMnSKsQcft6fa&#10;22AMrdBYFuRY0QnQyAParkkj5n+p/8Pv5Ldo7xbf5buv9e/bf7bNOrF1Cn3oDP6Y13//4/4ef0mp&#10;lTYW5EuPd2SN9IrJZLuCMbIqGn1rwokovFyRgK+bY1Eb7gALIwMSjQTXd5GRTlx1FuflJ5FwkzR5&#10;X53kJCYxYGqae8GQRNe0IuktBaF9oe8ULJuJQZBezLcziQUkFnoWUGI2UDf3hC6Jr2PjP0r6vxKf&#10;gVVGfLYCwq9z/yuUDV2hZf+XER2PdKnJe6uC/Au4Lr4j8V29+9r+vv1X3OxS2j+wievItI5vP/4H&#10;JPhn4ZXc8jY1t0Gal1UmDQ2KGTG19R5Rt/SWnU0Rqiuv8S480t/Lq1OJBfm1HaFCMurY+ME9IgNe&#10;MZmyLgnadr6w8IqRdVqbJEIqrcioXRklv7IhFd/MA7p2ASySQB53hLKJN9RsI0Y0XRJH9H1ypSYh&#10;lVLLmBl/+F7/Ocg+c0JHpvgO3n0df9/+T9+sUzvlrOLaY6h+S60lHT/9EXH+M8Ba0v6T7DPEz4wW&#10;n+ndx/v79vftX7cJK2ArmeVtHddeKMsR8R3HWCB3/4h8/x6QvRZfU+a/+R5k7+Xv9uR/cvtv/+3/&#10;A7Md1Sk7VWUiAAAAAElFTkSuQmCC"/>
  <p:tag name="ISPRING_PRESENTERDATA_1" val="S2VsbHkgTWFydGlu|Q291cnNlIE5hcnJhdG9y||aHR0cHM6Ly9tYW5hZ2VtZW50c3R1ZHlndWlkZS5jb20vcG9ydGFsL2NvdXJzZXM=|ezk3NDM5Mzg3LTg0N0QtNERDRi1BMjY4LTNFNTQyQTI0NjVBMX0=||SVNQUklOR19QUkVTRU5URVJfUEhPVE9fMQ==|MA==|||"/>
  <p:tag name="ISPRING_PRESENTER_PHOTO_2" val="png|iVBORw0KGgoAAAANSUhEUgAAAL4AAADDCAYAAAFLz5sUAAAAAXNSR0IArs4c6QAAAARnQU1BAACx&#10;jwv8YQUAAAAJcEhZcwAAFxEAABcRAcom8z8AAP+lSURBVHhe7L0FWF7X1jXaNh7c3d01SNBAEjwJ&#10;SW7c3d3dG3d3lxN3d3cD4hAIEALBHQb0jrVfSNM2Paft6Tnf9//3rueZfd8S2Hvtseaac8y115rz&#10;uz/T9u7du48tg58zqn707zVebAXlp4rKIlSUZ+LUsYWYOb0tfpzWDuNHN0dlxVuIf6/69T/XZBcu&#10;QUVlKX4q+YBpE1ugdesG6D4gCk2buSCsmSM6d/BA9y6emD88+I/fiL94RnZhmZSXZWDG6CiM6NcY&#10;A3v4o1trFwQF2aJle3/4+NsgMNAWbUKsURJ/CIcO7f/nN+HFt3x9cQHNxuWDMX1YBB6dW4fK7CfI&#10;/3AZzy8sQUigGXwaO6JhgB38G9liZC9XJL47jdt3rldWXe637ZcXLwEqsrB4bDtkx54BiuJQWZKA&#10;yqL3KPl0E+e2j0dQlDc0zeTh5mWGyGAblOTcRWXp52/D9TPmP8vdW7uwekpbXvAuyvGOg5rKwU5F&#10;YcZ9pD3ZhBZRXrD3toZjAwt4+pihd+eGqCh5hbzME6CmFVVdWrq4+a8vLmTO5Pa4eXIekB8HIAmV&#10;lbwB0oGCGJR9OIMWHGxrdzN4BDnC0cMYLSLs8fHdPpQW38L7+CsVVZf/du8rK0oxcnAEUp4fQHHG&#10;Xd7kKVD6EoUJF5D2YAsK3h5B22hbmNgawtjeEBZO+vD2tsL0CSEoK3wIlMRgz549zaUb/PriQkrL&#10;0tC5UwBy48/j2fGFeLB/EirynuLjo03YNrUdxgwKRWhEA+hb6EDDRAO6FuqwdzFCx/a2KC19BT7i&#10;z2Px2xsUIzs7Ds2buWE2Bzkn7gyenV+LysKXKEg6j+zX1JYDc9CqqRO0TLWgZaYFDVMVmNmqI6KF&#10;JVX7PSpRiAcP7lSK6b/41zeopHoW5b5B40hHjOgTgtK0e6gojENFWQIH+A7heokyfMLEbkEwsdaH&#10;ir4iVPTkYeqggyZRlijFa96gGBUVhRD45/36BkL/f6r4jLAIR7QItkYpB7WygGqKZBQlXUfJu4so&#10;T7mKoz/2gJ2NIVS15aGoXhd6VprwamyOuJfH+bv5X26w57c3EE9RgA4dAuDqqo+iF/uQ/nAzcp/s&#10;QPaVxUi7sxLlD7fjypLucHUzgrKmHBTU60HNSBVWDXRw9doqXrxAdoNvj4GYZMWYO6cve+SGZZN7&#10;4P2t5bgzsztiNo5F+YM9eLx+HD7dWosQN30o8ga15X+Aopo8TBw1UUItKkUGUpMTZKr6m4tX5hOi&#10;HCyZ05kDqAYTDuITWtLMAytQeGEfUvYuQs6t9Ug8Pw/RvhaoUb8GatT9AXUVasPMRgWFWddRlHn3&#10;Zy36eh5UVuZhx8aJmDSsCVKf7CIEZpBTV0F9TRVc3DcfmZzBeXH7kPdmH/aMCIG2wne8eE3UrFcL&#10;9ZTqQs1YEWOGNsG7Z1vEbC6XbsAvFUI1UZ7Lqf4SOckXEOitDSNjeehb6qO2XC3UrFuDN6mD+Bt7&#10;kPt8O94eGIzYJeEY2cQBNWvXlN1ErgYsHE3QtSfnSBMdGf7V7dWLpxUoeU5j9gqVuY/h5WUAFZ16&#10;UNZW4B9/zx7WQG2lWrCy1sCx/i64PMIbl8Y0RL8AS+nicsryqK8uB3lqlE0D898aPP5gaHnOExRk&#10;3ETR+5NYOKaVpBXq+iqopVCDWiIPPQsD6GvWxNMFrXBuqCcuDvVDGz8j1KrzA36oWQPfsyPfK32P&#10;bj06fNtki7tmJx3B+5uL4G5VH3VVaqKeSm3Iq9WDnGp96np9tPe3RfrzLdg/OggTQgzh423GG9Ti&#10;DQgTB1tTX/mX0Py6iZs83tgZO0f6IiTYBfK8iZyGAm8gB0Wlmlja3Q/Z7w4g/uYSuLnpwcbVDLUJ&#10;Ud36dfi0CsLAmVVd6vebuMmQdl6op6mA+nwCBQ0+DXu/Z9s4xO2cgII3++HnrQ99WwPUkRe9//6P&#10;++Svm/ijuqp1ULP+d1DRVcCAjs50NBuR/Hgn1PW+g5WTJQYMGVj5ly7+deNjW4qL/Fqq/vnvaf/4&#10;xz+6cb7EU05X/ejfb6KXxSXCKhYh/eNTLFncE/NmdcTE0ZG4fX2LhPtfehLxR19MB83u7Glt0aat&#10;M5qEO5EP+cKviQ06dfZBp04NScoeY/3i8ZUHDhywqPrzf96+vriQA3smY9GszujTyQuDe/qiWag1&#10;/IMc4NLAiP7Cg27THhN6N0RO0uF/rUm/vnhFZQ5mjAzB1sUD8TH2FIqSbyIt9iBWTGiNZlEe0DaR&#10;hyP9RYsIG2QlHJC83O/e5NcXr6woweYlw7GK1KUy7wlJVzwqSt+jOCcGn57vQ+sIOzj7W8Pd1xo+&#10;ghO1s0cROeyhncOwa9cularLytru3bt1v764dANiv3paR3yK2YWKopdfeFFZ4Stkk7oc3zQaTj6W&#10;pC068A6wIUdyRHHefbx9uRF3bx/7pS36LTQldDgZGNszAIVpl1BZnkBGl8yn+kTilYjyzIf4cHcT&#10;3HxtYNvAFI6eZnD3MkGvDi7035fIn27/EqpfX1zAc+TgCvTv6IfybLIIWtmK8pcoL36OZycWIu+1&#10;MIib4EdbZWBjAGNbXTi6G6F1C3uUFVwFip/gyOGDsht8q/fCWU+Z0hGRYS4oek1avqA3Mki4Kgtf&#10;IPbgTCya2BrtItxg62wkkS5tM5IuZwMEhliSl14m8XorQfq7N6ikd+vdO4i03BEzBgZg/fSudJ+H&#10;yElfoijlOlIf7cPO2QPh4GwILRMdqBopQcdCBR6+ZowRphNSMYaF4Owf893Ll7F0l7+8AfiPA/uH&#10;oFO7xij/dBllmY9QkhtLwhWL4rQ7/OMUVOS8RTDHQE1fHsp6CmR4KrD3NEGXnl68QaF0A2kcSsvI&#10;X351AxE2jRjWDM2ifVH++TY5P5laNslXYTyQfA2lSZdQ/PYU2jHS0aSLFMRL00SNJFgfzVo7cryy&#10;f77B+/dvf/MEQm5c38U4zBOH144hUd6DzJf7kH1/PdJuLEXZiz1IPjQDIyJsoU0zrqBWBxqGqtC1&#10;1EFotD2VJIfaViS7wTcHmVJY+AYeAc6wczBFYdw2nBrVAg8YTr3ZMwWlZzeh4M4W3Fk/lD1XRV3F&#10;mlCix1MxVEFUaycy6wTCnCtucPV3BjkPt25vhauPOfRMdWHLQcx4uRefDqxB+b3TyD04F+m3VuP8&#10;wi5Q1JLHD3W+Rx3643rKdXDy+Hy8eb4X5QWxMi06duxY/Z8vXMQBSsfpvZORGXMQ25YOhJqhOpS0&#10;NKFHnAuf70HO013If7sfn24sR/9wd9SrJ+NEgjvVV6sLXwaFKa/24dg/fvw5wnn77qU0Dhw92pxY&#10;zB4YCCcHNSjo14W8hhw5UW3IqdSHvloNZMZuRf6D9Xi+vAUujPQnpakl3aAWiZmGkQas7A1gblH7&#10;lzNZ/A+K3tGYkaLnv8CQTm6wtNOGKZ16PZItiXSxh2r66ujvp4/zo/1xY3wADvd0ptOvoo3K9aBi&#10;oAo1jom2pdpvqYu4SUnuA+SmnkPSrZVo4GHBWarKHv5AB6/GIEMV9fk0u0ZE4uqoAJwf5o21fdwI&#10;naJEumrU+gHfyX2PWmo1f9n7r1tO4lmkvdmOSxv6Epp6sHM0lIjXD3Iyaq6qUwfPtgxEyu0lWNTS&#10;EnNHhMHUUg8/1OA41K6Busp1f//i1S3xzFScneKHQc2coa0vh1rKHDziL88b6Gr+gEeb+qAo8RQW&#10;T24GU0c91OXNa/LiAsZ/efHqJn7RylKDjE4eNQhRHcH7LbTRN9oYV5d1weeY3fy3etAid61ZW0aM&#10;//DFqxv/YO3OnTt/qskb1CJ7a9/CG+doyOKvLcPrB9uhQNatbarz5y/8rSYu8muhpexT9c//+fbr&#10;m9+4caXyffyzirzs18j8HIuUlOcVT57ekCjm17J//367qkv89xpvPEHc/PTpU1+ZsCKUlefRyiRi&#10;26ZxWDSnPXp1b4jWXbwR0doTYa1cEdnSGV16BGDQoBAMGxyOoQPDsG/XHJSXvMDbVzcqqh+q6jZ/&#10;byO3biou/nOHvxKG2z8hndyvG2ZMjEaffkEIaeWE4EhbNAqxRUN/K/gG2yOiZUNEtvLhzxzgF2iN&#10;Vm18EBLqgBbNnREVYopJ3dwwra87sp5tl/SSFDux6vZ/vfEi6b/XccFrKlCM8rIPmDO5JaYMDcX6&#10;+X2xblYvzBsRjZsHFuHxmVV4dmEpTm4ajrHdSGpJaMMjXeEXZAdjazV40qG7NjBBQLANgsmmu9HX&#10;pjzeiPwPR2nWY3H9xuW/FtmIIO53Ea8W8qaMzBdYOLYdlk1oi/2rRyDp2WGUZT9ERUEcSQmpZuFr&#10;ygsUk5HkJJ7GvWNzMLZ3MNo094ZvqDMsXfRhaqUJz4aWCGziBF+Gw51bWeDwlv6oIHErq/iIcqrm&#10;P/4hqVduVff+eRMdz839/O1Of5FSFBa8xqrpbbF+RmfcPzkXpR+ukzI95zx4KxFwUhuUlZE6lSSj&#10;NO8VSj/fRUH8Sby7vgoTB4YgLNILjj4WNMY6ZJzmcHI3hhfdvx9JevtWdli3vK9sBZUOdtParsj6&#10;uOtfm7x/iXq1UO93bpqMGUNCsW/FAOTFn0BZ+kN2XhCV91QtIR/4e8n8/xSg5DXKcp8gL/k2ct8e&#10;wuPj8xAV5SkthDr72cHEXgcNAuzh6mUGV/LCxsFWaMM5tGfDKBLV58j9dAJFeRdQVnz19x/ij3Ze&#10;LIFlZ8Zh4vBwjOodirf3dpLX3yWnJ6cUAURFCvniR1SWpco+K9KI4lu8fbgdl3dPxvX9k/H42Fy0&#10;a9EAHn7WMLLR4SgYSkvHNu4msHExQANvczRqbIO2LV2wc11PlOVdQ1nRHY7sQ8YEz377EPzByadP&#10;H1V+q8O/lp9+KsSE8R3Rv1djtGnmihtHFyDm4lK8ubASd/ZNxMtLi5DDWKKy5Dny0u8g8/kB8uQ1&#10;SL69CfvXDMfiCR3QI9KDnfNHUKgH9My1oS2JJgxttGForQUrO014eJkjJMQCfbs7Iz/rIkqLn5KK&#10;xqCiLA5lNL2/eIg/hn6xFI/k5r5Av35N0IFxeFCIG9bN7YfFo0KxalwnbJzcC6vHtMbV7ROlxeHK&#10;ordIe7gDnxjGHV85BJe2Tca+uQOwcEA0whs7wJZoC3eubqRNMqgODWMV6JirwchSHTYO2vBrRHPb&#10;1gbXLi/jaL6XyHolJ3VFecHPD3D48GFlesQ/9ABipSIrKxb9+jZGRDMXmj5XjOkXwUBqJ2IurMLb&#10;u7toba6j8NMjVBa/lnh14cdbKPjE0CWf6PHhy2ihKtKfohsjO18fawZcOtA01oYayaaKvgIptiI0&#10;zZRgYK0Mdz8LhDW3xfgJzWmNOKHLCSJNtwhphBWUHoK2/kpaWvI3Q5tfShGo6CjIfYeh9KRNIx3R&#10;sqUf50EIO/eA+inC/3fSMkBl4VveJInT5TVyUm8gL+UGA7kn/DnnSdErlKTfxcqJLRERZAUzWz2o&#10;MLBTZXikoiMPefU6HAV1aFuowpzhqm9TWqVuHiih6lSU0duz8794AP7nVW5e5jc6/FuRnFdFHpYu&#10;GYHoaNKE5l7wcNVGWfJVVGbcQXn6fZpKRvcpt1Ce+xjFqdeRcnMdUi+vQObd9Uh/vROfnmxE5uUl&#10;uL6iN3oHWsKZMYS6Zh0oa7LzavWgqFFfGg1NY3WYOhjDrqEhoto64+DR2bx/FjufL8V8X49Ax+vX&#10;r/2hCSweQKz0xzw/jYGDohDenHQg3BsNnbXx/vpafDw7B8m3luCnF0eQeW0l4neOwecD05F5Yg7e&#10;7ZqCW4v6Ye/gUNxbPQSvjs/CzkmtEORrCk1DZdkDqNaVYhwlhnoqBirQNNeCqasGmrawReL7Y+x8&#10;Gs1yDi3hVyMgmvjyrQ7/UvjUleIPC1BU9BLTJrWjjtrD0M4Ats4WaNbEnrRhPc32XmS/PYjXq2bh&#10;p+S7HA2aP1qjrOvbkbh2CrLOrET+vS1Ivr4S99YNQfOGZlA1UGTQVbdqVfwH1GOAVo9Bgjw5u565&#10;IvlVI+R/voni/GekGPQvZRk4fvyY4Ev2//QBJJWpLANnD0pLP+GnyveYMKoVnj3awdj0AOZN7wpD&#10;EwWaPiMoqjNoY+Snp10Tdw8sZoy7DR93z0TSjtn4uHcR8q9tQ869jUi7vxZpt1bgxe5xWNEvAMGk&#10;E2Ih/Ic6NSSRQtT6NaUoR44jomsiDy9vXdw4uwCx99bgCkcT+bd+Rr+6feshKum0Kks/ouRzDI5t&#10;HYM9i/ugb0dXnNo2Foc3j4eNdQ04uFpCSUeZQaES6jCyrCVHfdZSgBElM+4UypPPoSTlAgr5mR1/&#10;lOHWNjzfOQK7h/tiMO38yG6hqCPHTtdi5796gLqKdaDAa6joy8PezQyNm1hjUP+miI879NvOVzfx&#10;D7KJmkOeHk8K8IYPQCl+w0n5CLGXViAszBYOTtowMFFix+tBWVcJtRVqMGwT8bcsuKynSF1mEKqm&#10;pQY/FxMs7d0EFyY3xo1pTXBnZgjuzmqM2zMZWg9tiH4+lvi+vvg72QKB+JSuI8dYX6UOFPUUoc6H&#10;sLBXQ+tO3lLnqTquVV3+bRO/UEb+gaJnKC98Sg7zCKXZd1GcfgUX90+Hm6Ma1UYFZo5GdDyyFy51&#10;FIgabyhUqAY/f6Aeq2irQENPFQ1cDDEr2hUnB7jj3NAGODvYHZeGe+PiAE8c7O6KXkHmUFGri1r1&#10;2HmxhFKfI6hBcLSVocCRVTagGCmjrsavVjv+WRO/GPf4fEXp51t0SpeRkXAAac834cXZaWjeSBfy&#10;yj9IE8zUWg91lGpIUk9FrN3Up/ooQUNfnWZQC/U16kBf8XucmtUcqWdm4fGKbrg1KQzXxjTBtXER&#10;mEHW2djLCDqGqqhVp6a0wCFe/EhzgaNSm6qlyIews9P+453/uok/yozdjg93l+Ll0dHYRPQGRVnC&#10;yV4TdvZ60DZW5E2+4wPUpNrUkdSorlKdL2+nlLXqY37vSCQemYzc+AMoTDyKJ8cm48SCzugd5Y7G&#10;pNMePvZQVK6P2nWpQrU4CrXZ8To/QIF/r6YnJ3WcAb58VZf+WhMXObRlYeWpKb7YPcoPY1p7QJ4d&#10;V+awyqnQYqhxwmkryRZg1OWhrqeOC2d2YP741pgSbIjLS9oh/+0BlMefwtYF/aGrVRtqxhpwC3SC&#10;Fh1Wnfq1pPd6YhTqKdSFpb3ZX0P8XzUioSQuvGTZ4kqxaqeoXptqUxs1lb4n8lQlRT6QRl00cNLH&#10;7g1Dkfn+OMa0ssSTA+OR/+YINi/uDQNLJeqzHLTMNWBN/1FboZb0MrJRcCMpsOcEXV11u/984w1D&#10;xU2F7N69+6f6tBqGnBfTxrfHg4vLMHNMKCb28sTW2R1wcMNwzCX/MbWqh6kzpny9xLK96nL/O5p4&#10;T8NOLaHcoJQQ0aeUjfzuXfUr/3saOzabHatGUixU/fTyxaOKT6lxFQV5r5GZ9aLi3dsHFafPHP/1&#10;otbDqkv891t1Jy5fvkQCKIIcOr7ybPKTj7hxeTP27JqM2bM6YM6M9lhBnZ85uSXGj26GlUuHICPt&#10;DuLf3P6yiHXgwAHTqsv+Z1v1Db+mGSWluSgnsfr44QaWzuuKGRPaoG0HN7Tq6ofw1m6IiHZBs1au&#10;GDmyGQb0a4whA0IwbkQrpKXeREnhc8nKCKm6xd/fePGj4gYlpeTfX3VcUA0Uf8S9O5skdIcPCUH3&#10;Hr4Mwq0R1cob3fqE8tMTDfn/gU1t0bKNBzp18kTXzn7o2NET+7aNx/ZlfTF/cMP/zENUX/TrTgsR&#10;C0wVyMazB4cxc0IzzJreCa07eyIoyhpNIuzR0N9Cei8aHO6K8JZeDNidGdPaIDySoxHlglbRDdCy&#10;mT1GdHHBlO4umDPYB89vH5DUqerW/14TF0pMfPfN0LKygnFERTwmjQzBnEnRmDo6Gj3bN0DvTj4Y&#10;1rsRerZxQ5soGzQONENAIzuER3ugYYA1HBm0h0Y2gE9DSwY+jogKt0PfVs5YMKoxCt8dxqfUE9Io&#10;iFdRVd348+1baIuVN1nHKQxi1q8agWmi8+NbYeWMrlg8ph12LhyKx6fX4Om5Zbi0fyrWTGmDLpGu&#10;aMQAJbyFB1wamMLWUQ/hUQ3h5WuOQNLhCDLZ+WOaIuv1PqQnneQ9Plar0Z83sd/u+M9SWZmPwqxH&#10;WDS9LWYMD5dowcV98/Dy1i7kJV5HRcZD5CddQW7CecTf3YR7R35Ev7YeiOJDNA1vADPyJUt7HXg2&#10;tEAjRmuNGlmiS7QVbp2cjs9JR3mPFJRX/s7Gyn/WxB+kZ6T+01WIgqJU7Fw2EgvGtMLqaZ3w4Nwq&#10;lDAsrMiPQXnBC1QUvQEKX6EyPw75H68h5fFObJvbHe0inBjoN4QL1cfAQg2unlSpIAc+hDkiw0wx&#10;oqcd3j3fQnVMpE5+IkiyEajq2j9v/MUE6to/R50qU5AZgxWTO2De8Gg8OrkUpVVrOmCnq3dOVBQn&#10;MlZ4jeLMB8h/dxrPzi3F+L4BCIt0h3uQHWw8jGFqS7JGtunla4EmfKAerdywZkEnlJW8Q5kIT8sS&#10;EPdo6R97APFL3+pwtTDcR+VPOdi1cQwWjI7AjoW9UJR4BhU5j6XtrdJ6T1kyUJ5K25/MB3jPQOeZ&#10;tC0zM2Y3ru6dghZhTmgQZE/0baBvoSqt/ftxQvtwTrSIckLXdtYE5zE7n4C8zFtIT96GAwck/d9V&#10;1c3ftn/VcUlQhp+QhqWzu2HllNY4v308ipLPoyT7KTv9juZT7AtN4XCLvbwfGWImoiQvBvkpN5Cf&#10;cAhvry1FJ5rIxs294MROiw0aPgFOcKL6uHIkvH300TLSARtXDSIYb/Ax6Qyy0g+gtODi76NPjtLo&#10;j3W+HMUFCZg7oS2mDWiCpIebUJJ6XdJv2RK5WOeXLZOLVeeKMqpOQSyKPj1A3ofzSH2wHlOGtURY&#10;Sz/YelgwzNSDnTutj6shnNyN4OFljFbNHDGkh48Uor56ugtFuQzyCy8jOenit33AH+o4pbK8ADcv&#10;b8WUIWGYMSKMFuU0ynIeyiYnJ1lFuWwjj1gelzY5V4gl89dA9hOUfbyKotf7sXPlSDotX7j42sHO&#10;w4oPYAAHD3M4NDCEi6cJmjaxQYeWTnjzdDN2buyDsuIblJtUyXvfRv+Pdr6iMhuLfuyDMf1CMLF/&#10;Y6J5ERWFT6TVh0oiXgl2vJxqI9b4K2gtOHHzaG3un1mES7sn4/HxGVgzqzeat/aDo6cVTOz0oWOl&#10;Cesq9O2cDeAfZIuQUBuM6OONTwl7qDK3UV58n2r0BC9jrwj0X1V1+0+gLpZMyjMxbmRL9O8aiN5t&#10;GqA87RKtyV0Upd2XbUAqjiNCYivVS5R9voO0Bzvx9tIKfH6+C4UJR5AfdxjHt41j5/1h62ImbUwy&#10;sNGDubMxHLysYeWoDRd3YwSTC3WINkf8y2285l3pxUR5yVOUFsX8Ev0/3Hl61IR3dzBscBjacdL1&#10;79wIsZeW4/WlVXh6fDZu75uI93fW4afCB0BJLHLiz+GzWAK8tgaPTi/B5vn9MaJjILq18CPL9IW5&#10;vSH0rPSgZaYJfRst6eWErasRbBz0EBhkg9YtrHBg1wiUFNyn6XwmvZwoK/7TnRfrmaLzOTh/dj36&#10;9m2Mdhz2gT1CUZZwQkL37OrhlIF4dmIWilMu0Na/RWHSRbw6OQ9P9k7Dj0ND0a9DAwR56iMk2BE+&#10;gTZE2RiappqSaJmJnVtqMLVWhzU9r0+ABaKa22H2tEiUlrLTZW9oOmXvzF69uS9U54ywMmffvnv1&#10;T70peyJTGWTh+s0t6NjBG82jfeDf0AQvLq3GtN5BmNY9DNN7BGPHrC7Ie3+RliIBufEXkXh1BU6v&#10;GYr7h+fg6IrhWNgvEuN7RdEsGsHCwRAaxrrQNOYDmKhJnde3UJcclycdV9MIa/Tv58E59FpmBJDP&#10;73lUyaq3Kn9EZUTnxWdlRTaOHl2Ezl18ERbhjiCi8/bGJmz9sQfObp6EHQv649mFtShJuc3JFY/8&#10;VNr2D7QwH64g5dE+xJ5dgbPrJmL9zIEIpoe1pNqIrWzK+srSbhw1YyVpx5m+hTLtvjECGpujfUdb&#10;5GU/YMez2XH2oWpn/p/uvEB+947piKYLDw13Q4C/JcqSL7PDyxB3ZT0+xp5A8SdO3LxYyWHlp95C&#10;IflO4ae7EscpyX6O8tznSH5wCs2aOMHayUhabVMzENuHFKGkWx8aZiqcBypoEGCJAAYvrTs6IiX1&#10;Cjst3mWV8vOXb1L+Zecl+itR4Fzs3z4LEeTe7TsHIzjAFpXptMGfbqAwjR0sfIEydrw09wVv9I4/&#10;u8OHEcuID2gx4lEubH9pGj4+PY2uUe6wdzCGHnVd1UBJ2uenqCPHh5FtKDSh1fHmpG3ezhYXrq6l&#10;lcsiIH+x87LPfBzdtwDR7RpInQ8LtiXxo/MoekFL8JYdJK8pekt5xxskoejzQ2SnXEfBx1uopJet&#10;LIzjgz1HesxBdt4Orm4m0DHXhIaBsvQeS4iagYL0NlHHUhUejLrCWlhj7qJe5Er0GeVFf15tZMIg&#10;hJ2/d3uPtAW5bYdAhIe54vPLsyjJeUQTRrTFcjk7JzoPOqqyT49RknQZZdT7koQLKP1wiT++gozb&#10;WzGGsayfqylMzXWkzY9K6nWhoikHJR2xEVIFulYadFxGCAyzwuARIQSOo0bv/tc7jyIU5r9G715N&#10;0aptAHzIDA9tnEIGcAOVRLmYOl724TpKPt9DKSdZwevjiDk+C3l3N9JJbUP6611IurAQqWd+xLzO&#10;XghxM4WFtTYU1OpBSYMdp8hp1KfqaEDPQrxd14dPUwt06O4qjWSF2C/0Z9VGenfLzos3KRVlKRgx&#10;vCVatw+Ch78tgmm3c57tRXHcXny6sx65rw9KTgmvDiDjymJ8vLYYaTeXo+DZdlTE7UfhlVV4tnkE&#10;jkxui3BvI1jb6bHT9SGnUls6lqOoKTqvBnWKga023BsZo10XR9p4qmQV6n8Jeek1UHk6Zs3qTrUJ&#10;hm+wC+ztdLBwTGukXJyLD+dmoTRuDzu5Dy92jkXC1tHIPTUXn47ORiz5/+UZ3bCopQNybq3Bq0NT&#10;0ZEdMzRTlpAXIqdSRxIlXUWosvO6Nppw8NfD9l3jpMNm4u05zdZf6bxMGDLh9OnliIjygleQC1z9&#10;nBDoYYb3Z39E5out+HRhKc72C8ft+b3xYssEvCGP+XB8Pooubsa9BUOReXkd8u9vxftz8zGnqw/M&#10;LTWk15xiy2wdhRqQU2TnxWERXWVo0mk5+RhiMgN4QTeAj2Sp2X+284IeyF55iv04Se/PoWu3JrD3&#10;soORnTjiYoOuLVyQfncH8l7ux5u9S/B+11JSYMa0GfeQ//IMXq6bgnfrJyP/zhZk3dnAh52LlUNC&#10;YWamKr2cEK86hYgtufXF20I12nx9Jbg11MXNK2uQn3UHJQwxy0vpacuyZZ3fs2ePn3j3+e1OywTS&#10;cbBcTthsfPhwBwf3TEJbOio9a116RA0YGOvA3EIXQ9s0xIsrK1D69CBSNvyIvIt7kH1pL3D/JOKW&#10;jkTx1fX4fHcdPjGaijs8GUv6BUNfXwF1leqiFjstDnHV5gOI72LNX4VWaOCQcORmXkXOxwvIT79G&#10;P/IU5TTHUud/j5gJ204yLkkZcumgUvDh/SXs3zMTb57vROz97ejXLwoGtArKOuqorSQPVfV6aOyq&#10;i3gyy5yLi5CybQ5Sd85DLslczu1NyHu0Gan31+LDmbm4vrgbRrV0g6ZGPXa2tvSWULyfqllPtl+5&#10;jvTWvC5cvYwweVxLPLy2DPs3D0Vu6lkcP3ZQvPrx/SedFxaGdrUii2HfS1w/sxjbV/VHIhlkZswB&#10;3D+9CH17NIapjSHqqctRlFFXVYXWQh52xgr4eHcbcp5uR/bjbciP3YeCtweQ93ofMh5vxLNtozC7&#10;PSmxyvdQU6g6dPbVa866CnVQh9ZHUVuOAYslGnqJF82c+PGHEHtv9c+oi0ZmufLWrRu/2KsgjpdW&#10;luegPP8dXj/bhekDAzG6hxfmjg7H9SNzMbBPAEwslaFtpIV61Fk5xbqoX78uairVhpqmAloHO6Pg&#10;3QmStPMoohR8OIWcdwfwkWbz0pxWmNfeCf3DHGGoy8laR7xc++FL5wXycjSZ8hQL8h9HjmZoUxsc&#10;3jcLBZ8v/7LzookfiI1EwiTS30vr7GWcIGKzd1n+I2ya3QldI23g4a4NO2tVqkptqBqSTOkoobY8&#10;b16vtvSGr6ZcTdTV5r9p1MGu5RPx8Qltf8x25DEezb4+C8/WtsOL5c1wb2Zj7O8dCPW636FWbdm7&#10;Wenlsjg8R90X774snCxgxHnl4KqPsZO6wM1F9rZw+/btmlXdljXxw9TUpAphhsoZf5aVsuMl5NHS&#10;ZqGXeHNvMzYu7g8XNz1Yk2+LN9ZaJppQ1VOushayN+Pi1bycKlVITQHa7EArb1NcnNEaN2aE4NqU&#10;YNydFYI7s4JwYZwXNrZ3hbai7M14tdrUriu7zg/yNaSjhUpik4WZEiydVHHw+ILfol7dJPTL0lBW&#10;GEvEY6SOiw1B5TkxuHJoFlqGWEq7+NT161HERbVhQp2XUxaTTiAn67zQ2e/kv4OOoTLsdL/Dpo72&#10;OD/KB5eGeuDaGD9cHe+PM/2dsa69GwzVRMdrS5NVXoWWh38r9qYr66tKnVfQUYC5iykM6AxF/yhB&#10;Vd39ZaPuP7p44QTpwzOiTu6dT7MkXutn3sLnN0fRhp23tGTAQOJk6mAgORclTtCa9b+XzqnWosqI&#10;If+BKGoaaEFZpSYGMdbd3skd54d74OxAd1wc5oWLg71wtocbVnVygZ2RAmrX5wMQ9R9q14CCiti1&#10;r8pOK0GeHVdjhCXHiathovD7qFc38QsVhex0/hNS2rsoSr+K3MSTyInZiaen5yO6iT2snC2hbqQM&#10;S0cz1Oawizfiwi6r6arS4tSDiYMp6msoQZcBxrDWbng8rxNuTmmK80O8cZ6dvzTEFydGBGD1yMZo&#10;E+aFOuJIRy3xOp8qI3b9U76r/wO+V/gePyjT62r+gSMG1U38YlkmPRoDjfyPp5GZsB+pd+j2tw+H&#10;iX5N1FKpK3FwJa360kGKuso1Ua9qL4KqjgoDCxVpV5OenjzGtbDCm91D8e7gRNybHo1bE8NwfUwo&#10;jg1riim9AuFGZimnUFfqfI2ataWOf08VEpsyahEUVVoj0R/K9Kru/fPGXxwl/iD3w2nkJh9GWuwm&#10;vD4xGYvGRkBXh5OT5EmXkU99FZo1Il9flXqqIc+b1ebPSG81OeQataCj9h12spMpV+fgU8w2JNCr&#10;bunTAFNDDTCjozMCGmjAw9MaKmrK0j6ErzsvrJY8Te6SJfP//AZr/sF98UfpT+gRb87C5UW0zT2d&#10;EeykD1NrFTRr7o86ctR1DmtddlpejY5Kua6kPuIcsTznQkN7PRwe3hSfH6xC3ofjyHm9H7unhmFM&#10;W3cMIKV2dNKFsZmepDa16tDL8gHEXgQx8VXIawYO6vnXdoaLxj98Kv74zeEhuDy7CQ6M9sC87j5o&#10;3dQJNna6UKS6yKnxpmSDarqcWGSDYiOFmjZVR7UGAqzlcGJcE2RKnecovj6AW4fHoX20E1WrLrm6&#10;vRRFyTovk/pUISVShoWL/wLiv268wBZxkROTfXFonDc2j4tCkLMhNMX+STqiuqq1OLF+gKKGomTi&#10;xAM4O9Mb7p6DYSHm2NSLoeL9lSh5f4rR1H64mMlD21h2HM0jyE2yUrWJtPCw4iGE2RX3+7c7/nUT&#10;Fzu/f3WFp7O6dNJJ7OAQ2w5rK9PMiaM9nMT1iLqCZj0EBZqSSC3GofmdcXZqCyRem4+ypBPYtmgg&#10;41RObrp9E1JpsXuqtmCTNWhVan4nHb+q6vjMqtv+fa0aEQ0DTSJdhySsHj1pLdRS/B41FckEqe/G&#10;5upIeXcKk0cEIZFeef3wIMTzQbJfH0FYE2vI6TBq0lOEg6cdatKLil1OwkFVX7vqVv+5Vn0jDz+P&#10;irpqddiB79iR72lt6kjbrM4eIG1+uBWxN1fizNqBSLi9Gi9ubkJoYwM6H/IeIu7a0Ekyr9XXolhV&#10;Xf6/0+iRv9y8ZZuWFUJ1AgJtMWN8JPasHoTTjD2n9nTHgVUDkMHRcLGrDXd/hy8bJoRUXep/tvFB&#10;RFqiL536PeGvfar6k//7mjhDz4fc8+uH/ndEAEbpW3WL/78x9g8jIF/PWUn27//HT7FxzyuklCaV&#10;eShHFuOjDBQVf0BR/ht8TL6LV7En8OjeLty4tg63bmzA9UtrceLIfOzeNhk7t07C8YNzcf/Wdrx9&#10;eQb5OU/xKfVpxZXLZ3692UoS9uF/11a3/0Tjg679+qGp4T+lfvzw83sZaSGdgFeI0D8PKMtAJT4h&#10;M+0Jbl7ejl1bpmH9yuFYPL83xo5vjl79/NG6vQtatHZE6zZOaEPp3tUTw4aGYuqkNpgzqyum8HP8&#10;2BYYN6Y5BvcPxuTxrXH04DykJFxBZek7xo3xuH3rwrcG5b9rvP/uVr2jtFrOnDn9jSMVYhOPWAwl&#10;8GIZuDwbKP6E0rIYPLm/A8vm98CiWR0wb3pbDB/QCN27eKNH9wB06OKPlp18EdWuISLaeSOSEtbK&#10;A6HRHmjSwg3Bkc4IbeGOlu280JG/271nI/TsGYjePfzRo6sP+vYM4rV8MWJoJGKfHURF8SMg/x6u&#10;Hp+PNXMH/MIhcWb893at/rvt647HxD77p28cpbVQsQotwC/LQmVJEh7e2ovpk1ti+qSWmDKhBcaM&#10;aoZOPX0Q3soREdEOCG3mgBCxf6eFB6Lb+BHgQHTo1hQ9+/P3ejRBqw5+CI92RaOmNmgYYAnfQEsE&#10;NbFBVDMXtGntgVYt3dG2jSdatXJHdAsXtG3ljDYtbLF59WAsn9ICk7s5Y2o3R8zu54a5g2T7+r+S&#10;v588/ruNnZJCACHXrl35Q4eGJBErjKC2l6cgKf4yVizsixljm2P6mAhMHdsMU8a1RP8+QejU2Qvt&#10;OjZAdHs3hEXZUWwRHmmL0FAbNAm2RmCwLQG2ozgivIU3Gkc0QKNwan57fzQJd4MP6ZfIXSOO+oY3&#10;80BEM080aeyEli29pQxuzZo5oUUze7RsYoIBrR0wprMbJvXywNzh/ih9dwiFCYeRES/LdVMtVY/+&#10;P9fYCSlwFFJUnPdtgCWRmRfxXdJyigAeZWX8zMTd2zsxd0ZrTGfIP2V4KOZNbYeF0zpi5qho/Di2&#10;DUZ19cewjl6YPDASy6Z2xcZ5fbF+bk+smN4Ry6e1w5ShwRjR3RPdmtugZQgHxN8aPl4WCPC3QvPW&#10;PmgS4Q5v/szCRgP2zvpo6GeLkHAPNBR7rgLEwNkjKMQOTcLsERFqj1bh1ujXzhmLx4Uh/9Ue5HMA&#10;chIPISP5FMpKY3Dh4ukvfkIcra6C47/TeFNpuUHIb4H+5yKcqkhAIs76VZan4vzJ1ZhPEGeNi8D0&#10;kWGYOiwCP45rhSVTO2LplM7YvXwEzu+YhaPrJuDhqdVIf3ocmbGnkf3yLLJe8PuLw0h6tBNvrq/F&#10;05PzcWHLeCwYEY1Bbb0R1cgKQQFmiGzhiajohjRFrtJBXh1jOVjYasG3kQP8KOJIqZevGfyDrBFA&#10;aRxsiZZhlujf3g5nt49A6rOtUhKmjA/HZWdlRaojMrD7D299GYSNGzcqVMHzn2l0PiOrb/btjDp/&#10;QMSyunjbV5GOZze2YfHUTpg3rjnmU+aRlSyZ1BY7lg3BndPLkfj0CPI/3EDhx7tA1mNpc155znNp&#10;QbgsV3yKNdYnKMq8j9zkK0h/cwwJj7ch9tIyHFs7FPNGNUerplaIaGKLFlGeCI30hHdjezRoZCtt&#10;2jCz04GrpwW8/Gxg66iNpjRRvjRRPv4WaBRgjNYR5ujZ3gozRvoi5vYSfHx3AJ9SLrHvH1AKDkB5&#10;GidvDs6ePfllEKqg+ntb9cVfvIz5F070WyLeZ8i+k1agtDgZt6/tw/JJXbBoTFssHNkayya0wZYf&#10;e0q7YT69OiHt/qrIeyIlGEXBC6DolbSBtrJEbH2I53ch7yQRCTBLs56i8NMdFKZcQUH8aby6shqX&#10;d07Ciint0ZPOtU1zd+k0bUBUA7g1soMzAdc1V4aRlToc3U2kjeiuHiY0Py7waGhOk2SM8BBLtImy&#10;Qo+WFpgwwAuvH28iRX1O0BNQWpFCqvoJFaW5+AnJuHZp/tc+4Y8tuf6rxgsNrb7oLwH940Iqw09S&#10;yspCgp+Gm5c2Y92cnlg+uQ1+pJmZPzISpzaPwYcHu1CZehsVIs1E7mPZWWhxqlEALs5MlyVRPpCS&#10;JqO8NAkie0NlEf+/OF5KilWWywH4eAMFSeekt2UfH23HvWOzcXD1EHRt4YxmkW50xh4S+I6+ltJu&#10;Z3UTOeiZK8HRwxRuPpZwdDNAQ38beHqZIMDXHE0DrNA60hHd29hheN8GSHh5CKWFIh9rKspLUti/&#10;VPxU9hqb1/RAcvwaXD6/4e+ZBTQzj8RFLl268McZzLekgvgLSlmZieTEa1i7qC/WTGuDFZNbYfWU&#10;Nji6ZggSH2xEwfszKEu7g7LsJyjPlwFfUS7bAyyllasQmzlTec1PjHxTCUCKtKm5siQRpQWvpX3B&#10;RRl3qf1XpQHIfLEHSXfX4PGJ2VjLoCuK9rx5lDca0QSJXdou/rZwaGgFbTMVmNvrwSfAAQ4NTNCQ&#10;g+PlZ0X7bycNQghpa8d2bujSzgmDe/vhzfOjHPCX1HoqBIO1/JxbuHRuCgPCvchK28d+nPkyC6qg&#10;/HOt+o9fvYr7C2bml1JJqCrB6VmRhpNHl2LZbAZPY1tTWmD9jI54fGYBcl4fJPBXpXRupbkiS4bY&#10;lCSAT5DArxDgi+3AFdR2sRFb7GUWafgE+GX8naLXHIBYFGc+RGHabeQlXUHO+yPIfb0bH+6swdW9&#10;U9G/UwC1nzSTdNTFzxr23pZSahCxYdvUTo9xgTNcvflzd2M0IDtyJj31DbSCu4cWIhlbtGTw1q2D&#10;J0YMCMDbuP0E/zXN3kvkfr6CvOyTyMs6Lu2NLs67wGBRlkakSr79ovBbrfqPpNe33wDzT4vI41CZ&#10;h9TEO1g6tw+mj4jCzGGRmNg3AKe2j0PGy/3Sae2i1Js0Oc9le69FDgjpkAOBJ+iyfdhCBPhVG8mF&#10;4CP/jZ+lCTRD9Asi90TWM5SmP0Sx2J+deAJZz7fj1aUVWDWnL4Ib2zAS9oEbtd7Zx47aT233tIae&#10;lRqsnGn7g5xg38BM2jnvQh8gxM3TmD7ADM0jHRAdboteHdwxfkhj5H66iIK0yziyazSyPx2jObpC&#10;f3YNpUXXaJJuUGR5F4XQivz+Aezqxl+Swut/tR/2jwrnJwESTukjjh9ciOnjW2LS4DCM7d0E04aE&#10;Iu7GBmQnnEJxBjub9xilAjxqsSyDCEWALTa8S5JGEQkn0wm4WPvJ5Gcm7yHSB9EEVL7BT8XPUJR+&#10;GxnvziHl6V68uroCb68swXXhfKd3R6e2Xohq6Qt3cnyXhjawcDKGlYsJrN3MYOZkCFcOhrWbMWyp&#10;/TYuhrB10YcTTVQDH8YNDOhCGUdEMrjr2dEd6xZ2wr3Lc/D45kKamssoLrhFuYmyIrE//Y60R72y&#10;9OmXAfjNBoWvG4FfKX7p19tF/h0R4Itk7+8TbmPS+DYYS+CH9QzCiF6hGN+nCd4/2g98vkUHK1J4&#10;i/3uNDklbyVbKhKSiIzb0gZ+ScT5DyHU8lKx6VN2fKgo5QHiHxzArSNz8eT0Qry4sBQp9zaT9RxH&#10;WdJxZMfsxMcH26VzUx1aNkDLNoG06/awczeXNvsb21Ls9aFloQ7rBubS8QtzJ33Y0P5bOenBxl4H&#10;Tq6G0mZo30DGAQzIoiLs0bOtE1YvbIvCz6foo26wL/fIyu7TBD6g2XnEmfgYZeKZSmTb1IVUQf3L&#10;Jo6+Vf/Ct0D8syKLZGUBVU52PBbMHYIRQ6MwpH8IurfzQe+Ofujdxgtv7m5HPIF6cHYxTdBknKFc&#10;3jcTD88sxaNzy/Ax7iDKP9Mc5T4ks3lGbaJZYqBTylmS9+EKMp4fRvr97chkoJX9eBeynu3lz0Ra&#10;bnL+u1vw/PxKXNkxEzf2zMP+NRPRtoUbmrXyQ2BIA1g6GMHIWh/6VnpSShyxbV7s/Tew1YGepQas&#10;xSZXB12JBTm4GnAAjOAfKDvAFhFuhY6trDGotyse31nGGXuFGn8XZcWPaW5IkanxKPv5jEDqB2mb&#10;vTA/slTgX7e/B3ixaVD2XZZoJVc6hnX75n5MndpFSr/TrXMAp74fWoS7YkC3JlIqqqI3R1H8mgFV&#10;7EHk0VRkP9qCxKvLkHRlKV6fnYuPdJiFL/ai7NMVBlUindQLlJIR5SWcoz3fh7Trq5F4fhmSr6zC&#10;vf0zsWlONwZr7TC0mx+drA86RLogKsAOATQzzVuK9R53uPtYw8bZVErtLzJBiez7QkRGKCF6lprS&#10;NmgDa02Y22lLUbC1vS7cGZSJxbrGodZo2cIWndvbYvHcNkh4cwCF+Q9QWPgMxQS7qIjCGKUw/zmF&#10;n2Rix44dkjD+sqVONLGpUfzwX21s/NciwK8KqAh+ZWU2cvPf4dGjgxhC+965kzc6dfBHy2hfhIa5&#10;ILKxHR6eW4O8lwfIRiZhzfR2WDulA3bO7ofttM/LhoVhx6xOOLKsN56e+hGFSRdQKSgeeb3Yql3A&#10;//9wfx1iDs9C/KmFuLRqMNaMicKtgz/i+aXVGN6lISYPiUA7UsWuzdzRKsIVIeFOcPc2g62zgaT5&#10;Ig2Xhok4MKIlpfpVN1bnd3VomaoRfHXo8tOY5kicfjG30ZQGwCvAHP5NLBDRzB7t29lzNnvhGSPr&#10;Crwir2Pwxwi4gmayghFwRZnY9i0Oa4nTkRm/NT/VP/gtmH9OiAg/ZeBLazgV2cjJicOZMyultF9d&#10;u/ihTWtvaVUxMNgJgX7mWDGjJx6fXow5gwKxZlJ7mo1TmD84GnvmD8ayUW1wZt04nFo3WjrrUfjh&#10;GipFtEvwRY6/guRrNC/Hkf/6GIrenkTyve1Iub8TH+7uwOurGyBKEFzbNhXnV0/AsaXjMKVfCzRh&#10;cOXFCNaezlQcM9Iy0YamsSwLl6q+qrThTovgi11UIhuXhpESdM1UpcOPRlaqsLTTlPa4efiYIrCx&#10;GaJaWKBzVwecOjGHzvYZgRZEIZ1+KZ8iOyggiaSMRVLWIoE1zc/PmYv+E+CL8ymZmTHYtm2KlAe6&#10;fQdvdtYNIWGuCAh0RFCgDUb1DcXLK+twftt4rGLAtXV2LxzfMAZ3CFzs5Y2Iv78fmW8vEHiyoc+M&#10;egUTojMWSw55qWLd57qU3kycrChKvYXStLvSGQBRFiPz9VmkxZxA2rMTyH91GQ9ObEDXSHc04X09&#10;PM1h7WhE7ZYBr2GkBVVDVUnz1Y1VoWygABVDBagacQBMlGiKlKFrqUwfIbYtmKGBH9lPU2tERNui&#10;Q2cnLFzUC8nJV/nM4oSfOBtD5ZPOx/ATP2ccS0lJqH5Zc1UwnI7if65fv/pvM5xva/4L6YDQgAEh&#10;BN4JIQzVW7cNIGVrgEB/K4zsHYbKNFI00s30mH3IjDmET7HHkfL8GAOlayj6dA/Fn5+gJCsGJfmx&#10;BF4woTcoow0t+HgbReJvP11nYCVyzIkzO3E0TWRKpe9RXpaEEpHSkJFoeVYsI96rGNahMdox0PIn&#10;1bRyMqKzFXvBtaUkM0LzxZ4QJV2Rp1seCtp1ZeCbq0BLgG+lDAMbar+zNmmqGWMCK4Q2s0Xr9o7o&#10;PygIz2MP8dkTCXTmN8AXC4o/n3sQIrRe2inwe2m5/4xIDIdTS3zSLvB7LiO+t9i/dQYG9GuKqNYu&#10;CI5wQIvWPujWKQzBAVYY3S8MIHj4TKqW+4hmhQEWo0ZpS6sQ2vaKoldkN3EMoPhz8vkKUPMLY1GY&#10;cRd5n24hP43an3ZTOhwFsSxRwshTpGUvEwEa7S8HovTzU2S+Oo15wyLQJcoRTUUSBGdDmFjr0qwI&#10;4OWgZqAk5dCTiSKUOQhKOnJQ5wzQNqVJMlPmICjCyEETdgy+vIJs4B9qjvBWNug1IBDbdk9GxU80&#10;ieL9s0iqXvaz1ldr/q/BfyW+5Ob9q3Slf1SqGY8435THiO8DThxeguFDI9GugxdCI53QuVsIIpt5&#10;oVm4CzpGOKNSVDLKuQ9RTUekCSsr4wPQtIiz2FLARdBFxsTKIrG8wIhWRLVFCSjJeIr8ZGp8yi2U&#10;fLyDYn7Kjlw8QGUmqSmlIvMRwM+y5OvIeLwPGye1RZ8oezSn6fEkz7eyNYKBmR41XwXquoqSiF1+&#10;amJLrrYC5FRqcRAUoGGsLB2A1LaQHQQzIgNy8bOEX6gVgiIt0aKdEyZMa4349+elDd0V5WR60uEw&#10;2Rmr3wM/T3z5y+vzv5EimfmpEOezxE6Ez0hNvoEpkztLDrd5cze0bOuLiBYNERBkj0gGLS+vbZNO&#10;zJVk3kZJzkNpUa08jxxZHOHO4KCkM3j5LI58x/LB3qKUUlnwEmUpN+h7z6Diw2kg4STwlrY9Zj/y&#10;GRsUvjqCwjdHkP3iIHLJpopi9iKFwdflJX0wu2tDdG5kgWBGsY422rCyVIeGRm0oq9HMaNSXRHxX&#10;16L50RSbB+Wko4SCAYl6QvrWWjB3NpKOErr4GyMwzBrR7dzQo68vbt7eyhkvFv1oer4A/zvg0+Zf&#10;EV/SPv2RlJl/VKp2JIilhcoC8ty3OHVyLXr2aIy25Pit2gUirLkHvP1t4e1phF6t3ZH/9iwK3pwg&#10;mKdQEn8Ohe/OELhj+Pz8ELLjjiHr9XECehKVKQxmPpynAz2CjPub8O70XKRcW4aUq0vJ91cg9dZK&#10;MqatyHm7h6DvRs7jzfh0YRGSj83Cm70TcHZuB2wk7R0UaosIb3O4uZrA2s4AWjqiRhVB15R9ih2c&#10;ajpKnBHKND2cEYZqdMwaUmJVcY7Z0JYmy0Eftl768G5qgbCWDmjbxQmbto9BqZi1kt0Xh/Oqzrh9&#10;y+YT/MXiy7eKSfx5+crk8FMW4QrtT8ezpycwblwb9BKnFAl+aJQngsM8Yc8I0t/DGFE++og5twRp&#10;t9cg8w4BvL4UqRfnM3pdTVa5D2XvGMk+XI8P1wXQi/D58kJ8Pj0LmSdmIOPCfHy+shiZN5ah8NEm&#10;FD/cjMLbG/GJjCl570zcXzIA56Z3QNyu8bi+ph/urByMpQMao7mfIRp4GMDAlGxGX5GgyzYWy6vW&#10;lspKiP+vo/C9lD9VyqXK3xFMSMOEA2GuAV0RgLlpwtFfD01b2KH/kAA8eLhVWo2tBO0+za44Wir8&#10;IO3kb8EXmW7Flz+W7faPys+aL8AvL05DVuYzbNkyCZMmd6HZCWSE6AkndxNENA+As5slGvlSE32N&#10;8fDEEmTcWIKUc7Px6uQUvL44B68OzULMspF4s3ocEtdPQMyC/ohbPBAvlgzCh83jkbJ5NN6vHYl3&#10;q0YgdskQxK0chbebpiD98EKsbO+B20sHIufaGqRdW4mPt1ci8fJ8nFnaCyNaOqGxlyGDKFJMIxVJ&#10;28VR0/rKIu1eHSllavV3OQ6EvCiwRl+gqK9EFqQKPRstGLmqwylAH+GtnbBkWS9kZ12mv6LZLE3i&#10;IIj3Dpk0w7kUWSG2X4D/d/L8b4lYWCsrTkVB4Su8f38BUya2R8vWvnDzdZBWEO28bODU0BHuXg6w&#10;Z0jfwLI+A6qlSH+6E59jd0mLYoVPd+HztbU4N7YjrkzribJ7NCkPdqMo9jDNyl5UJp1FEW1+6Yez&#10;AO8Rt4sDt2k6YlePRwYDvJzrm6Rzjnn3tyD12iq8PzsPd9YNwY/dfNDYSRvmdKKa1GhRdEuOtl4U&#10;mKsl9z1q1PsOP9T9DnXlakJBsS4UlTgrlOvRBwgaqiilhjW2p+Z76yGIrEfslCsveoLSQpG04g3N&#10;zwf6p08oEyuv0qH+PDy4f0d60/UPUbtGNJqes+IHb9/+u8vIwuzQzEijTBHBRkUuysuT8er1Ody5&#10;sR6b145A+7YN4eZjDVN7E2iS5olwXpfhvZWNPgLoB+zIpUd0Ccab02tJgnbg49OtSH6zG6UPjiFl&#10;w0Jk7FyNzOuHkP/iCj5cOYiMu8eRdvUgUk9tQcmZbUhbMw1JC0Ygdc9sFFxdh5w7G2jK1iP95mok&#10;XlyIxHPzcGvNAKwdESnl1zWjE5UdI5NDHcU60oEMUQtGnN8UIg6gChGDII4R1FHirOAsEechGjS0&#10;wNhJHXDw0Gxkp19Ddtol5Hy6isKsu8ghURABoVgOqSghUytJ+6XWV7fqH34b1D8mYp+l2NwqLahx&#10;qgl5EXMTE2hqRgwPw/xZbbBn0whs3TgRnowQnb1tocPQXcdYBUbmBlDWYGSpQUpnaABtPVWYGtZC&#10;y8YWeCx2MlzZiMzHGzkAWxG/dSoSVk9G3r5lKDq0Fuk7lyF99wok7VyExP0LkXl+GfKvrUDWldX4&#10;dIvm5t5a6bRjyoUFiD85A3e2DMWucaGY3MYZLXwsoaMtJx3bqaNQj5ouO3cq5Ubl968P0EqHaOVr&#10;SSLSmKrR/Oga14ZXQy1Mm9oS714dRH7WVaQnHMeh7aPw/PZaFGVcREn2TZTm3sOruOvV0e2ZKthl&#10;jT84Kf7hj+SZr6TzkPbeSLRS9ikkLzcBcTEXkU3enpF6AbcuLceUsZGIf3oQiaSAqXEyeU77u3FB&#10;L0wc05YOVwd6ZA9qxpoEQIlsQ50Rpjg3wpBfCBmHmtIPCHDUwaX9C5B8byOKH21GwbV1yLq4GhmX&#10;ViPr8lpkX9uArBubkXFro1QUM+/5TuTF7qDZ2oas55vwibY+4dg0PFk3GPtHRWJ+r8bo2tgRllq1&#10;oKpYA7Xry87Nfl9bdvT06wEQh4GlA8Dy/CTw4nBYPdU6UNauR1+hKGUt8gu0RYCPDnasG4SjO4fj&#10;5tk5eEAScGrfONw4M4dB4Llva311q/7HbwFeLZWCyYDfRdgsPHmF2NyazHD/HdLen8W6hT2wfXEv&#10;HN04DPPHR2HikGDE31wvLf1m0I6L0pi3Ti7Aj5NawcFenVpjBzMbYymfrDj6J0/tNzI3goq6Ch+8&#10;Dmopy0v5lVW1lKFHW9vASgsxF7cgJ+4Q6eghBk/HUJp8FiUfzqA4icLvhUknkZtAekqGlPNmP4Or&#10;LaSkc3B5cTfsGtEU83o0QWOaNl3a9IggFxgbqKJWbQ6AOHLLT1GV6GfNlx2lFcDLKZPzq8mxnzQ7&#10;9A3yWvWl9R9rN1M4uBnD3UMfraMd0K+bN7asGYb711Yj/vkupL45QOB3SdiS2MhK3H6r/bMBEM6z&#10;XKzUleUwZKcTKU6BKCBVKbJxFDxDQfplHN40ChtmdMSMfsHo08oR7ZpZo093bwzqFYhubbzg46EL&#10;U2s5KBv8QM6sAHPafSVdFagI8JVqS2Uq68iT4tWhlonswtQ6cYBagcFOXe06UFKvBxOtulg4oSsK&#10;3l7k7S8jP54BFcEuSDyO/MRjyIk/iKy3e5EbK87kL0bCkTF4vqYT7s+LxNOFzfBwXnOcGR+GbQNC&#10;MCzUBXrKotYX7XkdanUt2dnN6uzeQqTjkPQBQkTeanGOSI6sSCTjNnMwhKWjEWycjKV9P/5BVjAy&#10;rQVXNzV07uCOHVtG4u7N/dXm5ud0V99q/AXz6gGQmRYZ8BJtFA60lPSp9D3KSt/So4sVxlfSi2ux&#10;DiO2U4goNS1mN9ZPb412TYzh46kDZyctWFurQEe3FjT1yJn1SNn06kHPQtQjYBDDh6hHSidlFOfD&#10;CYf3tUhnqKl1IttIfRFxMvLU1lKEiXptzBvVEY9OzEMyaWTa5UXIvLyA/H8mck9Ox8utvfBgWUvc&#10;WxhJ4Jvi4Y9BuE+5PNkf54b5YF8PfwwPcoQaZ8D3vHc12L8WkaW52vnWqP8DairU4gBQGRgT1Bfa&#10;z/7r02kbWyjB0k4FI8d1xMUrm9CdM+D/aeVVDfy3zc2vG9mPlLZOSIW0KETQpU1Cb8lhX6Ci7BU/&#10;Behi4YuhvkiWVvgGZfn8t7wneP9kJy7tm4qVc3ujS9cAtGznj/Dm3vAXaYscDBg5MoRnRKltpi1V&#10;mRPnvmXlZxUItkhx8Uvghb0V57jrK4l6Y3VRU1mclSXX1pCHFgfE3UQRQxqZY0NHe5wY5ILL4xtS&#10;/HBzfADuTmmM+zNDcHd6Y9yZHoybUwNwfmQDnB7kiY0d3dHHxxzGBLE2WczXh97r0vmKGVht7yWb&#10;TydbQyiIOPYnTGTVeXKRBEXdWFkqdG3upAtbRu3mzpqIbO3/54CvbqI+ZvUfojiRwMahjKZFJF0T&#10;5blR9JzkRpROjCHgDCpynzCWeITSjJtIjd2HWSPC0aiBJkxN60BTpxbUtGtB3UBeclAG1jqwd7eC&#10;kpYCNBm2i+LNIh2NAF4wCvGg1Yfvv5bacjRJfHAV8bA6nEkM+0MauyPa2wAjg82wopkFjvVrgLPD&#10;vHBmqCfODHTF2UFuuDDUA1dGNsSl4V64NMwTp3o741B3V6wl+L18TWCmXRdyvK4Auhp8YfPF/RRU&#10;FSGvQjuvRP4vpQhXgJqRBqNcLchRcQT4qgYqMLA1hLmrBZQMlaDE5xw0crDE56nIPxdj/7OtegBy&#10;xEph0TMC/pyBBAch/7GU31CUlS/Pvk1zcw2llKKUCzQ7e/DhyVbsXTMEQ7sGIkxUDHExhq2bjVQd&#10;RLwbVdAV2Q6UoUFnJ8rzidPf4vi6OI8pDpOK4+sifYM4CV6bml5bpS79hIqseI2+FkTlBgXVH2Bv&#10;o4FhHX2wvm9TnBsZglsTG9GkNCDgDXFhoBfOD/HEheHeuDDMG+cHeuNcHw+c7euJPRykOxsGoX+E&#10;LZp6WsLBzkTi8XWkc8xV1fpqc0CE76Ejri/P4IrOX01HVDnRhoqBupQxrR7NzvdK36GGCvutJk6a&#10;18KOHdslzCi/n87zjzZeJEFc7NjRgz+V5zxGadZ9lGTdQ8nn2yjOuE4uexk5yaeQ+/6ILP3JgzVI&#10;vrkIT07NxqwhIfBx14UmnaVgCOJtkQZDeVtqvtD++qri2P33X6QOaaUIYlR1GfLrMfihhitqirV1&#10;FRjaiZcfhpAjJxfZRzS1RbnJWugZpIdT9DEvNvRlDDAIMSu74dbUCFwd2QgXhlDjh/lyMHxwaYgf&#10;Lg9vhF29PbFhcAAGhJuhVwvOnHBvyJNC1q3PvogcG4Lt1BRVtmnzq0oK1BT1EYTj5ez8jn7p+/oM&#10;wqgoNZT4N6q1CXpt2FHBqkD/6Teldv+dVl1fTUjy63MVhWmXUfDxAkE/iewPh/Epfg8y3+7Cx0dr&#10;kXB5Lp4dn4idpHZuNnWhrvIdnSm1SaUeaVpdKKjUhIm5BkN5DkiV1otsE3WVGbzw/8XJYmFXJZCp&#10;/SKFgJIYAM4GeXU6Xs169BU1oa/DB9arjbV9/XBlYRskn5+KtLsrkHp7Bd4cn4xXGwbi2bLuuPdj&#10;O9yY0YrSGrfmdMKNhb1xavlAdIu0RzBtvhNB0zbmbKRPkdHNWrJCmDVrSwMgDQaBF6xHHNeuRRNY&#10;l7NTzEgtQ5ERSQl7du+u1vY/VvPtrzTasK3Vg1CQeAJ57w/i8yvy9+cb8OHxErw8OxkPtg/CoRnN&#10;Mb2nBxq7UMuNNaBtROB0a0NTtz78A5xhYqNNm/qdVCldytkggKeJUaLTFSAL0yNEFMIQIvI5iJ8r&#10;UeNFVXslrdowU6+FidGB2DeoCd7umYC0W8uQIyimOMgQuxXJt5bj0fZhuLu8F87O6ICd49ti2ZCW&#10;mNTNH0snd0VIkAW8GOFqGnBg1WnXafNF2XdhakTKEJnW0w9V5YGoQa3/gWxH8HxF2no59mPkyEH/&#10;2b3532ocBKlEopBPdxYh9fIsvD83Ec+298Wdpa1wcDSnNpnHqkE+GNvWG2Ge+gjyM0fjRo6Mag1g&#10;62gIR2dzaDFEF6amNqlmXRXhUKtyrRBwofUi84egoAJ8MQMUCZIiP1U06sDfSQfzezbGsdFN8G7/&#10;WGQ+XI3sdweR++EkCj+cQiZN4Mtrc3F1xwCM72aPngyA2jf3hAs13cpOCx7+9vD0d6LmakNeieyG&#10;9l5ofnXiDaHxAnTxc2GSRH0aBTIjfQZ6k6aM+wI6Tcz/TDUI3vxMdSdu7B5fcWtFS5yfEYQLMwJw&#10;eJwXdo/wxsJePpjRPRCje0YSfFfYMjDRMVSEihptJTW/Hu2+SH/1A82PPBmQyK4jFrmECPopEoCI&#10;fBrGZvow1FOEjvp3WDyrDzr76mFutD0OjgrEzZWdkX53OfLeHkRR4mmUvD+N7Jh9eHdrHQ6tG45A&#10;DzIUTc409RpQZIzhEeyCwCgfaJvQ3KiRr3OApTWcKmdbnTyknpyIbDkwBF7bUAXbtm2VnlXIv5Xg&#10;/u9s9AlSldNqOTmtEbaMCsCk9k5wN/gOljrfQ1+XJkVwYy2RplH2tkislYtpLOX9IPiC98tpytME&#10;8d/U+MlIUjhXbbIiseNBBHRPrq/BvJFNMb29C6aEWuDQ0Ea4sbQT0u8sQ/n7wyhLOAq8P4rzm8fA&#10;064+mZYB9E01yMsVIUdzoW+pQ413hb65DhTpX8SKZa26jF7pZGURLr/Trtci5dU30UWHLh2+8HXO&#10;+H+/sup/srGTUoGLavHxt4WRlS6U9TRQl5pcj05TTF/xtkiU2qmtSoemQLom/50s6RAdmSiQLTS+&#10;Pn9Xm9zZheF7m5b2mDY+FP07W+P2qZlIubsOR3/sgLW9PXB9bR8kXJmP/DcHkPv6MF5cXY3oUFto&#10;6dKfqFODOYhaYj+mhVh/t4MaI2t59XqoKSJWAv29WD6oKZOatb9D3/59v5gVISInRNXj/Z/T2HGp&#10;WHG1LFm65CdFzbo0IwSf2i/opxBRyLomHXDN+mIQqHmkfrWFA+ZssbLShI+rAXasHYHjuyZg3uTm&#10;2L1uMC7smYgtM1vjzIo+SLq+DO/F+9uXh+j8D+Dp9bVo28oFWkaMnPV5Hy3xElwF1m6MObwcGS+I&#10;VVQF1KKPEVFrUEjjL9pdLVWP8H9P40Ot+PVDTpk2pVJFU0mKboX8UE8EWrIZIF7vubmbYNn8AUh6&#10;dRjrFnTHteNzcXDLcMwZE4L7p+Zi2ajGuLB1OJIebMTr2+uwbn5X3Dq7GG05UywdONO0f5AqxqkZ&#10;qcPEwQwdurX/DdBC/msFe/43NdrRX5Rp+rXs3rP7p43rl1Ru3zizIunVxYqTe+ZUzJ3QCisYWC0a&#10;2wz7Vw2v2LF8VEXM/aMVl8/uqjx0YNcvTMY35OH+/4ma5f8nNhEt/uMf/+hG0JZwoPix7wY/4/lZ&#10;Qsngd3ES/hQ/RRGw6ZT/fYXA/k9tAkwBahW4AmQBdgZFVF4TgyAGgx/7lohB+ltD+/8vNYLXh0B+&#10;IpDfMhd/SXi9vaTCllW3+P9bdRO2lwA9/DVgX8vp0ycrnzy9V/nmzZOKlA+xFVkZLysKc98iN+cl&#10;cnNf49OnmIrEpCcVL17erbhx80KlyFb1retUC8didtXt/7/ZCML2X4Mi5PKVS5WizpZ0rKgyB+Xl&#10;6QDSUVyYgKzPT5Hw5iJinhzC7eubcfP6en5uwoXTy3Bg9wzs3joZu7dPwdULa/Dg7l58/nQPZcVv&#10;EBtzq2L/P347IBwEsQoZWtWl/7uboHK/BkCIOHYqXswLwMV7YrG3v1ykJ6/IQUX5J5QUJSLm8Qmc&#10;OroERw/OwZqVgzB/XhfMnNFWqvkoZPHcblj0YxfMmtIK0yY0x8QxzTF2ZCR+nNkFh/bNwcvYEygr&#10;fYmSwhe4fPnUt9jQiqpu/t/V+GBWv3rQn+7cvf1li0o14JK2I0/a71NWImqVJeFlzDmcOLQUG1eP&#10;wtoVwzBzegcMHtoEnbt5oEUbR7Rq64xWrRzRoYMbBg4IwrjRUZg1vSNmE3SRX03I8EFNMXJoGFYt&#10;G4yHt/egSJxwRwKSPzyuOHBg/y/6RVlb1e3/89uvHuybh6tFJdMy5EuFQcXu3vKSBGroS5qPdVi9&#10;bAAWzemI+TM6YcTgEHTq1ACtO7ijTVdfNG/vg7BW7ghr7YbwaBdEtHBGVEtntG7vhYGDwzFiZHP0&#10;7Rss1REfNigMQweGYFCfJlg0dwAe0iwV5T9DUcEzlBXF4tRJ2UnBr2RC1SP8n9doT1d//TDx8a+/&#10;sRVR7GYWhyjEJqwCgv4ZpbTROVl3cHDXZMynli+lKZk0OgJ9ejRE184N0a17INp19UOzdt5o1sEX&#10;Ee28ENnGC6HRDRDa0gNBkc5o0twFzVp7oF1HX3TuHoAePQLQu6c/enZriF783qdHI/TpGYjtWydI&#10;NSfK8+8hO/kClk1thV1bVv/CJJF9KVU90v/+VpWU9Evn792/8y92wIkdzWJbSi7KC5KQl/UA69cM&#10;xoxJ0Zg+sTmmTIhGz+4N0amLl1TBJzTcAYHB4iCaJ9p2CUbPAc3QoVswwfaSqs76NbWFbxNr+De2&#10;QeNwezRr6YZ27b3RlTOlY3sPdO3YEJ078XtHL7Rr7YQZk9vg/YtDSH97HEsmNMPcQb6Y1d/zy+vA&#10;Kjla9Xj/exs7OfPrTn8b7GoRBydk57ekExylaSjKeYEt60ZhJp3mpLGRmDSuBQYOaYroDq4IbW6H&#10;SJqUppH2CI1yJaje0j7/1h2C0L1vJLr1CUPbzoFo3tYLTSIc4BtkJVXTDeQghPH/o1vSXImkR609&#10;0aaNJ6KjXdGa12sTbY/+vXxw4eA0zB4cgGndXTCjtyvmD/bGzpUTfrEGVPWY//sazUxidSfjXvzr&#10;bFTSaUUp+ZEsgWlJwRvs3zGDTKUFpo6LwpxpHTBmVBS69PBDZFsXBDe3pUmxReMoCsH0C7IkuJZS&#10;4jrfRnYIDHGm3W+IiFZeCKeENvNAo6aO8A+yQUM/CwQ3cUCLlpwdzd0REuYg1aaNbuFGcUJLDmy3&#10;FpaY3McLk7q6YFpvd8zo54EjK3qhNPHIL2aBeG9R9cj/O9rXnSsqotP8Bti/EenEYj5EcSSUJpBG&#10;LsZsmoAZY6MwjeBPGUuqOKIZunTxRodONDEdPdCynRuaRlhJaR0jwm3RtKk1QbVBYBAHhkCHNfPk&#10;DPFCkEjryFkhTFOjpk6wd9aFt58VgjlA4iRk01AXhIcT+OYeaN7MhQPihBahFugWZYMhZFCTenli&#10;cu8GuLp7DEoSjiDv/WFcPPePr33BlqpH/59rXyfLOHTo0J/bXk4mL46LimPyCfGnqOmtMY2OdcaY&#10;Zlg4syPmTG6HyWQrvTt6StKLNrpvF18M7h2AYX0aoX8nL3Rv5YxOLQlcmCXCm1ghKNACjYLt4Rdo&#10;j0AORqsOAQiJEnk1ZQns3D3NOEhOiGzhjcBG9rI62CEOCKEfCQ2zRXMOZrcoe4wijZ3YxxM3D05E&#10;8bvDUkXbzOSjiIs9/bUZ+uU27/9m+3oryYWL5/+lU63+Lmy8lMy0QuTULEJ52XusXzUYP05tgSnD&#10;QzBrXDQW0uTMn9QOc8e3w/i+TTCknSfG9AjGjGEtsG5OH2xa0BdrZnXF8mntsWBiC4zu64MB7V3Q&#10;IcwazZrYwp+g+ja0oHkh/aSpCYlsAAcXA+novouHKYKa0Iw1dYU3f08MVhD/pnGYPcIjHBElBoBx&#10;w6ju7rh3bBpyX+4j+Iel8tg5mddQWPT6azP0tAqO/14Tb+urO3Dj5vU/dXJdAh8C/CL8VJmDW9d3&#10;Yj41ffb4SExh8DRtRASWz+iKdfP6YNWM7lgxqTMdYRTWTu2O4+sn48GJVXh8ejWenltBWYp7pxbg&#10;zPYx2LOkN36kc+7f1gNtaF6Cvc3QmBofTgoaQHvvF2gHK3sdmFiqwqmBKU0QZ4S/nZRHRxTT9Q/m&#10;QBD4kBBbtGnugH7tHXDz0CSkx+5E9rsDyCL4eZnXOVvjUVbx6csA0NelV8Hyn2/kvfLVN37w8N6f&#10;Al6ItPNZZAqvzJac7LL5fTFrYjPMGhOGqcPDpBRgiyZ3wBLK+h/74uSmyTi9ZSou7voRr6/tQGbc&#10;GWRRcl6dQuaLI/gUcwBvb23Eq0vLcffATOxdNBCjuwSgWzN3+HsZ0Jw40aZ7I7K5Dxr4WsHAQhn6&#10;Jgpw5gA0CfeAs5uot6UHv0ZWUlLTRmRJEU2t0Km5JeaOboxXN5Yj/eVuZCYeJvgit8I7CXxUFYiv&#10;kvtV8PxnW/UN79y59aeBF/RSOhoqjg6VfcD9q1uwbHZXzBkfhVkjQzF9WBg/m2HVzG44tGEc7pxY&#10;gbjr2/H23n58fn0BZZ/u8ZkfoTj1NgqSryMv6RJyEy/x307iw+OdeHltFZ6cXoTja0diyoAQNA8y&#10;R3iIHZ2qB00KAzA6YjdfS2gZ1YepjSbcvCzIlmT+QCSyC2xsh4BGNgih/2jXzAY9Wlti88IO+PBs&#10;Mz6/P4jUhBPISL9L8NNQXkmpkBUCFMIZsLUKov9Mq77RuXNn/gLwMhHUsqw8A8W5L7B95XAsnNga&#10;c0ZFYMH4Fpg3tgVWE/hze2bi+fVNyIq/iAICXZx+H2XZT1GW8wxluTFSRtly6ftTlGY/RuGn2/gc&#10;fwbJsXsRf38j7hydhc0/dseQzt4I8TNBdIQbIqPIfERSazpie09T6JgqwsxWR6ph38BbFOG3lNiQ&#10;XyNbNGxoiIgQM3RsaYmBna1xaHM/JMZularQZWY+RHF5MsqQwufIQnHxL2bAqCqo/t7GC+eKG/z1&#10;87rC6RajrCyLGpOOG+e3YPmUrpg/siWWjG+LpRPbYhsd6YW9sxB7axuy319AeeYDlOeKndGxjH7j&#10;KC9IkF5RZLnVUPhSSgMgUvyKUsYFqZeRG38CL6+uxLnNY7CAg9kt2g1totwR3awhmnAG2Dc0hWcT&#10;R2iZKlD7tWjzTeETYAcPb3M6XgG+HTy9jdEk2AQto8wxuKsNZo7yxcMr8zj411BWHEfNT6ESJZOv&#10;ZUtnF9LTH31hQYKIVEH29zReVLwXlS7+bWD/iJTS3JSgvPwzWQMj2eUEZ3RrLBzVBkvGtsXyCW1x&#10;dstkJDzYg8LUa4DIKpv/jKFArAS0lACjWBzEqE7lK+QdB+Y1Z0CsVNG48ONNFH24gJRHO/GUjnjf&#10;soGY0K8J2ke6MJjyRFNSTDdqtisdsQ1Zj0jna2ytjgY+VlI6X28/azpeBw6ECYIamaNFhDW6tLBA&#10;r1bm2L9xAEqyr0mLcSU0mWXlHAAqUgWlOP8htm76ORqugu3fb+J9aPVF/3ma9t8X2Wl04WwLyXA+&#10;4ea5zVg7qxfmj2qJZeM6YMGoFjiyajgSb+9GceI1WTrf/KcEncATdKl0tEjnK8l7KYVLRXECJVH6&#10;N5EOpij7CYrS7iA/8SLy353Emxvrcf/YXGya2w2dGJS1asHINsoLDRlg2Tc0h3uQHTTM5KFvrQpb&#10;Mh4vDoiTpwlNkDnBN0Ugo+dQ2v9WTW3Rt6M7RpL3v3u2i073gQR8edlHlJd+lpZFPiWex471nXHk&#10;8B4JJ0pCFXz/XqsG/skfOCL6bRHmpozAixckmcjLicOWZcOxZkYnLBzdAjMGhmDj7C54dGYxSt5f&#10;QoVIWJQjymg8IdA0KyK5kZRHOZGSROF0F/mURS7l4mT+WyLKaYZKhB/IeoiCD5eQ9+4Esl8cQvzN&#10;tTizZTSmDw1DSwZSkc0bwofgOxB8of1mjHzVjevD0lEHHqSdDg2M4EbgvXzM4Utp5GuBZiH26ChO&#10;GHZ2xNY1fVHKfpWJkzrsA0pS2b8PeP18N04fHYbUd2u/tv9DqyD8a40X2CUuJIrLfBvYPyIimCqX&#10;tL68/CNinhzGuvk9sHBsJFZMboMNszrjxMYRSCZbEfXDpTw5oiqvlMSapqbsHSByFlclsAYdXXkZ&#10;nZ3Io1zK/y9KpMgSWZdmPUDRx2tSTubihJNIe7QFj07Mwb4Vg9C1pTuiwhvAP8QVzv7WcPKzkmaA&#10;Jh2vub1YfrCDq6c5HbCV5HS9GprBh+YnJJi8P9oRXdtxBnR1wpvnhznTXtLkxEsve34qT8CxgxPw&#10;7OFCZKRsQ0r8ni8DUAXjX2vVF/k2qH9UqPUS+Hn8TMaR/XOwZk4XBk8tsZyyfV4P3Doyjdp6FMUp&#10;V6Q8+YLVVIjjpWVvAT4cQK2nk6tOZF1elfBIJLKu5AAIE1SSF0ubTObz8Qbyky6g8P0JfHiwAfHX&#10;V+DSzgkY2MkHzUNdEdLMC95NnGDnRe2nozVz1KPtV4WbpxU8fWzhwp/7BdlLJT4a+lmS+RijTSsX&#10;dG7njG7tnLBp1QiU5bF/Irt5aQJ+whtcuTgXSfGbkZm2B7kZR3DxwiFpHYj081EVlH+u8Q+LxAXu&#10;37/7l2mlJFLxYtp7ZKGE5mHtiqFYPr0jVk5uLWUR3zG/O2IvL6W2nkBR6nWUZhL8vOdVwMsSWUsZ&#10;xKXMsgS7kgMgRKqUz08xI0QKdwE+B00ksc5OvIzs+KPIZnD04e5qSfvnjm1D8J2lmiq+HAQnX2s4&#10;+ljDys0MhtZacHAxI9d3gr2bMTwDbaVU7oL5uHvpIoRBV4tIe3Tv2BAjBzZGHGepUI4ysq2Kohjc&#10;v7MCacm7kPv5GIpzzvLnl75ovzhYWAXpH2v8o6DqP/4moH9KhOYTfLKcjE+PsGrxECyZIpxsMywd&#10;3xKHVw+mydmK4uRzKCFwxQyiKkRuNZobkR+5GnwpkbXI3FeVxFrKJE7HJ/yAMEulpKKimkQhY4K8&#10;DzeQk3ga+e8P4ePDdXh2Zi62LRmEEDrQiGgfBEQ0gBOBF+nb7bysoG+lCRtnY/g3docdwW9Ak+Tg&#10;bigtyHn7GSIgwBTRUa5oH+0u5VDeuXEYivMe0zSS5hY+Q87n08jKOIxCAl+Ue57gX8bL2DN/jf1U&#10;/1HK35JFXIAvJBMvnp/Gsjm9pCh26sAm5PfRuHfiR2S93I+SlIso/ngboO0WyekqpbTtIm9+9SdB&#10;JvgVNF0ySZEEwvGJFO7FBELQwMxH5Pt3Gf1eJfM5jc8xOxB/ZRnObJtKzXdEhEjlG+ZO4AX41lIK&#10;dyNbLZg76FPjHSTwqzOIOzfgQHibwdvHBC2inBAVYoVubVwwcXBTJL87hTI639yP15H4ei+DxjMo&#10;yKECEfjSoit0yte/jn4bVUH7zxt/0bX6j74N5p+XyvICam06GcEyzJvcXgJ/Ur8gLJ4UjTd3NyBP&#10;mJwUdjr9AQNg2vpfgF+l9RWUX6dvF0LTA5FBsEQcxObAMSgrF6kgxSxKPo+8V/uQenc97p1cImlu&#10;4zBXBEV4wLaBOc2OLRoEOcHUQQ8WzkZwD3CEk5elBH71ALh5mdL0MOhqbINmYTbo0MIRfTq64eLJ&#10;uagovI97l5cj9tFaSeuLC69+Ab685BaSEy//Oe2v/uXEpPi/Qesp0raQPBRkv8DqJYMxdWQUA59g&#10;zBZrOLM6IZOONk8krci4KUWz5fnC0Yo0WeTwkrZXg19l76vSuFenci8Xtp/+QFSYQBHjAsGU6LRL&#10;CX5ZygXpZUj2sx14cW0d2UqAtLwcLMB3M4U9TY4NB8HOw0KWvt3PHo4E376BiQS+oJ6OHsZwJ/1s&#10;6GeG8BAbtGnuiI4tHTF3ciR+Kr6JvZsH4FPSAeRnnyf4Nwi8yJt/izT0LuXe19TTvAribzeR3736&#10;l78J5F8QkYNHZBj8/PEh5k7vjKnDIzG6VxC5dxQ2zOuJ3ATa5uQLKMu+h7KC5xRy+yrwZdouAP86&#10;dz6lXKTL/cxPkTs/TWaOyjlbyuIYHzyQKgelvTiKhDub8OLyIsScno8TG8agRztPRLXwQpOoBnDw&#10;tIQdgRf580W2cHMXYyljoB3Bt6HpsXUzgrWzHuxc9aWERt7k/I0b2yI81BbtWrmhXycnxD/fjJ3r&#10;u6M4+xzNDrW++DZKC0X+fJE7/x7N5yO8e31V0n5alIoqmL/d+EtSjs2/J9mdTMor8glOOm5e24FJ&#10;o5tjHIOqET0aU/vDsGVRf5qc81LKgAqG6MJ5QSQ0FWZHaH6Vba8krZTKc0gOlsJ4QTYYFOlndMq5&#10;T5BCwJ9fX4Mbh2bhws6JuLJvMu4enoo3F5fiyq7p6NPBBy1b+aApHa6jhzntvAHtva6UOUSXTteM&#10;TteWgyKKF9i4m0iRr42TvmT7xWvIwGAbNG5qg/AIB/Rs54K1Czvg0okJKCX4ZVLRgjuSoOQBzeBj&#10;ylPK8z/G+6t/6Vsg/lUhqtTez9iz60eMHBSCkX0bY3DXRhjfLwKb5vdH+aebjGipJQWMaoufMWJ9&#10;RRE2P4GgV9FLqXCByFFcVbiANFTKGFv0CmDEnP7qAp5cXIfHZxfj6ZmFiL+2Gpmx+1Gewln1ej/H&#10;86CU2HraiFZo3doX4c28adstYEmwBfiieIEOwTd3NYGNpwVnggl9gAFs3Y1gy9lgywFw8zQlFbWR&#10;dkM0DbNj0OaM0QMa4tb5mSjOPIfKontA4V2Cf5/PIStcUF70mH18hls3ZOVgqf0rq6D+ZRNJeMQv&#10;HDly+G8BX7aeIxbTCpGW8hw/zuyFUcOiMKhnMPp3CUT/jr5YNrUzfsq+hbKMq7TVD1Hw6RYKP/EB&#10;Mp8QVJmIShIoEU74tZTtpIympRJxKM19yOj+GrLjjhLs9Xh+chGSbq2TEiplx+1HAXl+UcIxgn8E&#10;mU/34fn55RjRzxct23hLaSWdGFRZOZqS4xvAwEaIHgxt9GHqaARzR0OplIc9TZC1kx5FB46cBe40&#10;UwEBND3hdmjf3Aq9O9vjwM5hyCfVrCwRWs8BoAKhmH5HFDCg1peXiOIFcf9c+zkq5eIf/67kprKF&#10;NLETLR/XruzFmBHRGD44HL06+6NXB1+aAH8sn9kdGS8O4QVNxaUDM3Fq20Sc3TEZd44twJNzy/Dq&#10;9iYUfLjAqPcuKgs4halFZdIDPUdR+h1kvTmFjw92Iv3eNnx+sIMg70bms334HHcQOa+O4tmF5Xhw&#10;bDHu7F+IK7vnYXivpoim2QljlOtM8M1sDWFgRa230KFoSYn29Ky0OQg6MLbThT1NkCUjYEc6XvG6&#10;0cPbCr7+1ggJtUFrgt+xlSVWLWqH7LTj5PYkDCWPCLSsckRFVdUIGfixX8D/5tnd6n/8FpB/RWTA&#10;F0hLyHt2L8AwOtiBfZuic/uGaNfCHR2au2PDgsF4cGoB4kjX4i6uwNtLq/Dy3BLc3z+FgE3Cs5Oz&#10;8fraMqQ/38XZcY1TW0znGJSSz2cmXkLe61PIYrSZ9WAbkq+tQdL1tUi4tQnntk/ClgV9seHHPpjc&#10;nwMe4Y6u4Z5oFe6B6Lb+kua7eNvAyFKU59CTKkfIqkeoS7bfyEaXA6DNGWAEY1G+w1FXOrHu5GoM&#10;Xz9rBDe1RlS4OTq0scbkscF4HbNVsvUlxU+oHNT6UllpkYpysq/SWIIfg0ePLldvPTlZBbms/eMf&#10;//AV//DvVY6QpW6v/i7Mjcgy+PnzS2zbOgMjRkShb69gdKHGt4v2RmRTB+xaOx7ZLw+jlHSzkJ/Z&#10;T/ai8PkepN9Zj4RLi/D23DwkXVuKrCdbGEudQnEazRPDeRS9QEHKdYjCBRn3tiDp0jJ8uLicA7AW&#10;+xb1xcppHTBxYCgGdfVDt5YeaCu9ULdCWKiH5GwDxdoOGY44G6xjJivZUV26Q5TskCpGWGhIyYtM&#10;rDVh5aADa3ttONBHiDdejZpY0emKwmWOGNzXHVfO/YjMtEtS8YKioqdfynYU5MlKdhRR8vN+p2gN&#10;fyAd4f/38mp+Db7QfOFos5Dw/g62MbocNiwCPXsEs8P+aNXCG1Ghzji+cw6K359BiQD/1WFq/hrc&#10;3DkFx5b0x/Gl/XCZYfzTI9P580U0IwdQnn6ryiG/RlnWI2S92I/4S0vx/MAMxJHhXFo9DCvFq8gZ&#10;nTC4sydG92uCjs2d0bKxHSKC7REa5gZ/frp7m8OSTMeENl7bVJgbUSdFlO8QBWs0oC2JmiQm1lqw&#10;pNaLShPWdnqS4w0k+I1DrdC6jQP69XbDpbM/UuMfobT0JYV9IyEoLRWp3GUrsZUMAsvI3n4P/L/B&#10;5Mj2Xlb/P0NN0swMxL24iI0bx6N7dx906uiDtm380YxsI7iRDaaPaoPc18eQcHstts7rhtWT22Hr&#10;jJ7YP3cg1oxrheUjwrH7x064tnMsEu5uRKW0xv9GWsVE7mOkx+zB2wuL8Xgv6eSxedgyqRU2TWnP&#10;nx/CiqkdMWt0C/Ru7Y5WQZZoxZkmaiMKxiIq/1g70aRY60HLRIAvK1ajZqQm2X1RtkMAL2aAAU2R&#10;KU2PYDyWNEUObgbwb2LJSNmGtNUOndrbYOeWYcjNZlBX/gZlFYxPKlMYdYt6KaKAmqxmSmVlOo4f&#10;PyrhvGfPHr8q6P9ue1+9+VXsRktDfMJlLF48WNqm3bmTH1rR4UUQ/CZNnBEVbMnIcxNOrR+O2YMb&#10;Yza5/8oxnTF/UCvM7B2GBYMisWFiWxxbNhCvrq7DT7lPaXIExUwgI3qKjOcHaOdXI/nGGrw+vwS7&#10;53XH9d1TcefgbOxfNAhn14/H0sEtsGJoa0zr3Qx92jWCD4Mlexc92JBCCmeraawNdSMdDoKOLEO4&#10;iQx8YXZEznw9UTGI4JvYqMPcRgNOboYI4OwJ4AA0a8WAq4MNlizuggJR50sscYjKEdU1U0QWcUkK&#10;GOsU4M2buOqA66wEPL/Yix8cP378bwNffIrEp2WlKUhKuo4ZM7pR8/3Rob0PmrXwREh4AzQKskcE&#10;NfL5xbU4vGIAJvVsiLuHltDRLsG8Qc2xd/4QLBvVEtd2zcClbZOQ+mg/KrPJIoreEPx3KM16gvyE&#10;M1KxmsK3J5H1/CBS7u9A0p1teHttA95dWY+bu2fh4oaJuL55FjZO7Y+OEW4IDLCGMwEU4OvT2Qrw&#10;NQi+qJlSDb6GyBRO4FX15WmWVKQBMLRS5UxRg52TrrQ519vfGCGRlohuY4np01ogieazUkTZUlCY&#10;RaESfilYI6poCAJS9EvTQ2c7RvzPgwd/fgPUt+Vn8EuKPyAx8RrGj28rgd+unTfCOfWbhrrBL8AG&#10;YY0sEXt5Mw6tHIhJvbwZIK1Cws2dWEf+v3VOH5zeOAmxF9fj7e3tyHzFh8t6KmUyFO9tizIfoyD5&#10;MvI+XCIdvYpiOuBCMqDMuGNIfrSPA7ARD4+RYu6Yht1zBmDvgpEY3SMcQf6WaOhjCRtyeZF9RCSq&#10;kwbARFMqVqNB8NWMVKBmrCSJpomoGKEKPQtlGFqqSJzfmwPoFWCCppHWaNnaGmPGheJFzEGC/K5K&#10;64W2M8aR6qWIRUVBPmTyC/D55ar4n5TUxL9pSaEKfPqAosJEyeyMHt1SOpzQqo2HtH9SAt/fFmFB&#10;1rhzilz8+Dxsp8lYO6UjDiwfhvM7puLp+VXk/1uRFncKee+vEGBGwmLdh45MTO+irIfIT72Ogo+i&#10;VoqsWlAxAzSxLF2cfBM57y4g/QXjgBgyouenUEbHP21AS0SHuqARAyUHar4h2Y6GVKpJG6qGalXV&#10;gsSnMpQN5KViNapGCjRDKowDlGh+VGDnxmjXxxwNAy0QEmWHVm3t0LdfQ1xjoFde/or2/TOBp6aX&#10;l1WB/zv1UqrA/xvtvRCxHVBm84uLkvA+4SrGjm2NTp0bonlLN4SJQmFh7ggItENoIyu8uLEDOS+P&#10;4PWNdXjKwCqWZuj1rW14/+gAPr0+j6KP9xhQPUZJhijTJFt6qCh8yZD+EcG/IQEvAi5RrkksJ1fm&#10;xVJekA0xICO9K+P/V2Q9x0+ZsVg1uR9NjwdCafJc3MxgRIf7RfONNKFmoAoVkRvfQAnKenL8Lg81&#10;E0VomqlA21KJMYAKbAm+BzXfm4rTNNIOzVrT6XZ1w/GT81Fa9gJSMTKxhP4L8AUmMvDFvieBt6hb&#10;8J8BX+zR4U1LS5Jpdq5i4ri26NjJG2FRDpLmd+ocisbBjmgaaIWXN3ahNFEUDj6IjJj9ZCqHkUZt&#10;TX95hmblFkF/hJLs5yjOJr8vJvilb1Fe+AIlwuyI2lhpN6jxHASCL22wkgZIttuhtPw9hZQv7yV+&#10;yorDnsXj0DnCEy0481zczWBiS6op6mQZ0uQYakhlmpRFlSA9BSjq1IOSbn1omClLpZq0LWV1skzt&#10;NWDvYQh3X3MEh9sSfHu07+yC9RtHIzf/McEnsxHHWH8BvtgYLANflMQSeNPXdvxbwa92KoLtiGI1&#10;KEvDh3fXMGlsW3To0hAhLZwQFGrPgKszmjRykEpcv7pL8D9eRMmnyyj9dIeBFDU97S5pZQwqCXJF&#10;AYEWOxNyYgk62USFqHv7GqWfH6NI1Dwn8CXUfLFnR2wjFA65gsALEMooonpDWd57cGRxfO1E9G7e&#10;AG1oejyo+Va2tPsWpJlGQtsVpbIcAngholaWEA1DRcnsaHMQDMh2RMZYC1dheqwQSLoZ0coG0e3t&#10;MXlGe2QV3OX9SC/LaPPLqm3+L83Oy5fPqxnP4v88+G8J/pg26CjAb+aA0GaupJ2RiGDAE0az8/LO&#10;Tv7aZZqJO7TpNBliC6AIpCQNJtjFr1EuKgPlciBE2mABfukb2R7NjDvIS7uOfKH5abckBlTJ6Feq&#10;m14mVj+TKAxw8l5xYO/h6p6Z6NvKBW3C7OHjZcaoVR8GFprQJPiiRlZ1nSxVDoL4VNKh3af2C6er&#10;RdOjYaIAXWtVGfhii0mINYIjzdG2ixuGj4lCSvplgi/eLYv0xwL434L//v3r6rdbe/5msyNMjszs&#10;iBzMKE1HcsJNTJ/cBd16BiCylSvCCH43gh9EpxcdYofHFzegMve+tENNLBNXiEoLYrm4uui82K1W&#10;SApXQEDFq8UKASh5vqgQJxbXkq8hh7Y/P/UmZ8MD2vvn0utESYo4aPlxnBFPUJh8BTf2Tcfgts5o&#10;S40NJN+3cTCk0yXjIbVUp60XoiIBzgGgKGnVl3Lka5rQ4ZJuCtajbaECQ1stOHhbwKepNQLCzdCq&#10;ozP6D22KK9fXks8nU+lINaUaWQL8X7KdtLSkas2/8h8Cn9/FjSuzkJp0B3Nn90bPXo3QonUDhBP8&#10;Lt3CGGSJ4zyOUoFgUIPLRBVoar0oUCZ2LUgDIXYxFJBBiAJl+eJNVQqv+5EDQ23OodP99AC5ZEHF&#10;NFMlZDklqbT71PAKMQhCsh4DokhZxn0Ux5/HvX2zMLqDOzqF2iBY7F5wNIGJtSG0DGjzdRWhQRGl&#10;OFS05KQCZaJykKKmKFCgQtOjKq31aJmTdlqrw9rdGJ7B1vAPs0J4Szt07umN3fum8pnFK01Rpkmm&#10;8b+ukZWbm17NeF79BzVfgJ+DYmrskoUD0bevqJHlxejWDV3It8VJkWahzlg1ozcqM+4xYiVAeWQo&#10;NBuQyvKJjbE0PaIeYg61mU5TbBORXpqXfkBFdhxKU2nz319CObW/nFy/LOESA+ALKCPfL0uifLhM&#10;K3AV5UkXURB7CM/3z8K8vsHoG+GA8IaWcHUwhiWjXD2yHHWCLYAXRcmUCbq6Dm2/lAeuLs2RMrWf&#10;Wm+mRuBFsWJtmDjowcXPHL4hpJzNGOl2aYA164eR8XC2UukqygXoQut/CX5paW41+Hl/O/ic6yA6&#10;7IBwOKJgTRKOHFmE/v2bSkFWRJQrnW9T+JPuBQfaYnz/SAJ0A2UZ5OnZ9zkDnkrV4cpz+PmZTCf9&#10;HsozHgD8f5E2vqycZom+APy30kSCm3gaFUmnUf7uBEoZ7WY/28OxO4qC10ckyYrbh4IXB5D7cCti&#10;90zE1jHNMJQUsbmPGTzt9WArwDQgrVSrAxX1elJ1OPEpqsOJ76J0kyIHRlPUxqL50bbQgAl9hYmT&#10;Pqwb6MOrsRlCmzugQ1cvzJjdEfkkCKLurQz8avmvgF8tBF44Xd7sp4rPePL4GIYMbkbw/dCseUO0&#10;6RgMv8ZiK7YZOrV0x2dGr+XJVwE6zkpRYUccQBAVP5OuE2Ch1WQ0qbekxbSS7IcozbxHjT+P7Cd7&#10;EHfyR7w4Nhs5tzcg9+5GqWp05sud+PRmF9LjtiP15gqkX1qClJOzEbtrDPZObIlhTa3QgTbfW1R8&#10;sNOTciErqdWVKsOJCnECcJHoVAJepGmnVFeH0zLVgDFZkvTGy0UX7kFmaNzcDm3odEdNCkECA8LK&#10;SnJ9EeVKwIuqST9Tzf+g2amWn8EvL8vAB9r9yZO6oHOnQEa5ophBAPyC7eHawBiBnga4fGA+qfhx&#10;aupxlMSfRXHCOeS+OoHMWGpuzBHkvT2FrNijNCvnUfHxCgrfnUTu871IvrIMSZcWIeXaUqReXYaP&#10;N1Yg5fZK5LzehexXe5AfuxOfb6xE2qm5eLd/Eh6uH4jTc7pgcrQj2tNk+HmYw16sbpppSOALsAX4&#10;ItGq+NTQU4EStV6U5xDgi0LFYgD0rPSo/YYwc9aBW6ApGkXZolUnF/QZ7I238RcJvnixz1n/DfD/&#10;Qw736/V8GfiCdoosIrm0z3N/7IduXRuhY+fGaNbKFwFNneHubQlvN110ibBH8r0dyH++G4Vxe1ES&#10;uxd5j6m1t9cRdLFn/yQ+3FqPj5SylwdQGrcHn64sQQ5Bz7y+FOk3liH99gr++3Kk3VmJ0hd7gBf7&#10;UPF8D0pvbsBnRp9vd0/EvXUDcWJaO6zsG4SuQRbw8zKWloqNzdShQhOjrCnyNNdDfeVa0neR9VZk&#10;OlelIxYLbupGqlCjiDV/A1tdGDHgcvIzgn+4FVq0c8CU6c2Rxhkrab4oVyWAl+qF/Qz+f4hqfht8&#10;UU2opDgBa1aPxYD+YejctQkio30QEuUN30B72DJwaepthGUT2yLjwRak3ViO3NurkH55oawG4tON&#10;KIs/LBWgT761Ah+uLcbHSwuQdXE+Mo5PRea5ucjgdzEIBQ83oOTJNhTe24SMM0vxYf9sPF8zAuem&#10;tsOjdcPwcMsIPN0yGifmdMWASBsENTSEvbMeDMlkhKMV7EZkuRW1EcV3UY5VJNlW1qZPEPyfcYCo&#10;i6huqsZoVwv6dmqw9zWAR7CRRDfXbxiIT+KFj7ShV4AvilIy3pHOHcvA/48FWT/L15qfjbKSROzY&#10;PgOTJnVEl+5NpfopwWEeaBLmBTcPSzRwNkC4tz5izi7HB2p06vm5SD07i9/n4vPD9fjpxUH8FHeQ&#10;wG5HwpHpeL1jLBK2j0HKzgnIo83POjUH6cfn4P3eqXi3exruLxuMm/P64cykdljXxQu7h4Yi4Siv&#10;d2ERks7Oxd1NIzC5syei/Izh5m4IHTIZFS1BLYW2y33J8SzqIor6iMIXCKcrKkVIxRfMNKHD4EyA&#10;b9NQDw1DzNGtry/evN6PzAz6LWnDVxZBz5ZeKklJnKrkP7a88LN8rfk5KC1OwsOHB7By5Qj07BOO&#10;MGp9wwB7eDS0QUDjBvDytEaQlynmj22HlJtrkH5tEd6dmILX52fh3cUFiN00Hq9WjcW7NePwdtUo&#10;xC3qj9jFA/Bm9Qgkbx2HpA0jEb96OOIWD8azxUOQxIFOOzif4HfErkGhSD0xn7NpA03TGmTcXYVn&#10;+ydizahItGjISNVFT6KQKtqKkpOVMooT9GrghUiFKYUJIv9XpAlSIvWsBt/aWwf+EZYSz38RtwsF&#10;+bcZBL6TlhnKkQFxXJR8+Qv4v15Y+5uXlH8WMd3IG6UFtlRy8lWrRqAPwQ9o4g7PRi5oEOgEn1BP&#10;WDmZwc3JGM38rfCC5iLzHhlLzCakPlmHT7dX4832yTjQLRCnBoTj4aIBuLOoH56vH40YDsrLLeOQ&#10;sHca4nZORP7Nzci9sB6V13cjbtUEXJs7AO8PL0DBrU0ouLcNmXc2Sk467sBUHKAp6uBjCE9H8nxq&#10;vrq+ipTYWoFSV7Em6ijUkApU1pOn5qvQH6hwVqiR+WgwFmBcINb89aw1YO2hKwVanbp64PHD7SjM&#10;fUia+ZaB4gcCn44yfJbNALIfAX61sktLyn//y5SfRYAvasKWFCeS/8Zgz26G94OiyHRc4OrnJO0S&#10;dvBxgIOnPRzsjeFipYJh7T2Q8Xgnmc5uOtudyH+2E2Ux+wjyZOzq1RSfT6xA3i3a9eeHkP90PwoZ&#10;PP2UcRWf4/bjp/TrnDWbpfqI9+cNQfyuWfQN61BwZxvy720h+BuQfHkJXhycjINT26IDbb67nTZ0&#10;yd8F+PVVaWpEGRFRYqS+rCKoyKlfX6G2VBFUUZmzQoUDpKNEBqQoLTdYu+vBq5ERohnlPr63HQWM&#10;VVDKSL00gQFXKoXaL95sSWW5838JPm3P3/QaUTjc6ghXiMgUKDx9FulmInJyH+HMyUUY2C8EQWJJ&#10;19eBPNkMhnYGMHc0RwMvW4SIlU5fI+xaPgIf7+0mraeQsWS/PYC029sRv30BzcpklD49i4q0u7J6&#10;52l3GBc8ICO6jOKY44jftwDxa6cifs0kvN82A/nXN1LrtyDv7iak3VpTBf4kHCflHNrMBR4OulKK&#10;eDVdZVmZEJFVvO73kNXrkhWlFFWE6svz30RRG/67vJaixIA0DORh7ayBINr81asGIz3pPPKzbqMw&#10;+wFKC1/Q3CagvFRE5B8ZnctKsv4CfNGqf/BtUP+oCPAJtlSOlfxWbB0RES6pZlbWc9y7uw2XzizG&#10;6BHNEBLuBitXM9pNbWhSe3TMtWFopgVXV1Npnd/TQRMnV09E2tXNSCcD+viGdDPhLFL3rcTH9YuQ&#10;fXIHsjkAOU/P48PlA8i+fxJJZ7ai8NIe5O5ZiuRFYxC/agxyT3OWkGpmkaJ+vr1WKtf94dJivDw0&#10;BQemtcEIBnhutprQMlSGkqao01JHKjwpKsFVl2QV4FeXY62uBirKRonaLXqmKoxsG2Hm7G5ITjyH&#10;7LQrlIsoyLyF3E+3pdMy0r5TEo7KklS8ff20munIXqCL9veAL5YW8qucC6dYpcgglYkS2vuYuJM4&#10;R+C3rB2EYf2DERrhDFOG9lrmsi0augRe30SHkaYmTC10YW2uiYZWqthP5xl3fhlSnm+XtgJW3juI&#10;5PWz8XHHEnw+tQVFAvjzjA1uHEbl/TPIO7cdL1ZPQPKmScg7sRQltzcR9HX4fHctg+eVSLm8CK9P&#10;zcKjHSOwdXQ4RkS7w9FSDWo6cjQ59aWc/aKQQXUdxK/Br00R4Ncl+PWU69I/1IW6bj0pU8nSZQOQ&#10;+O44CrOuE/QL+Bh/AumJZ1DEQRALhtKSSeErHD9+RML511tH/oZNUwJ8Ak5+K4FPllNSlEaKuQgj&#10;RkVjwrhIrFncHWeOzCXdbCwdwZHeJBkrw9BcB9r6OlBSJ5PQ5IDwu5GRIox1vsPOpUPw+sJapN3f&#10;hKJn25B7fiVerBiDjC0/ovDAKuTuXYW0HUuRtmcF4nfOR9oxBl+XqfFXVyLj+mqk31+PtHurkXpF&#10;0Mwf8Xz/BJxb3BmLenhgUIQDHDn4olRgfTpUUQRTqoVVJaJSnKibJQagOre/NAD0AXJq9Wl25GBl&#10;J49mzS1x/NgsZGdcRl7GJTwhYzu9bxIy3h9DIX9Wnn8HpXmPfmtyRPuz2wWlpQN+gpRSnLkSn+DP&#10;Sss+y05mi5U9vMGeHbMwY0on3CULiX20FUkv9iMhZi9OHJiDSePao6GPOYFW4CAYS/tmlDSE0xO2&#10;l85NTQ46uvVhpPEdFo/pJO1G+PhgI8qfkgUdmIGPu+Ygadtscn3GBLvm4/PRlSi4Qtt+cwuy76xH&#10;zj2am8ebkHxXDABt/aWFiGeMELNlGA5MbIbxLR3Rvak9rI3I70kv6yjUlcCW6mHVFmanuipoDWk2&#10;yOoj1pRsfj1ST1FSUJWab+moCa+GRggPscDebeNw6/wCxNxZjdvn52PPhkF492QHKvJukvTd+Tb4&#10;olX/w6+B/pZIwZMkPztZIBfxb+/g86eHSEk8j8zUi5g9pSUObZuM5BdH8SF2H1Jj9yPp6S4c3jga&#10;m5YNQVhTO5gxUhQ7xhR1VKCgKdZS1KGqpwlNar+mnjoHQF6q2jl1cEu8pPMsjtlFSrkWeZfXMbJd&#10;hSypGPE6ZHNwPpNSZt7bjPzn/J24HciN2YbsmK30G2uQcnEhXuwagytzOmF5zwBMZ7Dnol8XxpqM&#10;aOUJcP1av9D6avDFbJBqMtLhCs2vLYpSkhGJ0iMqenIwtNGCh68NPD30MHZICPZvHoQzB8bh6c3l&#10;uHh0Ks4enIj4Z1vx5P7pb2+UFY1O4A9vEZeBz6BBHGwWYXR5Bn5CKh7d2YMjpJOXjs3BWXLp8YMD&#10;cHjTaGTHHsXn5/vxOfYgEu9vk8BfNKMbAvys4eBMx2umwwBGAXLqSqhP7ZdTV2FEqYVaSoqQ01SE&#10;li7ZiMJ3GN4jDK+ubkQhqWf+UzrdJ9Tyx1spBJqsKI90M+/lPhS8O4D8t/z+eh9yOAjp99fh/anZ&#10;uDSvA2ZGu2IOgQ8kR9eV+w566rWhrFAHterKClKKwpRfgBdFKimiYKUAX5gbYe9FdSN5sfSsLy9t&#10;J/cIsIN3QxM0i7DCrvUD8frJVqS+2Y93BP0T+3J898gvWv/NLeJ0An/ocMSXStAiCyztemV5OsoL&#10;3qMg4zGn3FLMHR+J87snYNPcLhhBu3p882g6yz3IodZnPNuDN3c34iB/FtXUUqqF4tzAFlrGWlLZ&#10;PnkCrWmoA10jXTo5OkBFedRWVaBzk4eWlhL01Wpj4bieyHh+BLmvDqAk6QhKP5xEyYez/H4WxZSi&#10;ZDre90elQ9BZbw8ii1Fn6q1VuL95KE5MjcbGYc3Qr7EdbNS/h5VeXbQI94G8MClSZTiamSqTUz0A&#10;1eDXUyTDETW76JgF+CLiVdSrDwMbbdiLQ3VOOggONke7FnaYM6UdTh2cgXcxe2hq9+LBlaW/b3Kq&#10;W/UvfAv0LyKWDVBKEXtTMlFZ/AEl2XHISLyKh1dWYOXU1pg/IhTbFvRAj2gb9GvvhD0r+uPm0bm4&#10;dGA2ls3tgeBGBjA0qQkbewNYOpjRzKhKxX0V1BRo6xVRu/b3qM+HrlO/DmpS20R5blXxQkNTHtpy&#10;3+PWsTUE9SiK359CeeoFlKRckI59FkpyFrnvjxP8Q4wP9uLTg7VIPDML1xZ3wqlJYVjRzRXjo6wx&#10;KNQWYzoHI8zXHvKiNmM9mpfaBLsW+X1VLcSvwa+2+VKtRi15qdKQgnY9aU+nnbs5bJ314RtgBs8G&#10;OujSwQfLFg3Enas0jUmncf3Kker1nG8fCxKNv/BPD8RJywXirUwpAyeRD7M4CeJclCjTWpZ7D7GM&#10;IHct7Yd5g5tiSp9GaBdmgY6tHNC/mw/6dfVHqwhHODiIkqY1oKRfC6Y2ejQ5ulDRpalR43Tm9K8j&#10;x896dVG7VlWVNlF1mbxajs5NQVse+jqK8LBWp/k6iM8xJ1EYfwoFCUdRSMALkkStxiPIit+Pgrc7&#10;kPloJVIvzkDclr64t7A5HsyLkMpw35gRhQPDQjCztSca8VoKHNA61Pxvgf/dl5kg6Od3qKvMKFgs&#10;Q3Am6lpowcrJCFYOxnBwF4fmLKhQqrCzU0BQkCGmTWqF6wzqqpW6CuZvt18eBa12qAJ4ajo/xRJp&#10;eblI8JNC8ONRLp0cFIFELCqKnpNSPcK9Uwsxq78fJvTwQWSgEfx89ODipA4XsgIzUwVoG1BzdPkA&#10;WrVhaK0PdUM1KDNcrydq3pLG1ZITESY/qYkS0xD0jty6rgb/Rlvw69pQUfoebUJcEXNxJ5LoYDNj&#10;NtO2b0c244E82tk8spzCR8uQfGosXmztgcfLohG7vDniloYT/FBcnxiAkwP9sayNB3yN5CEnanQR&#10;6FoEX4goQC9pvRBRro/g1xSBFyPfOqJ2l7YS4xRTWLtawZgKZG5rAGtHPfgGWmP+4pEIamIJc4vv&#10;EeinjimTulYHVv/8KKho1eAnJr2h9leDL9ZoaGYYNFUwaCoXRy/Fe1Sxv6aUIl54SxKHQpqAW4em&#10;YhjNTYifAVwYfjswYjU2lpMqQquTPipTxH5I8WZIvCUSb4uk2udCCHZ15edqEc6uPqmnWFUUNdBF&#10;DS1DOuhQT3Oc2jQB78npU6lhny7NR/alufh8fCo+7BmCZ2vb4y41/a6ofz6vCR7MaYRbs4Jxfow3&#10;Tg7ww/LW3nAj26lNtvNDNdi/ElErsboGuqiFK/pYhzOxjkZdWT12bRICIxUYW6rCxEoJ/o2tcPj4&#10;cqxeM5LPXveL1lP++SFo0ThCX47/S3xe2mco1mg+o6w0CeXF71AugBenA6Ua6GJj0xvZTrHCOGQn&#10;nUPMpWW4dmgWRgwMh6u7LhyddWDnqE1aqU4KKU8zI/ZBKkp7I4Uo05SIwmRi0erX4FfXQJdTlrGh&#10;OrS5chpKUKQD9POwgbORHEZGe2L3iAicGd8Y12eG4tq0xrg5rSmuTw3GvTlhuDOzCe4S9DuzAnF9&#10;mj/OjfDEod6eWBTdAM4Ev54CgaZtF+ymugy3EPFdCrKquH5N2vwaBF+qTq1KlqSvLK3zq+mJnW3y&#10;MLVVg5m9Ily8dTFv6UAcPLKs+q3VPzc5X7fqP0hNSaqQbe7PoJYnEnRReD5O2kUggJfAF3nPCvm9&#10;4DXKc2NR+PEKnl5cjs2L+mImAyyxVSS6jT+CQ93g6WcrrSAqUWs0jNQkk6MuBkBPWQK5vigu/yvg&#10;hQjNr8fAq55Kfan4fB1V8a5VBTp6itBWqIFmHNg5zaxxoI8TLoz0wOXxvrg61g+3JgXhPgfhznSC&#10;P0MMSCCuTfLBmcHuONjbA/NIO1216kCZmvw18KLwfD1Fsq0vjpZCxy/kB84SSfPVGGiJtX0heqIu&#10;uiLMHfVh04AmqIE+dMx/1noq9B9LfCEa/+BLypfKsgxqd7KUW6a8OIYiEv3E8me098LUiG19YmNT&#10;Xoy0Szjr/VnMGh6CXtGO8PfShZunIemkCXRp79VIzVQEQzBRhbmdsQS6trEGf8YokzSuOoQXgH9r&#10;EATHFjUURdVQdT0VziRN2JjKo4m1PH5sboV9PR2l4vPnR/lJNc8vD/PE1VE+uDE+ANcnBODKOB9c&#10;HO6BY70csLurK2Y2c4C7fj2oMGiqxSBLgC+c63e1vpfAl1dRkBbSBBEQ5WHrk/IqaClCxYB+ilov&#10;qv8LURJKwGDRwccWVu6m0LRQRcee7f681lc3jpYs2dHdq5XlhW9RVkDgReF56ZAvnWsRwS6goxWg&#10;S/tsHgFZ91H08SLO75mCDiHmcLJVgoExaaJWDYJFO68vJy2kmTuawMzWCEqkbFIBemURxAgNk4Eu&#10;NO1r8GU/I+3kz0UZbk1DDWjSV5iaaaBNmDO6+RtjdrgF9nR1wpmhDXFGVP+ndovq/+f4KSr/Xx7h&#10;TeC9cGFQAxzt4YRd3dwwt4073A1qw8hANvO+NjlC6isRbFV5ftaTnH4dmkVl0mKxrVyJn8IHCc0X&#10;rxUtXC1hyOeqq14DaqYqX7T+Tyc7qm7VFyiT8lo+lxiNOM4upKzgCdkNhaCX5zyUNrqWfr6OrIST&#10;SHm+F7NHN0djX0PYWCvDzEIFuuJ8E7XD3MlYOuMqXkgrU+MF+OKVnVQalSKAF7VwxeqhsP81CLzw&#10;BzX4c7Hmo22kDQ19NTpvahvtdbivBSa388WqtjQlPd1xbqgnzg/zIPBuODPIHeeH0gwJ4Id648JA&#10;T1zu54nj3V2ws6cHhgcbo6mTFpzs9KVVy9pC+4WtF+ALqkmqK6ck3mDRP2mpUlmUoaSjDAWKqK0r&#10;il2qimLG4lmMlFFPsx7kdergx3mzqnn9X0vzJRovUJXgbv9P4vR3RaEQDkDhE5TmPURpzgMJ9LKs&#10;myj+fAWl6VcZVR5D6rPteHJxMRZObo+OzVzh62kCO1dzWFE7RAlrcd5JieZHAC+0XxSgF1JLUD7a&#10;VBHISHXQlTgA0loKeT5/T9tcl45NmzNIg/9Op636A1qGOmBG10Y4OCgEN8c3xeWxPjg3xIMa7oVz&#10;lPOcBReGE/gh3jjb3xNnezXA4d6u2D08AAd+7ILGBL9VZIBUCVqs2QvnKuILWTVoKgU/6zLYk1fk&#10;IKhTyw01ad+1oGygIoFfQ4XKofw9arEvdUmDbV2M/hiv/yOt+kJPH16orBBr07mPpeXR0sz7KPws&#10;ToWIgwmXyHJOo1Ck1mLYn/5oI+KvLceJDaPQt40X/LzM4ExmIjYbiU2nAnwjcnwjK30puBKgfxkA&#10;gi9qnWvxIcUAiOhW2Fl9awOYOphLwAvGo66nBG0OoJ+jGhb3b4xLU9ogZmEHPJgdhRvjgmhifHB2&#10;MAdAmgkcBGr+pSG+ZDqBODyyEdYM9sWI1g4Y2rkxLGh2FDnbBPA1aO9lRYkJKqV6IGSB1/f4nnTz&#10;O87Q7xmY/aBI+qkswOfAMQ4RByqq8aL8e6kdRfs6qWlhBjVdbNfLvo/irHsozrhBuYb8TxeQnXgM&#10;+fFHkBOzHam3luLtlbnYv7IfukQ5wMSgDp1qfakaswBf31Ibbn5O5Mdq0r6YWgrfEXgRwIhBqCmt&#10;5WgaaEBVR4V/x2nOUF7XUuwSMyM1JfhqwnHXh45Wfbga/oDlAwLwZFVvxG8ZiFfr++DRgja4PpYD&#10;MswXF4b6yITAXxkagPMjm2JVFydM6+iEIW1cMWZAK6hxgJVVFaRC86Lav4hyZeDT/PC7tOZTFeXW&#10;oHn6XphI0tMf5Pm7YpeDeh2Jam7YsK4a+L8nqalovNiXdL6lmTQzmbelHDklBL7g43lkfziK9IT9&#10;SH+1C58erUH85Tl4cmIyZo9oAherulBV+Q51lBm1qtQheGrQMVaFgbk2qaPYlCQzN3WF9gihiakn&#10;1nmo7ULzBfjqempQ01el1tPWG2tBXtpZVgtG1Hx/01pYM9AXL3cMQuKxiYxqZyB262A8mtsWNydF&#10;4PbkcNyaEIoroxgDjAvD/RkdsKSNPRb0DURoAy0ENrSEhY0uVBk7iAr/ovq/qPwvwK9RU5gdmeZ/&#10;L8Cn1gsRzrk2wRezUgSIZjSlffv8XOC4Cra/r/GiVYms//FT0acrKEy7hPwq4D8nHkT6u91Ij9uK&#10;5NtL8ersNNzYOxKdIsxhqvcD7eV3+EGBD0UtkSc/1mSQpWOoQvDJnavMTV0OjpB6avWkCtDiweTU&#10;5b7YfyFKmor8GZ2adl0oa/wAM9266OlnhL1jm+DV3iFIu7EAqXfXIPHyPLzdNQrPV/bC44WdcXdO&#10;WwZe0bgzpz0uz2iPaysHYUJ3HzIlBzSP8II+qW9dOnRFBnK16gjwCXQNfv4afGq80HwRd4gS4fIa&#10;9EO0/Y2DXL8A/7cnsq5u1Tc4c/JAZf6Hs8j9cJK2/hAy3+9H2qut+PBoJd4zvH+4axgOL+2Ktk1M&#10;YaJXExo68hLwNSkKKjVh52BE8MkOlGSAC/DFQIitGwrk8CKCrEHNqiccLcEXka+yJsEXPJsBmoJm&#10;LWho/gBnYwXM7eKHoxOjkHB8Aj4/XoNPMduQ9nQDPl9fgutLumBLXw8sa2eDH6NMMbGpPoY20sb8&#10;gYFoH2KG0CBLNA52ga6BErR0NCSn+nvgS4trwtzQKdcRrxEJvNjBbMSBq8aF7GZkFVT/mVZ9oxuX&#10;DlYW0s5nvdmLT9T4lGerEX9jDl4cG48LSzti9YhG6BNpATdzRZiZaKK+Vk3StNqws9dHQJAbQSer&#10;4YyQ7Yck+BwEOWWxdKwsAS62cdTmbBHA1yXrUdRgcCM0X7x50q4DLY1aiHa3wspOAbg2pzM+np+L&#10;7NhtyI4/gJy3e/DpyQa8PDkNN5d3x61FPXFgYmtsGNMOy4ZHY1QnH0wd2Qo+PqYwNGWgJzZMkcYK&#10;2167Lge+FoMtYXbEyiq/16IZqilYEBlRLSqFMHtyWqS9hopfO9j/fAWhjRs3KlTf8NaFPZWfn29C&#10;2sOVSLq9AAkXp+DpjgHYPcYXy/s6Y2onJ3RoZIYGtpqwdSDHt1ZHo0BHePs6EFz6ATk6WgVGk9IA&#10;8MH4cPKMJEUkK4AXoFd/FwxI7KNUENv2+PDqqjUwsXsEVnb1wYOlvfDp6gLkvdpBx38ERR+OoeD9&#10;MXx8tAGnl3XGkR9bY9HARpjWJxRdwt3QMdIDnu5G8PK1hZu3AzS0aQLlGOVKi2gCfOFohcazT9VL&#10;2yLQYz9UGF+IdSktRsZfAf/fKdshGm/2pWDNpePbKtNuzMOHCyLzx0g8Xt8N56c3xq4RDbCivysW&#10;9gtEW38ThAdYItDHCr4MwcWBBCc3c1hY60qaX1eAL0J8gi/suqKGggR8tdZL4PNnAnxF+gGxd15T&#10;5XuMYnC1bWAw79eCZmYBsl/sQE7icRSknEbBh1P48Hg9Ys9Nw8JhnhhBdjOyT1M4UhHsHXh/dzP4&#10;NW0Ae8Ye6gyepO0hEscXZkcGvmwmsG9kQXVobsTs1KS5FK8Oq5+fpua/V7CmugnHUt2B0we3VCae&#10;HI2X+/rj5uLmuDS9EY6P9+IAeGHD0ECMZxjfPcIJ0SHucHM1lVKoqJCtyJFaKqpTs2l2agvbT0er&#10;JDEcFQIvbD21XKyp8FOVP1NRrw810jp9fTk4mNZDDzrb3UODcHpqOJLOzUD2y53ITRIvVQh+/DEk&#10;U/PjLs3BmR3DpAI0LSIcoW+uDC2Kvac5vIJd+f8aUKJz/xl8wXRk9FK83RIMqL4CGRj9kKa+Eiwc&#10;DL/W+P9+qabq9nWRsgP7dv30aHMnXJobikszg3ByYkMcGO2NDQMbYmYXb/w4KBptI33g1sAaphaa&#10;1LZ6UFQVZqY2tZ5hPWlmbdW6nNaMHGnfBejyavKSiO+6Ii0LaZ06B8rPUw/rZvVGH08NbOrpgbMz&#10;IvHyyDjkUvMLqPlFDPayY/cj9dE2PDg1H0O7NoSVWR3Osu+gzIETh9r8I7xh427OwaYp430l8MV6&#10;fVVAJQNf7FCjcpAJicNyUdEhX1gN5X+uSNnX7asO/XRydjg10Q+Hx3ni4PgArB/shw3jWqJ7E0fo&#10;kOmoMhJU15WHMkNxBYJeX5VmR412Vmi/CHYIfrXGV4MvtvLpGmpj3Jj+uH11FxZM68LBbIrhvtpY&#10;0toaRyaQah4Zj7y4HShKOI6yhFPIjzuEx6eXYmA7L5jr1+aAq0Odjl+BzMveyxaNonxh5ULwacKk&#10;JWNJ6wX4Mq0XUo8/Fyua8jR/s2bPqN76IeR/vjzf142270thyqMrhlfsG++P9aMbI9pNCfY638FA&#10;k8AzIlUUe9zFm3/ydekAAuml2A1QU3B9fipqK0pOVl6FjleNIrZo0MmZmmvh6MFVyE65gjO7xmNO&#10;P38MD9TDlh5eOD05Ei8Oj0VB3DZUkP6Wikj7+W6M7OoFG8v6cHQxRX2aNwVdJSnCtiVLsnezphIo&#10;o76i2DbyvfT+tqYwNxL4sjdXKmLQTX627/9ve28Bl9W6bQ/vMFER6e7uUFoJBQUUAz67u7u7u7s7&#10;j93dLXa3YisiIA0D/MZcL7jR7Tn/c+89sc+9e/1+g/UWb6w15phjPusJAeX2j7UwZeHGL/fNkqxn&#10;N09AsIcOPF316aU1UY42srRuOaiRbeVYxSoXzan1xel0fikrrkcKlzJKgpVmXOXg8zW6RupMkgbo&#10;37sWrl9YgI2LOqBDlDESTs7D4dENsG90HdzdPhBJt5Yj89lOZD7dibg9U9GjdTClSporiqOsXjlo&#10;mmvBwtkMMoeagSV9PSNMacYu+bPian75hcVgMYL3JRqatmxaVGb+8ZXrP3r7fjHioUN659vTXRhZ&#10;G/PA8+DTMpaRsU9kYhnKTUnqfnGNn/FzWVX7jhxsuU5aqnwp5bqtzH9gwaQYEmSNXt1C0K+LD+aM&#10;rYM311fg3Op+WN49BBsHR+LG1oH4eGMFUp/sYpG1FkumdoSNZQnomfFk8nPkhOvb6MPG3VKRGxkI&#10;IbVEcWky4MFWCqlisqcJ0Cz3DduJP/5ixEU3ytA3y3BH/3/RedJeU1ZXxrtS7wWsVqVRqrgGtZa+&#10;X2lck0iQ5l1p06f8aBqWgY1VBYwe0kxZsXnupMZYMbstvmTEYe2EJhjd2AVHZrfB/YNj8O7qMqQ/&#10;34e7pxegWV13+PibooKJGkpT7tTI/AqUHBtXS3gGevCkaDPCyHoyX9pr5OKJVLFTpkwuqu3/Wctw&#10;f78V/SGCyNrV88rxBCjFEiF9YER2ilF2irHokr0cfLleqiY9gXnwPZwN0aSOOy4dnYspw+thzMBI&#10;nNo1Dtvmd8TiwbXw+DALvNMzkXBrHV5f38Aqdy9mTWoLTy/aSGMmTEOV1Jk6msCvqg+snS2gbcKD&#10;T/tYjBL3M53OtOnTvvmexH/uAvRFN/4Qu+9+2Jduvbrly4EvJe35hQdfjQefJ0Ap48tSp6Up2UwD&#10;ni6GmDW+HeaMa4LhPUOR8eEYVs3tQJZvx6El3XBydV+8uDgfzy8uw91Ti5DwaA8mj24ERyc6KzPm&#10;EQM15b3M7E3gzorW2ctBuSLl7uuZt3bt2m++F7Gw4Gv/79qYDyy/+6EKqlWvmieJrzgZWJx7SXbS&#10;zKymWwamtIiR4c549/wgtq0cgKXTKDFxyzBjVD0c3TQU+xZ3xez+4Xh6Zh5eXV+F9XM74cLB6Zg0&#10;qjE8PMpDh7pfzkgN5el0jOxM4BngiQmTJnwjLQWYU/A1//dvzAmrf3AAvgwdPjTfwcU+T1yQOg+Y&#10;s5cVYutUxOhBdXF422jsWzsIs8c0wKEtIzBvdCx6NXDE7AERWDO1FdbO7ICdPEHPbm5CNT9tHnx1&#10;mNiWRYPmsXnr16//3WfxO4DWMaLgK/3f2zZv3uzEA3Hl+wNTFEsWz8ufMKZH/vUL2/Jund+Ut3P1&#10;8LyRvapjzogYzBvRGPtWj87buWZi3v3rh/I2r1+U/5e//Ph9CsGDPq7g4//cim48MB2I9z86aP8D&#10;bBALXPARf27/lY0Hz48nZDSxlNhP3OBjCUQWbz/l/gz33G2aQWvYUq47F/zrn9v/po05wpwnujr3&#10;PXiypZY5RrwmfhRx/wzIZ8lnzpfvUPBdzAu+3p/bn9t/b6Mp0qNyNSShFhOPihDuPwry3eU38Haj&#10;nTt36hX8vD+3/+vbjh07ypEYHUgMZc6Vvxfbt2//cuTo4fyLl87l37t3I+/ly4d5SckvkYuPqgle&#10;uM/Oeo3crFeQxWNlHsT05Pv48CoOCW8u4cPr83j1/CTinx3Hi+cnFCQlXkZy4hV8fH8BH96ex7vX&#10;Z/GSr/n47hISP8ThU8JlpCZfR3bGPaQk3UF8/OW8e3fP5126eCz/yOG9+du3b/3hd/0bOCm/XY5B&#10;weH4c/vfuBXYk7E84U++I8APcfjwofzr16/mv3n7Ik+Zn6tgNKCMjUKezHEgM3vI9FFJynwuskBj&#10;fn4iif4en1Oe4P3bK3j2+DhuXtuBS+fW4+LZ1bhycQ1OHZuPQ/umYdf28di0fjjWrxmEDWsGY8Pq&#10;IVi7YhCWL+qN+TM7Y/qEVpg8uhlGsqQf1j8aw/pFY+TAuhg3rAEmjGqMqRNbY8n8PtiyYSwO75uL&#10;G1c248n9A3j36izSP9+ErKDw9vW1vOvXTuQfPrznR+0oP8ITOUZ/2qb/4I0Flg1P4jfXEn6Evfv2&#10;frl1+0ZeyudEhdjKJKzKXBIy5FUmZpUR9qqpDVRTdMm4tM9AbhLycj6S6CR9zluS7SnexMfh7o1D&#10;iDu3BUf3L8TOLROxbtUwrFzSH/PmdMPkiS0xdmxjDB8Rg/79o9C9Zxi6dgtFt25V0b0r911C0LVT&#10;MLpz36dXdQweUBNjRtTHpHHNMI3/O2lMU+X+GJJ/+JBYjOB+8IA6fH01BQP71caAPrUwdmRTLJrf&#10;G3t2TsWNq5vx9uVJZpzrQKbMxvsInz/dwa0bp/P27lUtnPO3IMdQjmXBYf1z+6NtVCkHnqgl35+4&#10;othHkj96fD8vJ1eIXKjg36Io2XORhpzcVBWyPwI575XZ6JEj9uUFvuS9JKnO4dLZ9di/ayZWLxuM&#10;BbO7Y+HMrpgzpSOmjW+D8VTtfr2j0KFdFTRtXgkNmngitklFxBB1GlVE7QYVEV3fC9GxAg/UqueK&#10;qLouqEnUrueGWD5XL9YdDRp5oV37YGWNtwED6mHEiCYYPrwRBg2KQd8+0QyUmuhL9O4RpaBPj0h0&#10;7xzOfRSGDIhh0LTFlnUTcD1uG96/Oo/M9LsMgsfIzXyIzLR7yPh8Dw/vn8/b9/8OhiVyrAsO+5/b&#10;v2OjGlXjiYj77sR8xf4D+/OfPHn4N+ZOUSl7UQjxCydfBEj4nBRkZyeT+LLI9zN8wRNkpd7Gwzt7&#10;sGf7ZCyZ2xNzprXDotntMX+62JMYjBhQAwN7R6Bnp2po2cQbzZt6ownRkLcbtvBHA1kvqXUIYluF&#10;ok7TYNRsVBnVY7yJiqgRUwnV63Ff1wuRvB1Rj3tZYaauB6rXkqDwRExjXzRvGYQWrYLRiu/Tpk0o&#10;2rYLZWBURcf21dCxbVV0alMVXdqHKejROQLdOlZHR762c7uq6N+7NqZN6oDNtEmPH+5DRto11g7X&#10;kZNxDVlpV5HD+xkJp3Hq4PK89WuW/C2bFCfnoOB0/Ln9MzdpJ+bBfvuDk/CFhdqXJ0/+K/OTCfF/&#10;g2r2VdXEErLSTF42C9W010wAL+mZHyI56QxOn5yHpQu6YdLoBvTctTB6cDTGD69HNKAPr42etBzt&#10;WvqjRQs/tGgZoKxL1axZIBXbjwrujWhBrC+iuI+K8UHtxoGIaRGM2GZBiGlaBXV4v1Z9Ps9AiKzn&#10;wwDwRtVaHqhc3RmB4U4IinBFaJQbqkW5oka0GzNERdRt4M1M4o/GzQPRvEUVBkMQWreujFbyHZox&#10;8BhwrVvwfvPKvB/A7+OP5kSLpr5KJpo1rQNOH52HF492IjvpLPCZBfbTPdi5ciBmjYjF1L7VMbVX&#10;KOaNaZO3bs2K3x13gZwTOTcFp+nP7R+x8cDG8sAmf3+wBQcPHsh//ebFf4HshZCCtQBC+ALk5VLt&#10;lUlHWahmvcGXnFfITL6HOBan82Z1wIQxjTF2OP314NoYOaQu93UwjAVo/3610L5DEFW9Isnogrq0&#10;LfUbeSO2oTdq1fFAWKQjQsMdUa2GK2rW8UFMwyokayiatY5A647RaN+1roI2nWqhedvqaNg8hMpe&#10;WUFtBkKN2h4IjSTxwx0QWNUGgaF2qFzVDkGh9ghhQIRHuiCSGaEOM0L9Bj5o1NgPjfjZDetXQiPe&#10;b8LAa9mcWaI5P7e+N2LqeXJfEY0beqFBjAua00r16hKKFQt7KH2i3j7YhuVTW2FS7zCMaueDMe0q&#10;YXyHShjdzg3jOnph7vCGeauXzv5hNig4V7EFp+/P7b+ySVs6D96uoge0EKdOncj/lPThv0H2opBl&#10;XNKJjCKQNWVUSv8Fb5GVch+3L+/AigX9MH5EQ4xjUTqcBeeQvpEYOrA2hg6qhwH9olmghqN1hxA0&#10;bElVb1wR4fTmVaMdEKbAmepMwkeRnCRm9VruCKNih9ZwQWh1N4RFeJK0XqhawwPhURXp7f1Rp34V&#10;1gEhaNS8KmIbB6NOgwAlS9RkloioQxsUzddT+atUc0IAiV852AGVQ+wQGGyL4Kr2qMZAqBnlgXrM&#10;GLGxPqjLrFGLWaMQ0dGeqFuHlokWKoYZI6aeO+qztqgX7YRGsW5ozTpkdJ/qGN4pAGM6B2JEGy+M&#10;aOlBuJH4nhjbsRImdQ/AjL5VsWZcfTw+uyzv5MHNf80S7ZJzWXBa/9z+2sbCqd8PDt6XXbt3ffnv&#10;KfuPIZZGPLxMNpxLhVfmzMqVNTzfIzfrOZ7eP4wta0dj1qR2mEjSjxlSByMHRBG0N0NobSQQRjXF&#10;gD610b59CJq1CEB9WoraDT1Rs747oogaJFNEXTcS3gnVajoqqyeGRYjqO6BqmD1JaocqIbYkrh38&#10;ZYXFKvYICHZEQAhRldaGCI/2oeXxJ/wQzkwRVtsH1ev6MqsEokYtb2YSL1SLdEdwGF/PAPDyMYdf&#10;oA2CQ51QNZyfH+WF2nXFZvkyI/C1tEzVqjkjKtIDMXyf2gyiaAZjNIOydm03BoQbYmo7oW51M7Sq&#10;Y4cejd3Rt4k7+jdxw9BWXhjephKGt62I4e28MKaLLw4t7460+xuR/XwHMp5tw5MbW/J2bv/9+RPI&#10;uS04zX9uhRsPzJbvD5Tgxo2r//C55AVQFi6ht5dCFp+U1QVkRbGMtFu4eHal0pY+alAdjOhXEyP7&#10;RmFUvyiMGxSNCcPrY9yw+nyuLob3q4uBvWqiS7tgtGhcCS1I/FbNfNGymQ8LWj80bcIilD66Qayo&#10;qwsthSsaMBjq13VBfWaCmJoCkkyWE6UViqjugBoMiAhaourVGSxhzBI1GDgRXgwYL1olDwSFCdyV&#10;zBDbRLJBICJrsw6o4a4EjYe3Ody8TOBe0RTeftYIDHJE1eruiIxmTVHbFxE1KyGM7yOrwlWvzoI5&#10;nM9F8P1qEgyAKNYNNaNdEB3lgOhwW8TWsEULBm5HZrEejT0xuK0vhrTzxbAOPpjSNxRntg5GLkmf&#10;+WQH0p5uR+rz7Uh+sR2Jr3bi/Nmtfy0LbCk47f83N0mB9INnvz8wBw7szy9sV/+nIS+XPj5fmTMu&#10;V6Yty32B5OQr2L1zAqZNbopxw+uQ3CrSj+wThdEDokn4GEwd3RjTxjTFxCENMaJPHYwdEIuh3Wui&#10;G4vYTo29v6ILC9oeLUPRlQXlMD4/fmAsxg+IwcTBsRgjF6S618DAjqHoz6Dp1z6Yr/VHO6pri1hn&#10;NKnjhJgIO1QPNkN4kBXCaWeq0dZUDXFSlisPqUqbQ0UPoqWJqks7wwCIYjaozOcCmS3cK5nBwUVf&#10;gbOHMbx8rZhRmGVI9Jq1/RFdJ4B2yAP+/rbw92V24HNhzBiSDaQOqVpDAs4ZEbRj0dzLmpX1w+3R&#10;ggHaheQf2NYPQzv4YnLfagrxM59sRebjbUh7TOLLECyF+Lvw/vU+fPx4DImJl3HgwO7fBYGc+/9T&#10;NojVvzt/tPTq++ZAnDh5PD9HissfEfXvQtFWmt8eLyxcleJVlJ4ApOlSbsv0zx/x/s0VbFgzAjMn&#10;tcGkkfUxYWg0VT4Cw3uFY0TPGiR4HUwe1hDTRzbF7NEtMIP7KYMbYOrghpg1vBlJEINx3WthcKsQ&#10;DGtbDRN61sHMIc2wfGJnbJ7XHzsWDcGe5cOwb2Uh5P4A7F7WD7uX98W2JT2wcnprLBzXCPNG1MPE&#10;PuEY3M4ffZtWQoe67mgS6YzIyrYI8bVGsK8tfD1MUYWEDqMdioyuSO/vjRp1qOhU9eBqrvAhqR1c&#10;DWHtoAtrez0GgSE8KlnB25+1QJALbRAzSJgnbZE9fAMYAJVpu0Id+b8MqKoOtE72rEFoyyIkCJwY&#10;BE6oxazUoLYzmtdxRJdGrpgxKBKXdo/Cuxsr8OHWGiQ/2oyUp1vx+cUOfHqxEx9f7cPnxNNA9h0e&#10;76fIyX2N4ycO/ygAngonVOz4X7jR41nxR34dIFqICxfP/YPszLeEL4SK9DINqxA9QwVZz4IW50te&#10;Ap4/Po21K4T0bendYzFucDRVOQIjeodjeI8aGN6dt3tGYtyAepg1qjkWTGiL+eNaY+7olpg3uhWW&#10;TOiAVZO7YM2Urlg6th0WjmyNTbP64NDK0biwfSYenFiFZ+c3Iv7iJgUv4jbi5eUN3K9V5lAXPL24&#10;HLeOz1GGaMftnoDzW0fh6MqB2DytA+YMorXqVAO9m1VBhxg/NGMRHFud/j3IDiGVrWldSH769yha&#10;nmoRHqwhPKnenvANdICzlxmsnfVgbKUOcxtN2DsbMCNYIiDImRmgIhXeE5Wo+k4MEldPY/6PNQPA&#10;geS3V1BFaTmyQyj31avZo3aEAxrXdkSbWEcM7RyA7Ys74eGZ2Xh5dRne31mDD/fXI/n5NmXin4SX&#10;e4oQ/wmP+Rvk5L0nPuLCxVM/CoB44UgBXf53bPxhe7//odeuXf6n+PdvQbJ/bbWR/jWyOFUKSf+e&#10;pI/H62cnsWbpIMye1FqxMeOHqEg/lmo/tk8kRvcS1OTtaEwaGIPpwxph1oimWDi+DVZN7061HoZj&#10;G0nUXbNxcc9cXNo7DzeOLsXtEyvxLG4LEu8fRPbLs8iWlfNfnkFm/GlkxJ9UFu1NfXIIKY8P4POT&#10;A0h8uBcJ93bi3c1NeHllDZ6eX4p7R2fh1sFpuLZnMi5un4g9i/pj3tBGGN6+Gno0rYzGUa4IDzRH&#10;WLA1fTqLU2m9oZevWcsHUbX8WPhWRLAsOElVt3Yi+a3Lw4gBIHtrR114+ljRHrmR3K7wlYULPIyU&#10;eefdvIyVFiIJAMkCQSEOtFh2qFrVlvWHPepFOaJxHXu0jrFD92YuPCY1cWLLYDyJW4CEB+vx6dkW&#10;JLDQ/RC/E2mfTuEL7uJL/jOeByH+O+IDcvMTiERcvXbxRwGwr4A2/7kbf8ik73/YSVqaH5P0n4N8&#10;pa0+ldYmBblIRE7OB3yhp3/14AB2rRuFhZPb07o0oZWpqxB+TJ8aGE/Sj+kVoRBfSD+Raj+Har9+&#10;Ti/sWzMSp3dOxc3jy/D40kY8vboV8Td34s2dfUh8chzpr84j630csj9eQe6na8hLvkHcQl7SLWR+&#10;uIKM95eQ8eEicUFBJiGL5ae+Po3k+GNIeLwPb+9uw+tbG/Dk0jI8Or9QmYv62v6pOLF+GFZNaoVp&#10;A+vRa4egaZQTIoMtEFXNjgWpG2ozG0QL8Wt6o3qUN0IiPREQ5oKQml5w9bGAgUU5GFiWgw2tj5Uj&#10;awB3E3gH2MOHwSGFsIu7MQPAGP5VbFlQuzMruKIy64YqwQyCYBuEhlgjIswGdaNs0SDaGs3q2qBD&#10;YweM7RuE9fNa49rxKXgraw/L5FIk/6M763H25ELcv7+f5+ClivgQvEE2PiA7l+cDyThx4uiPAmBy&#10;AY3+czZ+6Sbf/xBpkvyc+k8uWr+DivRpLGBVvShBP5+T+wbx94/h0KaJWDapMybTSozvXQuT+tUh&#10;oepixpAYzBwaSzTAPHr5JRPaYOO8Xji4fjQuHpiDu+dX4+Ut+tjnx0nwCyT3VdWK4Ek3VCuFyz7l&#10;FnI+30bu5zvITb37FUi9T9wj5LaANiD1tmrP/8nme2UkXMDnN6dYJB5B4tO9JNIWBsImPDq7ENcP&#10;TsHx9UOxdXYXzB9O9e8chrYxHqhTzRa1WYTGkPgx0X6oTUTU8kXVmhXhH+4K98o2qEQCe1eV1bB0&#10;oW2qBktZtl38v6sJKvrZKUsRy4q4bp6mtDy2imUKCXNTWoukmPZnjVHJ1xiVA01RPcwCtSOt6Plt&#10;0LKBPYt4ewzo6I75E+rg9N7huBc3D8/vrUV+Oo9P5nVky1zn+S9YWb1Cdh6VH695HhgAubJYYAp4&#10;4PA55Rl2797+DWcEwqUCWv2xN37Zg99/+Zcvn/3D2uD/Pqj8vhCfrKLKf0JG5htk5bzGo8fnsG3N&#10;ZCwY3Q5T+zXCjIGNMb0/C9f+9TFzUAPMkoJ1cH0sGNWMhWlPnNw6FteOzsNDevK39/Yg6flRZL4/&#10;S6JfQf5nqnnaTeSRvPnpJG8GCS77dJI7/QHyMgomtM98ivwMpvv0pwWg5814XIBHyPvM16bwf5kZ&#10;MhOvIp1ZIPXtaaS9OYG0V0eQ/vIgkh5sVyyQ2J9L28Ziz8JeWDK2ObNTbXRpEoAGtDsNa1VE/dp+&#10;qBvtj5p1aHdq+6AK1d6dCu5J1a7EYtiZnt6CXt/IugLMbLVhbqcDO2dDuFe0pPI7UO0dWRzbKAgK&#10;dWXd4IXAEGcGhhTHFgiobIZq1axQM8IKdWtao1EdS9oeM7Srb4Zuze0wd2wtnNg1FM/vrGSwn0F+&#10;9k3kZJL4ec+RxUybjZc8JwSJL71cc3NZb0lv17zXyMq8iZMnln8zr0sBflu88I+2bd68OeL7L3zm&#10;7Ol/ka2RK7H08UVacJRWHD4mK6VJr8qctGd4dvcodq2ZgKUsROePbIlJfephSt9YzBjQCFP7xGJa&#10;f6r9oFgsG9MSh5YPwa39C/DywibFq39+cQJZH87RslwhUa8znm7yxFLZZR77NCq5QnRZMkNWnSTR&#10;v8ETBXmZJH8BJBAKAQZANjNBZvJtZCbdRAYtUnrCJX4e7RADIDX+CGuCA/h0bweL4lW4dXgWLu4Y&#10;j8OrB7OQ7qxkqO7NfdEw0gGxUS6IrVuJil8J1Wv70+b4wCfMFRVDneESYMMgsIdroA2MHGTt8DIw&#10;sqsAE9sKsHcj+X1J/iAH+DI7ePhawcuPxa5cTKPqVxLi+5ojMMAaIUG2qB5qj5phcrHLCY1oudo3&#10;8EL7hu5o18ARE4fQ9+8Zi6RXB3k8biI1+SrV/RmtzSuS/y2zL89HNjNwdiID4xNB+5n9HCnvT+Po&#10;3lFYuaAJ9u9Z/jv7w+L3jzU1AL/Uhu+/5MtXz//FKv8t6SUQVMXsRyrKa8Q/PIatK0Zh/vj2VPuW&#10;mD2sIaaS6NMHSEesephIuzObSr9uWkec3DAKD08uRdLdvciJP6Osr4vEOOTzBOankPQK8enbqe55&#10;mbJcCVWbhM/LFIIXkp2kVvAcednxCsCTC+5lOda8zBcK8jPkPh8n+XNohVTkp+1JuoYskj/z3Vmk&#10;vjiK1GcHkPFsP1Ie7sKry6vx5OwSBsBMHJWBLDM7YMGYJujcpBIakIT1anrQ53shgupfjYVuIG2L&#10;V4gTnEhet8p2ivJ7MAAM7StAy7w0DFjwGttowM7NiOS3VsjvxSBxqWQGZw8TeHpbwI//5+NnCT9/&#10;SwQxcKpWsUM1BkCNEHvUIfkb13ZH24ae6NDEDT3aVMKYgdVxcv8kJL87jrSky8hKf0iFf01rQ6uT&#10;TauT/Rb0iiS94A3rrid4+WgXVi5qi82r29KOzsWtK8t+pP4bCmj379v4Jay/+1Jfjh0/+i8tXlWQ&#10;RUhzSXKCNkcsjiy9K6SX4X+vX5zBzg3jsHhqB8wf0xTTB4ufr405VMpZg2MxuU8tzBhUF2untcPJ&#10;TSPx8MxiJN3fidxXJ5D94hSQQNKTiPkpLFY/09qk3aKS3eMJo5XJpsrnUM2zBbQx2SR7zkvilYI8&#10;qhzobcHaIpdWKyf7lYJcAoSscqUKgme0SVT+z/eQRcuTk8KMwuySySyTQcuT/uIwPtPzpwke78a7&#10;62vw8uJS3Ds2E2e2jMCepX2wcFxzdGsWgIY13VAn0gM1qfbhUT4IDPdARRLfleR1pX8X1Rc4eJtT&#10;8WXpdjUSv4JS9LpWslLWEKoUYAd3b0u4epmyAKb/Zxbw5/94k/z+JH8gUdnPAqH0/hHVqPxRrrRZ&#10;Tmga44jWjZ3QtqkjhvULw9F9U5BMa5jFOibrs4wBeMHf/hw5WS+U359PfMmJR3baNZw7PgvLFrTA&#10;+RMj8Pb5MryLX4q3z5bi0IENv1N/4v+9ytU/Y2Paqfn9l/mfLVv83wePHnKF9ArxRe1lwe9PyMMb&#10;JCZcw6mji7F6QS8smtSSat+QNqcB5g6PxZxh9TB/RAOsnNAS66a2xb7lvXHn5Cx8vLcZqSRY1svj&#10;tKIXkPfxilLAyrpHufTz4uOVBalyaGuE9LI8G1N5Hqju9LFC9q/gd8jDW+TmM8VT8bIZDBIAoMrl&#10;ZvG5goEteZmi+k9peR6SIHeQzc/KSb6mav2h3Ul/fQxp8YeQ9nw/0p/txse7G/D6ylK8uLAQ949O&#10;w4Vto7B7cW/MGNqIyh+AOuHOiI6sSOX3QWhkJQRU94AXldyeKi6Wx5P2xZ0Et69oARMHmVexPMy4&#10;d/SQBQWdWeA6wcuX5JcMQMKrrgw7KcqvXPCSznEkvY+POYKp/LWi3NAo1gtNGrijaX0nNK/viDaN&#10;XTFiYDSO7JmBxNfn+ftkIS/VMQOzomTBfAbBl9ynSE48gx1bB2HTus548nARkj5sROK79fj4Zj0+&#10;vduEOze2/E79hYMFdPzXbPzQvt9/iffvX/9bSK9CjkL6/DzpVy9eP5nEf0+ljcfd27uxfHE/zBrf&#10;EvOo9gtGNqTSx5D0MbQ7MZg3LBarJ7XC/mV9cePQVLy/vZbk2kOFPUSlPYXs9xeRm3gN2fTd2fTf&#10;ubIOVRbtTc4jkv0xwZNI0ufmkrigihH5LNQk0yjIF7zld3zP4GRBl/+Oj79jULxh7cEA4F7JDmKH&#10;WATnsFYQ4mem3EJW0g3F66e9PcdC9wxS4o/R71P5Sfykh5vw9vpyvIpbRPIvwL0jU3B+60isndkJ&#10;fduFom64E2rT4tSl3RHLE1YnAJVZqDrSxzvRuwvpPVjIugXYw87TDEa2OjC01oKFgz5cPeUil6sS&#10;AE58zsnLTLkeULmqi9L9wZfED+A+MMieRbAlKlYyQFCQBWpHu6KRdHeu70Hye6BlQy+0of0aO7QB&#10;ThyYg09vT5L8zJY5IhoFtQ/F40vuAyQnnMKlc7Nw69psvHmxBglvSfz3m5kttiMjeT/F5ijevz74&#10;I+vTt4CW/9xt48aNS4t+8LZtW79kZNJW/JCQ/yII4XMFtDjSDSH3I76QXMmfbuHooUVYMKsHZk1o&#10;g5kjmmD20MaYNSgGs4bUw+whMVg4shE2TG+PM5tH4cn5hUi4twHp8fuQ9eY4st6epce+gMyPV5Gd&#10;fBNIK7A3PFl5VK1cKpUKRYifR/WGDF55SXITeSR1PgOBASAtF18DgeovyFeIz2Bh1sijCuZSFbPT&#10;7tLy3KHduYWMRGn7v4j0N+eQ8uIkkp8fRfKzXUh9vo22ZysS767G67j5eH5uLm7sn4DD64Zhwfi2&#10;aNMwABFVnajE3oisQ69f21chvkdl2pzKDnDxtyNsCVqeSjawcDKCmaMBLB2N4OJpzYLWA0FVvVjg&#10;2tPr0/LQ54v392OmcPI0VjrCSeEbEGQDb39DFr76CK1qjdq1XFGXNUa9Wu5o3sAPbWi9OrTyx6jB&#10;tXHswCR8+nCCJL7N40jbI6sIMnMi4zYS3hzCs8cb8OHtZiSQ8CmJO5H6ibYuaT/rnsPI/HyEx+UY&#10;0pOPYdvWvxQlvmBpAT3/ORs/4HDRD5TZCH5IxH818qj4uRRTBgArT+4/EW/x6vlZ7Ng8CbMntscE&#10;Fq6TBsViXJ+aGNcjEuO6R2B6/9pYPaU1Tm0egScXFuHD7fVU0u3K4tE5b08h8w296bs4pZlRWm3y&#10;JU2T6PkkuWJrCBSg8H4es4xC+AKrkw+SWyDqX3i7AIWvAYmPHPpeCabMR8jJuIdskiObhXQWa4tM&#10;Wi258JX29gJSX59D8otjVH9ZVXw3kh9uxvsbK+j3F+DuIar+ltHYuqA/ercNR/VgO8XnR9YLQI26&#10;gahS3RMVg53hGuAAJ9oYF38HBoET3AIdSXo9GNtrw9xJH1aEC72+X4grvJgZnLzM4VzRXLE9nr4s&#10;kCvSLnmy6PVhsUsb5ONvAW8fYwQEmCMiwgWxdbxIfhfWGY5oVNcFbRp5oV+nEEylxTx7ZA7SP12i&#10;yt8n4e+yXrrLmuYKPrw4gLfx25H8YTfSk/aR4CR8CgmfepSFMZFxjDiO7IwTyMk8hUMHt33v+w8X&#10;0PQfu/GNtxb9IBkQ8kMS/ltA4oP+HlLUplHtE5H88Q4unF6LxXN7Y9bY1koPydG9a2Fkt+oY2iEE&#10;wzsGY+aQuti5pDduHp2pLByY/GQH0l8eIOGP0+acptpfBBLF299VNVdSpfKp7kL8/DwS/IfEl/vx&#10;BJU/TxT/RyDpi0ICQApipcWH1ilTVPAeSXGbccxCN+k6slmrZL67TOWn+r8+g7RXVD/aMVloPPne&#10;enyg7Xlxdj7uHJqOU1snYcrQFqhfywvVa7gpVieiXmWE0Ot7h7jA2c/uK/E9qjiz8HWDQ0VLpX3f&#10;1EEXNm5mcPCyhHeQM3yCXRTFd/Q0hZuPFTwIIbwHM4AEgMDLxwKVfJkRWOxWqWKNqAhn1It2Q1S4&#10;LepGOKBZPTd0buaLbi39MJk11fULy5Hx6TyD+hLt42W8fLgLZ49Ox50ri+jpeQ6SeQ5SjyD9s5D+&#10;BKEivIr0J1kbnSbO4uTJnd+Tf2sBXf8xG+3NiqIfcPTokT8Q6Qlps4d4+8/4wqI2O+M57lzfg3XL&#10;hmHKqOYYM6AOhnWrgRHE0E5hGNElDMO6hmL2yPo4tmUU3tzZgBT65rSX+5H2+jDS351CVgK9PX09&#10;UuTqq+qClBRlCvFJbBXxheAFJFeKWhXySe78fAGVXbE2spc+/wQzkargpc9X8Fbx+QoUiyS2h58j&#10;lirzLvJJ/nySP1+s1qfryBXb9f4CsuU7vj7CApzq+HgrUmnRPl5dgWdnFzGQ52PZ9O5o1Zh2p4Yz&#10;qkV4UvEDEErb4xXoQJKTwPTvQnwXWhlRfVdfen0WtuYkv7WbqQKvKi7wreoGNwaKq481A8CClkds&#10;jyXcSHwPCQDWDO4kvru3OYthM8XzBwXbKD06oyOdUCfKCQ2indE81h0tYz3QuaU3VsxrjzdPtuFL&#10;Thw+vdqLPZsGYd2STnjxaC0yqPLptDbZJHdGGn9jxmlF4XMyzyhkR/Y54gKLY8FFHD3yLfmFqwW0&#10;/Z9tfLOZRd9Yxrn+kHz/JrAiJPFJesXiJJP4H3nwHuDEoSWYNr41xg6Jxcg+tZRelgPahGJg26oY&#10;37cOxvatifnjmuHaMRZdT+WK7D58poKmv6OyfLqA3JRrJPxN5IjXJvGVq7BCSBI+nz4+P09Un/t8&#10;8fAkd2ExW1jQSgFLUqsgt9/zsQ9EAvGR3zdRQR7rEfCxHAZFrpIBJKAkwB4RtAPpN5Ep7eCfLjPz&#10;XEeeLOyccAE5b6Sz2358urcFibfWIplF+YfLy/DgyGxc2TsNK2f2QIdmldEo1heR0T6IIvGr1STx&#10;xeZUsoarH0lPsjt4WSlwqkS/78MswMes3c1g6WoCK4X8rgwOOzhS9Z1pf5y5d6LtkYLX0cOYMOJt&#10;EwaDuXJ1t5I0d1a2pt+3R/UwR0TVcKTtcUYsC9/GMR5o1dAd/Tv74+DWwRSVo3h8YzGWzmmKQzsH&#10;I+X9HmTR2mSmniTpTyMr6zyyM88ppM/JOE8bqCI7si4RcczAV1gXXcPBAzu+V/6ZBfT9722MntFF&#10;33DPnt1ffkS+fydUxJfxs9KEmYjc7Bd48uAoVi0ZjNFDGmB4v2gM7RGFwV1qoE+bqujfjlancwQR&#10;hhXTOuLRxdX0yoeQHH9QWR8/hykYKSSZLGZN0uXQa0sXhHx6b4X4tDJfFV8K2QLrkk8VzyfJFZD0&#10;X5FLkPiqPcmvQAJArjFIADAQlP+RrMAgypPrAJJdWODye2R+PIvkl0fw8s5W3Dm3HFcOz8Hp7RNw&#10;YuMoHFo9EPuX9cSB5d1xfFVvXNg0DAeW9MHGGV0xaUB9NKvrSbJ5o249f9SOrYzwmpVQicWtq48N&#10;3Kn0tu7mLGqNFVg6G8PKxURRenPuzZyNYMMM4MZs4MTX29PnCxwV0Ap5mPwGd2O40vJU9LOGd4CN&#10;0t4vvTtDiDCSPyxMgsAedWu7o1UTbxbeLhjRpyoObx+MfVt6YffG7nhxfwVt3TEW9bQ2n0+zkD1P&#10;sl+gzTnHeofk5+3czELSXyZUpM/LusHseBN7dm8rSnxR/tEFNP6vbevWrQsq+kZ/+ctfvvzPBor8&#10;cyDEh/S+zE+iy/+A168uY9eOmRg1rAkGsIgd2L0GC6sw9GlXVRkV1adtBAZ3isTgDmFYNqUznl7e&#10;QM/Mg/3+NPKo9Hkpl2gvriIv/brS9Jabqbo6qxBfPL40w4nHpy35zacXIb1CcpJYLAuLXKXFJpeB&#10;UhTS5CkouJ+X8ZQF9D1kJFzH5zcX8PbBfty/uAZ3zyzG9UMzcXH3BFzcMQ6Xto9DHPe3jszCozOL&#10;8PLKCha2q5DA+iTp1mrG52a8u7wGD08vw+4VIzGoW200i/VHDElfJ7YKarDQ9Q1ypDqLclvD2tWU&#10;Ra2hAhX5ZT1tE+jbaEPXWguWVH4Hb2s4+tjCga93qGgBWw9TpfnTkUQX3+/gbgInN5LfhcrP2560&#10;Qz4kf2CQA4Kkb3+oPapWd0R4pLMy5jiaRW/r+l7o0rwSRvUPw9KZTXDm4EgkvdqGjI8Hlf49eenM&#10;aKlUeJIdJHuOQnghOwUpm+dGITzPTybFKeMG9yJQNyAcLcpZ4XABnf/+jRHzoeib/Os7mv0Y33RL&#10;UNrtBWJ1PiE15SniLu7EwnkDMLBvXfTtHoX+VPvutDddWgSjS8sQdG1ONKuCjg19MHtEc7y4vglf&#10;ki4wbi7gy+c4+unLyCfp87Okye02vmSR+HLBinYnn0WnyucTspdWnqyCgJDWHlCtRbFlD97Pe6rY&#10;FoDFah5fJ/vM28hJk4KZJ+7TFfr1S8h5dUbpHvHs3Gqc3zYR57aMweWdE3H74HQ8OD4L8ecX4cO1&#10;Vfh0m7XIva1If7YLGfG7kBm/A1nPefvJTmQ92YU0Pvc2bjXuHpuLPasGo2+nYDSs54KYBjJ7Q5BC&#10;/AB6dldvW1oUK9i5WsDC0YQFrZGyWo8JYSZ75T4DwcVctXYVrZA96wI7D77eyUjJFI60PY4MIFs3&#10;Y76PESzstWHrrKcqeL1MUZHP+fjZws/fFsGhVP1wR0TQ88fUdkHjOo5oEeuI7u0rYcbEGBzdOwzv&#10;X2xB2sf9yE07SaE5z2N+kUrPWiY9jseMtRZJXohckj6XSp9LwiNLxOkWM8JtxD899007v3C4gM5/&#10;38Z/WFf0DeIuX/zD+Ppvia+C9MnJSH+NO7ePY/6cQRjUvz76966DPj1qok+3mujcuir9bjA6kfQd&#10;SfpOTSujbaw3Zo1qiTe3tiHvw0kkP9mNhIc78OHRHrx/vA/xfPxB3FpFeR9cXKf0u39zdw8+PNzP&#10;1x3AeyLx6RGkvmHxlSQBQ/+ddpOBcIcBckchuCBXiM4gQu5dIIe3qUzZn+KQzv9LfnqIHn03np9b&#10;gScnFuLxsfl4xv2LU0vw4dJKfLy2Dok31tPDs3C9sxEp97fj84MdSON3zXi+FxnP9uLT3a34eHMz&#10;Pt3YgoSrm/Ho+FJc3TcLO5cPRu8OwWhUzw11qfrRMZVRo5YPgsK8WIzawd7NEjbOLGYdSHQ7Yxjb&#10;G8PIzqgABjCw0VNgZGvAgGBWUNr5DWFsp6fYIWcGj3h/K1dDEt8Ybix0nen1pZlTuja7MStU8rZB&#10;QGVHBNL6hITaokaEA2rXckCjOvYkvy2a17dF/+7+Sv+c+/T6qUWIn0sPj8wrVHSquxD8G9KriK+Q&#10;nuKUy+ObI8c58y4uXfh2eKNwuYDWf3uTGbGK/uPevXv+UL5eRfaC3pgK0vHly2ckfLiP3TsWYsyo&#10;dujbqy56dY9Ez64RyjR6LRsHommsD5qz0GvRwA+t6vujAx+bN7494g7Oxq0Tc3Ht0HRc3DUeR9YN&#10;wa4lvbF7cV965wE4uIw+emk/HFzeD4dXDsCxtYNwcsMQnFg/GJd3j8eDU3Px+voaJD3aicyXh4EP&#10;p5AvdoknLD+Tys6TJooEnqBs1gwZJL30t/8cfwzJj/bjIwPs49X1+Hh5NbEKHy6uwNvzS4lleE/y&#10;v41bhffXSP672/Cct68fmYPD60Zgy7xeWDm5PVZMaI95w5phYve6mNwjFpN7NcLkvs0wpncTtJWJ&#10;q+r5oV79ygrxI6J9EVLDGx4sYG2cTanSRjCxJZltVYQ3sDGAvrU+oQddSx1CG/pWujAk2U0cDRTi&#10;m9jrMUPoK/WAPTOBhZMhLHnfXYYwkvSOrga0PkbKIBcv2qSAyg6orBDfHuG0OpERtqgdZcNMZI8m&#10;Mbbo0MIVY4dH4sjekXj9dBMykunz01nUpjMTUumzCdnnKKTn8cy5pUIujymFRAGPrYr4KvLv3bPj&#10;K38FwukCev/1jRGSUfSfEj+9/zdYHNWQwR8/J2RXjaoSSFGb+jkeN68fxOpV4zB0SFP07FkTPbpG&#10;oj2L2dbNg9CsUSAax/qhQR1v1ImkAka4oXOLqlg6rTuuHJqn9HOXTl8qK8GUS2VNu0fc3obUW5vw&#10;+eY6fIhbQiWegydHp+HhoUm4f2AC7uwbi7v7x1Gpp+LZqdl4c2kx32Mtsl4fQm7iGRbK54A0pmnW&#10;CpKKsz7fQlpCHJJfnEAK1T710V4k3d6KpGtrkXhhKd6fXYhXJ+bj1cn5eHliHt6eW4rnJxfgwrbx&#10;2DKnB1ZOaY8lE9tgwbg2mE6bNmVIEwzuHImuTWU8rj8aVHNFnSpOiAhwRDUiqnpFxMQEoVa9AETV&#10;8UN4VCUEhLpRne3ozS1hZkfSk+wGVvowsFaRXs9K7+tedVtXgYENA8BGh4qvq+rewDpA1N+UgSB9&#10;+m1dDJlFjGBPu2PnpMe9IVxYI1TytVb698ikV6Fhdqhe3RZRkbaoG22HJg2d0LKpM3p08sHC2c1x&#10;I24hEt7sR0qitN2zsE+/hvTUq8ikj5e++tlUeNlnUeGzCVH63Ky7xL2C/V0Gyj28e3vle8uTUUDv&#10;H2980eCi/3D+/Nl/k8X5a8QXwqeR7Gm8nUJ8onf+iNdvruLIoaVYuWIERo5shj59otG1aw20bxeG&#10;5s2D0bxxEJo0oPrV9afaeCIqzIX2Jxw7V49Fwv09yHx+ADm0DXi+B9mPdyKDdiLjPi3FnW0k/1a8&#10;v7ACjw/PwP19U3CHheadPeNxn7i5fSRu7x6NB4cm4unxaXhzYT4Sr69EVjzfK+EUchJYqKVQ+XlC&#10;IN2X5cLUZwbAh0tIl67Gj/cg+e4mEnwh4o/OxON9k/Fwz0Tup+DJgWm4snEkdkzvgIVDYjFjYF2M&#10;7xOF4V3D0aNFADo38UWnJn4sFCshpgaLxqr2qFvVCTVDnBDqb4eQIAZApDdq1Q1AcJiMrXVRja0V&#10;r+5qBltXc1g4GCuKL8QXkuta6kLHQkchfuFtFflVAWBgra0QXvb6Vlp8jORnEIjiW9rrwMZRV5nR&#10;wYGeXwa2O7BYlgEuyhw/MtNbOAvdGnaoEUnLU9cZDRu4UpSc0K2jD6ZNiMXJwxPx/vV+ZHy+RNLf&#10;IITod5FBZJHcgswMwX1a2/tIT+NekP6Ajz1gluCeSEt7gDNnDn3fxPnXVxH9Xu1TPn8sQrp/Jf6G&#10;4itNlzItiHRES0R65gs8fHQKZ8+sxsqVw9C/fx107BiCVi2roGWLIDQl6RvKtHxUvTrRPoio7o6o&#10;cDe0ZPpfNqMXXt0guZ/sRSYJn3RnA95eXYFHVNlja4Zg3eS2WDSsAZaNaIq1Y9tgM23FqpFNsWxo&#10;fawZ1QgbxjfF/nmdcGRxd5xY2RuXGQhPTlP5r69CWvxBFsz0/iyMpQDOy3hCsAjmCULSVaS9OIIP&#10;t9bjxcWFeHhwGm7vGIfrJPrDHRNwf8d4nKe12jGpNRYOiMb8QfWwfFwLnNsxEbtoveRCnCyYP7pf&#10;XYweEMO6xR8x4Q6ICXNEc2a1esxotSLcERnpibAa7kqfGulYJldbHanCdq6mhIr4ovj6lirSFyW7&#10;7LXNtRWI5RHoKdangPQFMLTUgikzgQUDwMZRD84epvT5/AwnA9izLpAWH5nrx6+yFapUs0FQNWtU&#10;I/FryqRasc5o1NABrZq7oF/PKti2cQBePt/NDH4ROdl3kJP7CNk5j5CjNBDIFXHpBCgjuFTdvKWT&#10;n3T2y5MJwZTmZFUrG4iklCffLBb9V1V/w4YNQ4q+8N+n9irQIHP/G74Ws3If0tc+kQfgHVJSHuDh&#10;w6O4fGUTFi7sT9JXQ6tWVdCUatisKS1Ow8qIjQ1E3bqByoRKYTVIhjBXBAdYonm9StixfBje3dpC&#10;wq/GpR1jsWxcY0zpE0nUxNRedTBvUBPMG9AUU7vGYG7fJlg6rDWmdovGpM41MKt3LczrV4eP1cfm&#10;KW1xdGkfXNg8Ag9PLULq8yP4knKdxJfWIBI++znysp4rt3OTruPzs8N4d3MDXl9aisdHpuHe3om4&#10;xc9/cmgGHuydij0zO2JB/2isHNkIO2Z1QdzOiXgZtwaPTy/FCpl7nzXM9H716O1roXcDX7SPcEb3&#10;Oj7oVtcPLSI8WLxXRqvGwfTUbgioYgNPHzM4KRecTODgZq54fFN6fEXtLQygY65PkPCEvqUBdM11&#10;oW1G4ptp8TZhoaUQX9dCU7E8AiG+sS2tjzXJT/U3t9Wm8rP4pdWxdNCGlb22ovzSp9+3sg1CwpxI&#10;fmaj6lT9mo6oG+OE+rQ7TRo7oksnXyxe2AlxFxYjTWokaQGTzoB4xvMfz/P+mudfLgTKCjTS5Vym&#10;fZQLgAK5XQB5PE+GMibh/PlvpzERjhfQ/beNT2QWfdG/T+1VoEwW3P5W/ZVBJqDq84fJ1H8pKffw&#10;PP4kDh1egDFjWqFTp3C0bk2lbxJAVGY6DUA9Fni16HEjpG96mAeq0guHBtko9mDO6Da4fngeru2f&#10;hu1zu2Byz2oY3NoPw9oGYeW49ji3cSoOLhqNCR1qY3zHaGyc1IMZoC3Gtq+OqSTd1uldsWlKB2yZ&#10;1gmHlvXH+c1j8IDkTH56BHlU9nymZGVklkL8Zwrxc5JuIJU+/9ODXfh4exMSrq1jgbuGLmgzUu9s&#10;xdNTC3Fp2zhc3DIWV3exnjgyl48txtU9U3B20zhc2joRp9eOwvEVw7F/fn9mos7YNKYztk3ogfVj&#10;umH56C4Y17Mxmtf2RXiQvdJv3svbnGpspCI+Vd+axJfWHBXJhfSGJLkBQZvD+9qm2tAh8QW6Fiq1&#10;F+iYV+Bek3sNaJqU42s1YGSlycyhTdukA1M7BgAJb0HiWzrqwN5FX5m5Qa7qBgQ5MgCs4R9sgZBw&#10;Kxbbtoiua4OY+jZo1cYN48bG4MDeCfj44RRJf49FqzQBUyyk+4dyQVAu+qXwMdpd4YACmda9EKrH&#10;lKkhiZSUD9+oPpFZQHfVxgfqFn3BiRPH/u3Nl3+T+Eqf+yQWOK+QnHwX8S9OYd++2fT3zdGhg0rx&#10;xeY0auhHpa/EtFpJmTcyPKIigljcBQU7IijQEtWDrTFjREvcObEYt47MVog/tlMVDGsXgA3TO+Px&#10;qVVg1Yqb+xaSTG0ws299zBnYCHOJ6X3qYd7gRti/ZDAzxVQcIxHPbhmPJ2dWIvHePmS/lWsDN5Ff&#10;0M8nl+TPpdWR8bnZn64j/fVpZLw8jEy5Yhx/CBn0/Onx0vfmGHJeHkfqk/34/Ggfku/vxpsrG/D8&#10;/Go8O7dSwWN+33uH5uDmnhm4zCA4s3oUji4Zjl3T+9CKdcCMPk0xuG2UMvlUVV8LBrmd8pu9fa1I&#10;QjM4uplR8U1YnBpS7WlzSHQFJL6i/ma60DQmuUl6xQYVEF/brAJRXiG97AW6FhIIFZg5mAkIGcQu&#10;Y3hNC2DNAJCWHpnXU3pyejPT+lWxQDAtT42adhQkW9SLtUWTZk4YPiwae1njPLi3HZ+TLvMcP6W4&#10;SdcQueotXTyE9Dz3ueSBQDolfkP+b4kvEC4X5TZRt4D2irf/po/9gwd3/+0Xq/4m8eUxprTMjBf4&#10;lHQHz5+fxPr1Y9C3b120bRuCli0rozGtTmx9Hx5YLxZTHqguU3LX8CIBXFA5yAFVg+1RI8QOAzpH&#10;Im7/XNw7vgC7F/XCjAG1MLJjFczoXxs75vWmxZiJW4fm4+TGMdg8qzv2LhmI01smIG7PLFw7MA+P&#10;z69D/JXNeHGNRfCdvUh6cBgpT48j+7207cvsC/f5Ux6zuKXHF5vD+5mJ1/BZeli+PkkcQ9qbU0h9&#10;w/tvzzIgVMiUsQBvztIyMQiYPZLkusGDfXz//bQ8G/CYAXb76AJc3jMT57cxE2yejLMbp+AGg/Tp&#10;qU04tm46RnSph5a1ffg7HVEt1BFVpC++DCyhx7cVq0Pi61uR6AXk11HUXg9aJHwFkwrcayleX4fE&#10;16HV0TTVQAVTdaKcAk0zdWiZMwAIXQsNvlcFFrwatEHMArYaMOHewkET9m60O95m8AqwhjcV3y/Y&#10;ioWuHarT7tSs64B6DRxJfBf06BWK5cv74NrV9Uj4cJakZ20kV8hzpVsHa7pcKr2MucjNIbL5WCHx&#10;Bb9lgaLEf/Dg9vctPL/13eedb1YZ+ZxKn/SVeP8e/JD4is8Xted9Ej8jPR6fPt3G02fHsWbVCBa2&#10;MWjfvipakPgNG/oqxK9Z27OA+F4K8YOp+JWrOCKEFiCyqgMGdq6JWydW4OO9nXh5eTUenV6E8yw0&#10;dy/pg+3zejIL9MKO+X1xZO1IxO2dgRu0VDePLcZDIfz17Xh//yBS4kncl+eQ/kaGCcoA8cvKBFL5&#10;6Q9ZzMqVXbE6MhidvlXWnPp0BakktpA9XYYVyoDy9+eRKtOKcJ9GpL87r5qz55PM2XMdYLDkfriK&#10;bL532iv5rPPI/HAJ2YlXkCOv+0h8uIK8N5fx5f11PDy9GVP7tkBzFriNmO1qUPHDgp0RGOgAN08L&#10;ktEcZvaGMLAm4S0KFL8A2qY60DLRIjR5W4vKrgktkl7TpDwqGJP0xmUViNXRYiBompWDtgXJT+Lr&#10;WpUn+cvDkMRXZnCwrwAX1he+DDxfHnOF/EHWqBJmhzASP6KOA2rHOqJBUxfaHW+MHNUQhw7Nxlse&#10;F+Q95DmPJ/FlCnchPon9O+IXJf/vif/5c8L3Re7bQtJXKvrE/v37/hBXaf+a4ucp3RPkB35CVuZL&#10;JCXdVSn+mlEYNKgBOtLjN24qnt4NUbXdEBHlRuJ70u5Q/aW4lTkjq7oiiL43nKrfp10N3DuzBvk8&#10;0FnPSOL7O5Si8+2N9cp0fi/j1uLF5fV4dW0T3tzaiXd39uDjg4NIYrAJ4dNI9qyEq8j6eB1Zn24h&#10;swDZKbeRJ/6+sEsDAd7PSb3N116jupPgb88h4x0hA8qpcBnvuRfSc5/2/qIyyZQM1FCyRmEQMXN8&#10;yWH6lxFbuWIF+L7y/jIGWHqRMgN++XQHb68fwvJxPdCxbgAa0+LVj6qEKJkgys8OnpWslZYdC0dj&#10;5cqsHlVfj+TXMdNTSC9WR4ivaVxBgYaROlGuAGWhblAa5fRLobyhmqL6OlYaCun1rDUJKr5Ceg0Y&#10;2JRnAV0Btq56cKpkAncZpsjj7hfigKBwR4TXckZkHWfUru+C2EZuaNzMA336R2Lj5tF48uwA0jJu&#10;gl6TIidWJ4lkp535m8SX2+RKEeILhNNFOS6cF38/suiD165f+cN0T1CRvijxs38jfl4ycrPfMKIf&#10;IP7pSWxYMxpDBzZA1841eABJ/HruqBHtivCargiLcGUwVEPXLvVRp3YgQkNcqPg88FSg3u1rUL3X&#10;I5+qm03Pnfv2KL03A+DJXqQ83o/kR7QYxMeHh/DhwQEkPDqC1FdnSNiLJPwVxa/LWNwsQTJJnXwH&#10;WSl3kC2zpxV2ZS4AMu4j9/NdZFG9hfii6pkkesa7M9wLSH4GgjyexveXoYd5rAmULtFfpyqRyZhk&#10;JjICr5GdJ7dlxoaXDCraqWS+9tM9JNw5hm1zB6Nvs6poXcsHTan6sQyAqpUd4eVlRd/NAtfRjKpv&#10;RF+uDwNpzqS6axnS4tDmaBpT4YkKRuW/Er+8YVkF6gZqJH5p3i6jqL6i9vT5XxXfhp6f/t7YThMW&#10;znqwctWHlZs+7L2M4UKv7+lvA98QewTVcET1aAdE13dGvUYuiGlM1Wd9NWV6e1yIW4Okz3E859Lf&#10;qcDjyzJNisf/a8QXbvye+NeuxX3v80cK8b9ZJvPfNVPC91A1XfKHFKKgOZOyyQMhF7FUE0VlpDzC&#10;qyensHnVGAwb0ABdOlVH0+YBqBVDe1Obyh5BWyNzvDcKQhcSv1XzSETWoOpXsUN4FRv0bV8dDy9t&#10;QP7Hs3y7Y0DCSeXCEz5dUubQyRfllqGHJLVcfMpLvUP1pQpLhzVRc4FYGEXNZazsXRKWkKJWXiOd&#10;15SOayQlVTkvjYEhxP9wkVBZm3SSXlF8RfUZCO8v8LHLyGEwiTVSiC9WKZskUHp3qgapyxw10rKl&#10;LGwh89WkPkVu0n3anhv4dP8QDq0cieG0fu1Y57So5Yn6NSgClR3gW4lFLgtcOycTWNDumNjowsiK&#10;BSyLVS1jIXP5r/hN6cXi0N8TRYNAw6gMtGl7dMzVlSJXoM8MIF7fgAFg7KAFUycdWJD8Np7GcPax&#10;VLpG+1d1JPEdEBxljfDaNohu4IQGzfk92/qj3+C62LV/Oj5+voCcvEfK75NxC3m5BXYnh6QX/I74&#10;KnxP/MeP730/SH2JWJ09RR989W+YCOpHKEr8olaHMkri8wd+Jf4TvHhyGptWj8WwgQ3RuWN1NGsZ&#10;yPTpRf9Iq1PHA9ExPqhXPxDNmtdAw/qhCK/qoticWmEO6NuhOm6dXqEM7Mj9cBr5SWIxriI3jWpL&#10;hVYuOil98bkXEhf2yhTfrvTOLHieEIIijeRmFlKsibxG6bEpQxKZsvkestBydsoNZHyMQ1rCRSQz&#10;0yTJXJlEytsziu9PZVErNigrkb5dViqXi2CZDAD+rwKZ5UGCSrFQtDv8DjnSWsQMkfkhDhksnD/c&#10;2YHTm0ZhDknUpb4HWkQ7oyEVNoIFfWV/axa55nBwMYGlA4lvp6dcjZXWmgq0MtrG5aFjoqHsNQ1J&#10;eAP6ee6/h4Z+Gajrlua+NLNEOaWFR99K8yu0zRkQlgwIFrkmjtqwZJFrV9EUbtJvn8c/INwegeFW&#10;CIm0Qo069oht6onWHaqgS89wzJjbBbfvbUX+Fx4zZjeqkUL8vByxO+SFMrHA70n/I+K/evX0+wJ3&#10;jyj+laIPfkx894chvorwRYkvg8m5l5QmfXV4MGRV8dfPz2H3tukYP6YNeveshTZtQ+gZvVGnfiWE&#10;R7miepQ7WrSuweKpJmrV9EVosBOiwl1Qt7ozujQLwqUD85GXeAl5KZeVbslIY0GZcZcfRbXJieeB&#10;j0euMo0IoUwcJaQvgLTRS3CQ8PmphWAgyAxpMtg87xUPvuA1v+8LEvYJcpgVMhOvU9XjkEKSf3p5&#10;Ckkka+obmUZEhQwim8UrWLjKjMv5EgCCVBbNhZAMRLKDGUkuiskV4RxmjKyXJ/Dx9nac2zQa8wbW&#10;RY8GHmhd0wmNqjugJokfHGhLu2MJR+l27GACM+mRKR3TzLShSWujTeiQ9EJ8LRJciF9BXwVNCQID&#10;Ep97IX1ZrRIor1eatqhcQRu/FoNIS+naIH16DGy1FesjMLIn+V2N4OJnA+8QRxLfAYHVbRAUyXqL&#10;RW50A1fENPFAx+5hGDelJXbsnoCEjxeU46fMtZmTyGMos2gUEp97hezSovPj5kzBx4+vv1f8K6L4&#10;b4o+mJ7BqPqOhP8+/J74Chjpqj47/K6575H08RaOHVqMSePbo2f3mkrLTpOmAYhp6IsaJH5UtBea&#10;NK+G5q2jEC1jT6s6I7qmF+pFeSCGRdb6OX2R9vwEbQ7VnhYnN5nePZWenZYmh8qaKwEgTZJfC1Xu&#10;5bZMjyGFJ9U2n2TOp8XJo8fPKyS+zJcD1fBDsSbiz/PTqfzJVOcPN5D5Jg6pL0l4IuM1rRZ9f44Q&#10;XpozX7LYjlchm8/n8rFcPpfLTJDL1yl7mdpQZmwWsC4Agyj7+VG6rj14f3E1rmwag/Wjm2EYa56u&#10;td3ROsIZsaEOqB5gBz9PK7i5WMDenl7fzhRm1kYwkItWhlR6Q3VokdyFqKBXBuV1qOy6ar97rKxm&#10;CZTTKQUN2h5p+dExZ4FrqYLSt8dOh9BWAsDYQQ/mzoawdjMh+a1RiUEYEG6LyjVsEUzyV6/tSIvq&#10;gsYtvdF/SB2sXDMYj1hnKVO0KBew5CqtLMcqE80WNl8WtuH/deKnp3/6vmXnjSj+1wcEvyffvxMq&#10;0pNFSisPmcMfIjMq8Dn5oXlJyqomudnPcP/2HixfMhgD+sWiQ8dqaEbiy5qvsrBZFP1tTIPKaNKi&#10;OqLrBCpzwYeEOiGcqlObXnPKoKZ4c3M38mWAOX129kcWrgyAzOTLLFRZvBZODqt4+3v8OgWg35fZ&#10;1USRZSC4NDnmJfK2KLAEBDODXIDJZcaQQely9TY/nZbo000S9RJyhODxx5H94ijw+ijyXx9H/kve&#10;jj8CPD+E3KcHkfFwD9Lu70LGo31MNgeQ+WQ/Mp/tQ+bzfch6tl9piZJOdlnxB5Ajs7892IF06b9/&#10;djHubRmNg5PbYkGvKIxo6o8uUSRVsC1qkXTBVPxKzqZwcTCCvZ0hbKj4xibq0KGKa5HQmjokeQHk&#10;dgXt0qigVYr3y0BHj4pf8JgG9+UEeswIDBpRfeneoOrioAlD6dJgr4K5s5Eyjlchv7sRnP3NUTHE&#10;iuTn95F1v2jHajM7NWhWEW07V8HUGe1w9fpmpKXT2injmcXuqFp38qSF5xvSC35MfMH3PP+B4kuv&#10;x+8J+O9CIfEzCdocsT8y4kpRfYl46axG8n95h5Tkmzh+fDnGjGmLTh1pa1oGo2HDANSL8VWu3Nar&#10;XwUNm4Up3XODqsmCB04ICnJAWKA17U4wLu6bj8wXp5D/nkr6nuqaQOX9KG3p0iYv82ay0CTBlRnV&#10;PjIgaEMyqbyi1Jmi0m/42ncXkUePLa/PS2dASK/MrHvIEWQWTCEuQcKiVq7OZpO0GQ92IvXOJqTf&#10;3YC0OxuQeWcjsoice5uV28nXViHh8nIk3VqLlHsbkXRvAz4RSQ82IvGuTCuyEm8uL8GHy0uRfHUF&#10;0q6sQOLpeXi+dzxuremHU7PbY82A2pjQwhe9ohzQMsQGMYFWqOZlCh8XYxJfD46EHZXZxJSqrVMM&#10;5cW+aJaEBokuBNfULYMK3GuQ6PK4JsmvVfgYs0B5kr4c75cTK8TaoPBKr/Tr0aX10ZNenPb6sFDG&#10;9JrDQiG/FLuGcA0wg3eoFarUsENYtBOi67ujYQtvtGjni0HDauPw0blIpp1TzVIhC/WJ6vO8f7U3&#10;/2/i/zXF/0N6/N9DZXMKW3eUNa2UHyb98j/S6z/Co4fHsWH9ZAzo3xBtWoehaZNg1KsXgNq0NzEN&#10;gxHbOBSRdXwQWNUJgaHO8Pazgqe7Hqrx4E8e3BjPL1Ndnh5COpU16/kRRYkFea9PUZHFapxB5qtT&#10;SKVKpz0nnhxFyoMDSH14kOD/PT1C9T2KjOfHqOZnkP+BgSAzInw4R+99BtlvTyqDVVIf7kLC1TV4&#10;emw27u4eh+vbRuDq5qG4sWUYXhyZhk/nFuLjmflU7fn4cG4e3pyfh4SbK/DpwVp8fLQOCY/WI/Hh&#10;OhKfQXFtKd6dmYPXR6bgw6Gp+HBgEl5sH4H4HSNxY2VvHJ/RGjtHNcLMtlXQP8oRHUPtUd/XEpEy&#10;SESmGXGzgBMJaetoDFOSVEdfDeokdzmt0lDXFmJTyanw5Ul2eaysZinlcU19dQUVDNRRXr+covjq&#10;3Eu7v3LRi9A11/kKfSt9mNibwMKZxHcxJYxh7WEIJz8TRfX9wm1QtZYjomJdUb+5Fxq39kTnXpWx&#10;at0gPOOxltnqVDPQfaTiS+uOkL+Q8LLME7kgFvgHzZl/zeN/26rz+o/RqvN7/J74qhafNOSyyM3O&#10;fI73767h8KGlGD2qNVU/As2bhaBRoyA0JOFjG4Ww2K2MGlR/mQPSy88WrrL6h485KlcyQmRlC2Ul&#10;w6fn1+Dz/d20FbQND3cg58luZFKVsx/tRg6RRdJKR7LEa+vwLm4V3l1ZjU93NiOZFkMmmk24txWv&#10;L/HxCyuRdG0jsh/SQtGK5D7ejbS7m5AQtxyvTszG6+PTkXBqJtV5Fj4Izs5BgpD89Ey8PjUD787O&#10;VvD2/BwFn2+tQvqDDQoy7jMrUP2zJUNQ5VPPLkTKsTn4sHciXu8ci2ebh+P+ugGIW9gZByY0xh4S&#10;f13/2hjXuBJ6RjmjVTUWkoE2qOJjxSKXxKcC2zuZwNxKB3osWjVIbCG6QIgveyG8mkYJZS+PCem1&#10;DDRY5Jan4kuxK8UwbY6Q3FJ6eEo3CB1aH+2vXR9khJcMcTRzEhjCwlUPDj5G8AiygHdVS1SJsEWN&#10;us6o19gdjVq4od+g6ti5ezyePT2GbGk9y39PYn8i0YX4KoX/huR/hfh/rVXnD9iOX/SiVSFUxJfb&#10;RYkvg1LE68v0HZkZT3H1yk5MmdyFql8frVuzyG1SGU2bh6F+o1BE15Phdz4Iq+mNoPCK8KvsCDc3&#10;Q/hVMkOwtwn8HNXRt1UVXN0zHW8vrSBxVyHx8jKk0E58vraMNoKIW4ykC/Px9uQMvD07Fx/5eNKd&#10;NVR+EvHFLgbAJry+uASvzszDi9Mk7bkFSLyyFBkkbsb15fhEMr8/OgkJRyaQrFOQenwqkk5Mx3vu&#10;P5L0705Oo4Jzf4bEPzcbCVT7j0TmzdUA7VA+yZ5/exPyb25GHoMv7+JKZJ1YiPQjc/Bu23g8WTsU&#10;d1b0xaX5nXFhYRecndcRZ2d1wpmZnbFtZGMMjfVEi1BL1GSWq+xrAs+KJnDkMbCVpYFoSfSkjZ4e&#10;v7CYlSJWXbsUylQorqCcVknlOXlMCls1jWIoWf4XlFFad5gJWORqGjMbmJRXil0tM+nzwyzAolf6&#10;9Ms4XmMHBgDtlZmzDuwqGsAl0BSeIWYIjLBBdRK/TkNXNG3pgfGTGiHuykokJ10FCxieZ5mbSKaH&#10;ZIErjRtUe1XG/9uK/8N2fP75g165FfIXvf9jxVdGY8nl7LwPVIV4XL+2G0uXDMGwYU3Qs2c02neI&#10;4EGsitiGQYis7Uf4IyxKxp76IJTkr+RrD2cXI1R0M0aViqYI9dJH59iK2LO4P15fWI43VNO3JPCH&#10;0zOQcHwaPh6bivdHJuLl4bF4cXwi3lyYRbuxCJn3SciH25D/YBtyHmxB6u21DBoGAAPkyb6xeLxr&#10;BJ7uGEEbMhyvtg3Hy02D8XrjILzfMhyJe8ch8eAkJNGupJyYgVR+XtrZeUg5RX97gmp/aiESj8zC&#10;q12T8HzLONxbNhiXpnfBuckdcGJMC+weUBdrO1XF3CYVsXVANC4t6Ia3h6bh0a7RuLFhEJ7uHIPb&#10;6wbj1LwuWNKvFvrEuiGmiilqVDZHoJ853D1NYGKlASN6cj25Wiu2Rfw8Pbzcln05+v2ytECi+GJ5&#10;5H6ZCiVQSv1XlCpfTHmuPH2+Ju1OBeVKb3lUIPGln4+2Oa0Pfb+ulS79vozmYlaw04aRoyYsPXXg&#10;GGAE1ypG8KlmjrDajmjS2gcTpjbH0SNTcY9Z8v270yT+I55j6ZNP8ssgpLxkkvozANakQv78dNaA&#10;rAe/I73gh1duKft/yL46v8ffID49X07mO9qdF3gRfw4HDszHvHm9MX1GN/TpE4PW7SLQoEk1kj4A&#10;NWoGICDYVVnpr16Damjdvj5Cw3zg7WOP4MrOCKxoAX9nLbSrVwn7Vw7D3aNz8PjwFLyiQr8mXuwb&#10;jad7huPp/hF4cnQcnpyYhNfn5uDT+cXIOLcM2WeowCeXIePkYmSe4mPHFuDDjol4tmogHi3ug0eL&#10;ehE98Xhxb7xcORAfN45E4paR+LBpON5tGIrXawYjfuUAPF3eH3fn9cStub1wY1YPXJjUEecmdsDp&#10;8e1wc34/PF4xnKRvjVUdQjG/mTeWdwjB5QU98WbvFHw+txhvj8+kpZqJZ0eZSc7PxUtmmVubhmDX&#10;5JaY2T0cXVhI1qbSVvO3QEVaPjOrCjCQfvamFRRPryK3qL4EgRpJriK97MXyCEqXL/4V8rjyPxIk&#10;BX5f3ZD+X7o8MJjKs+jVZADoFAxeN5JJap20YU7iO/gbwaWyEfyrW1PxndC8rR+Wr+qDZ0+24d3b&#10;g0hJPk/i3+N5fsr9SwqdWJ5E5OIjIcNPkwG5oJkv8ysVqH8R/LCvTkFHtT9c78zf468Rn2Dk52S9&#10;g6wykpH+EM+fn8CGDWNI/j4YM6Yd2raNRK06/giP9EWVahURXF18vgdcWdz5h3gisFolOLlbwsHJ&#10;FF6eVgjytYG/iw7ax/pg34oReHluERLps5OIj2dpQ05PI9ln4OnpqXh8YjKeklzXVw/CKZJyf+8Y&#10;nB3YDHFDWxEtcX1se9ye2Am3J3XG7cmdcFMwpRNuTeuCO7N74tFCknhhbzxa0B2P5vfA4/m98HhB&#10;H6Ivni4aiCeLBzNQBjMwpiDvxCqk7JmHtxsn4eWG8TgysiVWdKiG8zO64s0u2qZTi5B8ehFeHZ6B&#10;xAuL8ZGW68NFZix+7/jjk3GbxfOJ+V2wZkgMhjf2QSwLy3BvU1R0NYClrRYMrbRU9sRI4yvxC4va&#10;QqIXEr+UejEF8pjcl8cVSGHMbCGtPGWJrwFgXB7qhASANjOLvq02DB20YO6mDXtfA7hVMUGVKDvU&#10;rO+OZm18MXpsI9y4zrom9SzSPl8k4W/T2jwh+eWConTVkFUT3xMJJH8iCf8b+b9aH+Kv9s6UjXe+&#10;7Y//8N/fH//vAUh+pYmTXi+XxM/OeonMrCdI/HQNV65swgpagjEjW6BL51qoGe1HsnuhYhV3eAS6&#10;ErIOlAsqVfVEQIQ//MP94eHvDmc3Gzg50O+7U/ld9NEiyh17SMb39OovztBHX12CT/dZ2N5eife3&#10;VuD91aVIovfPvLoKuXGr6bFHYHePaKxrWhnrWwbjEpX65cbxuLdqKK6vGEibPhpPdk7G873TiWl4&#10;sV8s1DykXlyOrBsb8PHCMsSfnIOUm+uR/2QfcRBpF9fj8/EVyDyxBi/XTcaJEW1wYWJX3FkyDG92&#10;z8THoyxuz7DIPb8Cn4k0+v60uJXKzA1vTs3Dy2Mz8fzAJNzfOgKXlvTE1pENMaFlABr7GSPcwxA+&#10;rkawtdWh1ZHilH6cRaq6EFcITAUvS1tTSPSS5X5FibK/oHiZn1BMjSj9E0qVKQa1cix8y5dCeQ01&#10;aGiwKK5AaJL4RFkBi2F1I74vM4B0gtPhZxnYUPFd9GBfkVYnwAQBVa1oQ+3RqLEnRrEeuX5lDXLS&#10;ryMj+Qog8xXR7ojqy3WRXOmrROXPRgJyvip/kqL+ytBUxf+n48H9v9Efnw/8wUZgFRa3fxuFfk78&#10;HnLeIjs7nhF+B2kZt/H2zQns3DYRw4c0JPGj0LhpVQSFecIrwBleQe7wrOIGJx8HWHtYKbD1tIOd&#10;uy08fRkM3g5wcTSAn4cJfJw0Ud1HDwvHtsSto/Px6so6fLi5EUk3NyHl1gZ6eeLOJqQRn+lHU25v&#10;RMKJJbg+fwhOj+2KCxN64NHycbQ96/Dl4VHkvzqD/DdnkffmNLLjjyHt4QHkvj6hzOSW/zkOTCnI&#10;eHWEonYUXz5dQPaj/YjfPxcX5w3A3SXD8XzVWDxfRru1dAQerRiJd7tnIOn4IqQphF+FNBblqUTy&#10;peUk/hIlYF8em4HnByfi3tahiCPxd49vjtldwtE5whm1ZKVDEt/aWgv60klNilJDDZK9DEprlIJa&#10;hdJU9ZIorvYrSf7LN/i11M8KSvB2ST4vAVCmbAmUU2cdQJRRZwZgMMj7lNUui3IG5RVUYAbQMS2v&#10;jNW1cpYuy0Y8L8YICrdC7VhXtG0XiAVzu+LB7a3I/nwFqZ8uKuTPTL2hXE3PynyktOKJ0ElHvdyc&#10;98z2H8gBucDF4jdHGjuka0Pq3x6BJRsf+AONuf1rxCfJpRWnAF/n1mGk5ypddZ8jNe02HjzYg+P0&#10;5lvpn0cNaYAuHWSakVBl0eJKVZzh4usAWw8bmDqZwMDegGlXNWuYuaMZLAlHNwv48DURYV6oW8sb&#10;NWu4Kk2eMv3g9oVD8OTYShaty/Hp4lpk3tqikF4uLH14vBHvnmxmAOxiEbyWxes8xC+ejIezx9C3&#10;z0DaqW3Ao1Mk/SXGKUn+Og5fXl9B3qs4BgPxiif4wTG8PbcZj/YswpuDy/BpP1V77RS8WTIGb+YO&#10;w7Op/XB/Wm88XTIUbzdNxGeq/efTS5SM8ZlIoconkfBidd6cnotnR6aR+MwuLJ7vbx1Gxe9O4jfD&#10;3O410CPaA7X9reAtK53L7Alm9PfSMc2ggkL4EuWKo6R6CSp88a8kL8QvJX9S8CshpC+EkL80X6+A&#10;t0txX6IsH6vAINIpizLSRKpfFtosgHVNysLMrgK8Ay1QvZYLGjXzwfTpHXCFmTP+8V4kvD6CJFk1&#10;8eMZfE48h/TkS8hKvYactDvITrvHbMAMwADIy6L9kQX0slj8Mgjycz4Sific/Ob7K7bfjrmV7Y81&#10;y4IQn2ou5C6AajZkFi9SxUPSGSt7MLXlfEJO9htl7O2Ll2dx+85O3KRleHhnM+7TLhzfPx0TRrVA&#10;U5krvmZFZS0nGzdzheQG1rrQk+64VpoEU721PoytDJjy9WBqpQdLG33YOxjBjbbHlp7U2UYToV4m&#10;6FE/ELtn9cO9PbMRz+I1/jQzwdVleCXL8jxYh5S725B/cw9SD67Ai6WT8I7kT1gxC6/X0mtvW4iX&#10;B1bh3YmN+HBsM+J3r8C9zQtxf9siFs6rkcTgyInbjy/XjyDvzHak7V6Ctysm4PnsQXg9m8UwVf/D&#10;2rH4vG8Ws8gSfJYVGs8uVnn6C4tYyC5Ewrn5eC8XtU7MQPyRKXh6aCIe7x2L25sG4+Tstlg3uLZC&#10;/D4xlVAnwBru9jowM9OAjnQ/NlCnRy9L4quR+CVQnMQtTgIXK/0riS6EV+HXUqL4KhQq/lfw9QqE&#10;/FR9QSlmjVJU/jKaLJj1yij9ffRMyrHOMkHTVqGYzJpnKa3gQZ6vd68OkdSXSWrpMnIOia8PIfHN&#10;EWXp0M8fTiEz6RLSEy8hLfEyclJl2kbptfoQKBioo6wlnP0S588d/0btfzjLgmz0P3+QeXXExqQV&#10;VOmflaIlL0+gasaSLslKSssj6bPe4/Wrqzh5Zh2WrxyOceOaY1D/SHTvHIgOLT3QuVUl9O1aDZ07&#10;hKN6hKuygIGdhxlMHWTYnbYySNpA+pDT2xrL1UVrYxiY6kPXUAfaBprQMaQFMNaBuY0ZLCwNYEEr&#10;YGNcGh5WamgYZodlE9rh6r6ZuHdiPl5cWok3V9cggX4/+fJK4MZGpJ9YipdrxrFYHYYXS0bj/Zqp&#10;SNm+ANkkP46sR96Rjcgmco5vQS5Jn318Kz4fXIuE3Utxf9l43F06knXDWLzdOhGJe6Yief80fD48&#10;B6knxNdL0b2IBSxxYQH3C/D+7By8PTUL707OwJujUxB/kO+xcwSure+PUwvaY/vIepjXOQhjm/ui&#10;ey031A2what0JjMoSzKqClIhfSl1NRK+JH4pVYxE/5UEV+0LIfdVUBG/EGKJClGigPylGECFQaBG&#10;6yOFr/T41DIsRYEpA09vfdSu64aBA+tg88YRuEv7+PblfiR9OIaMpNPI+HQSH1/sw7WzC7B7I+0a&#10;a6AEmbQr5Sxyklj8JpxBJu1QVnIcMmmJctJu4dOH698XtX99NjW+4J86k5q0xvzo8d+jkPhSpZPk&#10;0gszn0TPl/b6RHzJZxWf8w73bp3EonljMGhACwwZ1gzzF/bDlk2jsXvHWJw9PhO3Li7G3cvL8ejW&#10;Zlw+vwYzZvZC3QaqVQBrRFdWZhUzsdaEvqk6VV4LZraGhAnv66O8jibUtStAQ1cL5bS06VF1CT6m&#10;o86AKAtD45KwMC8JR8sSqBVgjlmDmuDqthl4cYIqf24h3l5diMRri5Fzey1y+B3eyURRC/rT9vTD&#10;SwbBu6Vj8Y7e/z3V/N3S8Xi3ZDztzHi8WjIBb1dNRcLm2UjcNR/JhxYj/dRSpJ5dQqLPR9KZuTzf&#10;JP25xUigur89Px9vLy3AG+J9HPdnZuElCf/iwHg82z0KD7cPw9W1fXFmUSfsm9wYq/pVx6QWXhhY&#10;1xlda7qhXmV7ODPwdXVLKd2Ny+mVoyf/jfS/lhab8y3pvyU+Cc5sUKIgAMT7f0/8QkgAiPKX0VaD&#10;up4atIxKw9CCx9GWx9FFjfZSE5GR5ujZLRSb1g3GjSsr8fT+Zjy8sRqPrq/G3UtLcJKZa+/GAdi3&#10;aRDOH56MN4+3IOPjMWQlnUJOyhlkp1xglriMs6e/bcIk/vpMarJ9r/r/qLkzf2uGVN1XelsqyP49&#10;8jKQkfUBCQmP8O7tTaSl3mch8wCfk+KQzgIwO+0S7lxbh/mzOmBov5pYNrcHrp1bhYc3eZCur8fj&#10;m+vw4u5GvOZBe/NwC57fWofb5xZh37ohWDSpNWZPaIU+3WshNNgaNjYVYEK1N5FZge3p+W2NoWWq&#10;i/JU+7I6GiQ/99oa9KYkBUlfXofFma4GtPQZMIbMFiSLkV4JmOv+ihB3I0zs3QgnNk7GPZL1xYVl&#10;SKQFyrm1AhkkaPKRGUg5OBtJ+6hYe6jKu2fi/d7ZSCgEH088xNcdXYJk1hApZ1bSxqzAp/MsVC9y&#10;f3kFkq6wcL2+Aik3+dzNFfhwbSneX12CD9eX4uOVRXh/YS5eH5+G+L3j8GjzMNxZ2QeXZ7XFkTEN&#10;sKxrVYxv4otBsb7oFRuAcDdDOJuqwYLfX0+7FNQrlFTIWoKkL0bCC8F/LvHLV7IXvS34Sn6+tpga&#10;bZEC+X/6egUkvqh9edYJGiR/hRIorVWS4iF2pzQ0DctA17w8C1xDePjbwbeKA/wDbBBcxQLNG3lj&#10;zJB6WLOgM7at6Il9G/rjxK6RuHRsCi7Svu1kMK9Z0AHrF3fBkR2j8Pj6SmR/PA4kn8GHF8e/b8n5&#10;23NnyvbPmi35a5t7QZH6G8S/Sy9LQrkUnaKsY5WZ/gx3buzH0QOLcfvqVkb+bty5SgLHUcFvrMXh&#10;nWMwom91DO4Rhi1L+yP+2iZ8vL8HCfd2IIEe+8PdLfhwZwve3tyAeNqPK4dnYfOCnlg5oxNWzeuD&#10;4VToiHAXuLubwt7RhDZH+pboQdNEG2X01KGmra4iPhW/gpE+Hye41zExVqChzwygU4FpuzwzAMET&#10;qc2Ta6L1Kyo56GBY9xgc3TIFj84uw8vzLDYvLUU6LVBG3EqlCP10bgkSqNzvqeIJZxYQixQknltK&#10;v86i9tIKJMStwEfik0xJeG8jC9/NSL9P+/RgI1Lvb1DWvUq9vx4p99bi083lSLi8kD5/Pt6xmH26&#10;fQSuL+mKE5NbYF2PSMxpHYypratiYrso9KgXiAAGvJXmzzDX/AXG2iWgXuonlFH7GWplSd5SKpUv&#10;hARBYSB8Q/iC54T4KtKT4CR8Sb6H4Hvil9Kk1dGi1ZEuEQallZkatM3VaTv14Opri4AQVwSFuiDA&#10;3wJV/A3RoVUg5k1rhYNbh+Dq6Zkk9wrE31nDOmoD3j3ejKcM/kfXluHBlcU4e3Acju8eycywEnt2&#10;b/3KX8HfNVuybIyQf/j8+Cq1zybBi/SxKZwDk/YlP5fVeNYbFievWKQ8wad353D++CLMm9wOC6e0&#10;xl6q9YH1Q7BjWS+smd0BU4fVRb8OARjTvyYOrhuGl5dWI+X2NiTR1giSWdzKLGVvmQGekTyXD0zH&#10;wQ0jsHpOF3RtG4qQylbwrmQBb18HuHnZwcbJAoYsbMsbVUAppuKSWmpQo7qXpeUpQ8UvxyDQ0NGC&#10;upYm03V5/FKmDIqpl+PryqM0nyvHLKDBINDRL0/1VIO+RjF42mqhb5sonN4yg9ZnC7/fdny+vQWp&#10;dzYi7f4mpD/i/jHxkIR+yEL24Q6ky6S1T3Yj/alMZruX4O3nu5D2bDtSn27D5yfbkPJkK5IfE4/4&#10;no8249Nd1gTXaafo8V8cm4p7W4chblE3HBgdi5VdQzClWSAmtgzDQBbltTxNYF3hZxiX+wkWOsXg&#10;ZFEBnk5mMDPk9y9XEr/++hOKlyz2DYqR4Irt+Q5fA0JuK6RnAcv3UCtfWkE5ab/XKoMyWqVRUpMB&#10;IF0cSP4yOrQ6+mVQ3phFLokvU5A7elnBzdcGFf1t4O5liIqV9BASbIZGMU7o0MITYwbVwrqlvXD2&#10;0DTcoMV7SDG4E7cEt84vwPPbq/H01koSfxQ2rJ7x/VXav29+/MKN//CPXREFBcQXq6MMGZPedfTs&#10;kKant8hNi6c/e4SsT/eQ9OocXjzYjktHZ2L9gq6YwGJ1xuBa2LmoO/Yu643FYxtjSMdAdGniht7t&#10;/DF3dEOc2z4GD0/Nw/MLTPm3qP5C+hsb8IDKepv++ODWsRgzuC4iw0zh4qQGB0dtuHqYw8vHAS6e&#10;DjC1MaGS61CJNHhySisoq6uuEF6Pam9spg9tyQDleSLL8HmiZFl6YfXSDIBSKEZVK83/qaCvAR09&#10;DRgSBgwAQwZAgJMRlk/pjfjL20jSncpiDmlPdiD75R5kETmvDyL7zRFkvT6MrFeHlXV2M14eUuHV&#10;IaS/PoS0l/uQwiBIesr/5/9+YhB8erIFn6j8CVS+93GL8YIW5+7WoTg9py0OT2iE3cNIll5VMY2F&#10;7KDarmjuZ4hwh3IItFaDu0kJVPM0RauYYNSN9IepEYO8HFVZFLskUYoKLqQvQYUvTu/O/Q9tjqAg&#10;AAoVX8hfWtrxNUqjDAvlMpoiInI8VcWzEL+svhrKGahBw6SMMkhFVltxrmgDZxkS6aoP94oGqBpm&#10;hwaxFdGgngdaN/PHwN61MXFMc6xmhj+6dxqe3d+OlHfHkPKGx+fDUdy6vPV7i/NfWxFFtn/EGliq&#10;K6uZJDpVXpkMiCqfKy0yJHxOAu38Oz79kpb+KfLSH7A4uY2c5JtIen0KT+9uwlVW77tW9MeqqW0w&#10;tW8khrT0wcz+0Vg2vgUGdQxG82h7NJe+HfWc0bONLwZ3rYYh3cIxVFY47BiG7q2C0KSOO8JDLeHh&#10;WYEHtCxMbYuR4L/C0LIcrB1lTncrmDmY0cbQ0hiymCVx1ahQysUbnjg1Er00yV2S3rV4MRZwJEEp&#10;EqM0iVGSlkDxtiSMEF+Cpbz0ZpRheVS0CrplYUQlNeN9R5NyGNWjEe6fXoeUBweRQPVPebAH6U8O&#10;KtMIZr08UICDJDvBYFDtDyD91T6kxu9GSvwOJIvyP9uMz4/WIfneSny6sRgfzs3E6yPi6fvjxrL2&#10;ODO5Hk6Oq4UToyNwZHg1HBkZiQPDo7C1f3Ws6hmGxV2rY17nSIxtWRV96ldBiJuxYnfUyqgK01L8&#10;bfIbS5Tgby6uIn4h+X/9Afl/lvtfA0EKXLnYpbrgJdcAlDZ8bQYBCS/t+GV5XOS2zNYgE8+aOxjA&#10;1lUWlLOEkxcDwMsM7pVM4RNgAR9/M5iYFmMtpgY/PyNEVLdHn561sGheTxzYOxWP7zHzfSD5ib/8&#10;5Te+Cv5ba2DJxoj5L696qIyO4r6Q9LlUd+R+Rl62EP0D7cxb5MkVt4znqvkk06UN9h6fu4v8jFuE&#10;TKlxlf9yEQlP9yKO3nwbvfmcwTGY2DUcYzuFo18zPzQMs0LtqhaIDrNAnSg7xNRxRa0IR9SS5SUj&#10;XVGT/j3Q1xx2tuVhZlkWemYksf7PKGVAH6v/CzSM1ZQmTWnP16KvL6fHotWAxKe/V/qeq1PBxauq&#10;sdBTQFUvVYoqSKKXoLIVJ9lJjF9LUxXLEuokiobKw5Yy4Ov1i0GNiqauVxa6hDFrACONn+DnqIWV&#10;03rhzfXdeH1lF7PTASTd246kB+uRTO+a/HATUmh9Uh7TxiigdXu4EYkP1+ODDES5twrJtxci6epM&#10;fDw/EW+PjqCf74V7q9ri9sImuDO/IW7Proe7M6Nxe3ok7s6oibtTInF9bDguDKuGo/1CsbtbCDZ2&#10;CMXUWG/0DndFmIM29Er/hHJlflYCXFF8QQHxFZD0RYn/Ve2Jn1j0CvkLiS9QtfX/rFwDEBERokvn&#10;NQ3WQwYWBrDgcXeixXT2soGdixmsHI1g62QKR96W8QHulcwRXNUZ9RtXQYMmVVA5xBqWtiVhYV0M&#10;dnasoyqpo3qYERrVt0ePboFYt3b5N6QX7hbQ+L+38U2+W+d2P/1+wZVTpTiVYlVIryK8XHxSPLxY&#10;GSp7XnYikP0esmx9bg7JnvME2VkPkZMpE6kK4WVpy3t83V0GxH3lYkR+1gNl8iUJBqTE4e29zTi/&#10;awxWTGiI8V0qo2O0LRpUM0MUPWCAtz48PXTg4qwFZydNODtqwt5OE5YW6jA2pdUwLQM9mfLOUA3l&#10;DUtD3Yh7o7LKQAlZAkfPQmYN04SGYXnaHHXFg8oVy2JleKILQRX8TcV+DGnNkIJOSe1UNzVdBoEe&#10;Tzght9VJ/JJUVAOqv61xOdQKdMLyiX1w89AyPD2/CM8uyIoq8/CW+MgiNeEC9+fmIoXFaiqRcW4+&#10;ss/ORx73aSfG4+3uvniwth1uLG6Cq3NicWVGbcRNjcS1aZG4MbUGrk8Jx/VJ1XB9cjVcnBiGUyND&#10;cGxgZRzuFYi9nQOxuVVlzK7vgz7VXOCpWxxaJL70w/mZCv0jP/+3ULwkM0URFCskvzRv8vgVpzCU&#10;Kl+K9ZLMzyP9dGTufZmLU1OZo1OTx19meDC11WcAMAu7yuIS+rSghgilgA0d2QHrNk7FqjVj0a9/&#10;LMLDmBnsi8PB7hee/3JYtPBbX0/8z9a5LdwYPd+tbH44X5m4VQHJTt+uUviCLgXSUUgWLs6hlcli&#10;sZoZj5ysJ8Rj5GbLjAWPSPSHDIiHJLcKMleMMkkTkSeLJwjxGRj4fAVZ75NWB/gAACRlSURBVE/g&#10;w93NuH9qDs5uHYV5Ixqgc+OKiKpqiUB/Y7h76MLFVRdOTtqwt68AS2sWTOYkvUlp6BmVhi6VV65K&#10;ypwxMu2dtmkFGFobKMPjhOwVjDT4OImvXw4l1KlopZkZypdULtf/LeIXTeuFzXgqb1uGqb0cVU4d&#10;pbXLoBQLPDXtssqVUE0tqj/tlAkzgwO/U6iHCZrXcMH0PjHYP78PLqwcgusrB+DJpqG4v7oHHq/p&#10;jqfruuEBLczdha1wn7g2owFJXgcXJtfEhYlRuDipJsldAxfGhyNuQjguT6iGuPGhiBsXgovjgnF6&#10;dBCODAnAob4+ONzDHzs7+mMNff+sWF90C3KEh04JaJch8RmYP6uRsD8gt6DQ4hS1OsWY8YqSvlDx&#10;FfC4/SrvJyjLY6S07lBYtEUUaAkN1aHO46/B469JaPF4yORUuhQrI4uyMLcrD2snDe7VmBl00KpD&#10;OJauGoEDR+Zj45ax6N27OqZPH/N9MfuPWdm8cOObbi36AadOnchXFapUeGWQrxBepnj7iDwSXhZa&#10;Bsku5P4eyoxiBfhmUia55Cwrh6TLdNrMCJ/vKCsEJsUfwqO4Fbh6cBrO7RiLU9vHY8+60ZgzrRua&#10;NAlEUKgdqlV3RUiYqzKDgiw07F7RAi4sXm0c9GFowYLThARnQaVMfmRc/hulVyZHJTR5u3hZSds/&#10;oywJK0WZeN6iZP8eQvhC0oviK8QvT9JXKE/bIxmkDErI5X9N+lrdCso1ATXWDDpUP3cXS9hbaMOC&#10;/jrQVht13PTRu5odLYgbVrWthM0dPLGrmycO9fPB0UEBCo4NDMTJIUE4PTQYZ4dXxYVR4bg0pgYu&#10;j4vAxdFhuDimGi6NpcqP4XNjQnB+dAjOjKiCowN9cai3D470DMT2Dr5Y0tgTU+pWRHt/G3jymEgg&#10;lmOw/0rFLyxWv0dhk2UhfntcdQwKUYz2phC/kvBC+l+kVyffv4RcK5ApSWSKEqq99NcX8RHIvJzK&#10;NORm6jCy0qAd0oGlkxZsJaP7ymJzFLeKevANsUCbztWxdv2S75V+awFd/7Eb3/hw0Q86fPhgvjL2&#10;MYeWRorVnLcqdc94TMjsAndI/lsK8rLvkOgyC5gK+cqiyaLuJL9CeIJkz0vl82mqOSZzk2Q92Kv4&#10;8GQfLh2YgU3zumLJxBaYNKAuBnaNRJP6lVAjwgVVq7sgItpbWdwsqJobvAPt4eZjxcLVBEaWmtCi&#10;yqtT1TR0S8PQXFvpkyPE1yHZZYYAA942tzdRBk6XLF8M5UhUdSqzXG0Un1qU5EVJXxTynOqijQSA&#10;NOvR69PbFufJ/kWdaskTX45Kr2nMItqAgcjP0mEm0jcoBROdX+BmUgpRLtroUsUM46PtsLSJMza3&#10;ccWeTm60J1TqfiRuX38c7kvy9/LDid5+ONkvAGcGVMH5IST4sFBcYCCcH6HCueEhODWsMk4ODsRx&#10;Bs5BBtCeDu7Y2d4TG1p7YUmTihhf2w2dgmzhaVgK5tqlUIFFaEnavOJqQmgVsYsqvdwvrU4rp1FW&#10;2Zcsy9/I36lqs1f9dqU5U0O6MvM1GqVRnFlTlL40RaQ0C9vS9PpquiqU1S+rQIJA3bCcYkF1ZDCM&#10;ZQVlTK4sKm1fkbbG1xpW7rIcqRYM7DRgSRs0bcbk70l/uICm/5yNH/BN3/1t27Z+yUx7Sbvymm6H&#10;Hp7kzZbec+my0t9NKAvxyjKN2beVPtWCvEz6eWV6PgaALJWjTMpUME/NZwZKCl+fLJBZxC4j/e1x&#10;XDs2G3NGNkDP5t6oG2SMKl7acHNUh61tGVqbcjBlAWtiqQ59+npt41JMnaUJNao5UydVxNhGl+ph&#10;AidPW9i5WbHY1VaILoMu5LaQX11OikYJlCXxhfQqtWcK5/6rmv2A9IUofI0QR7mIo16SJ16Ujh63&#10;Qgn6fHVmlQrQZmYxMCkPN3dzxMQEozZ9bBUnddTlb+oWYoZxtWwwP8YOG1u6YlcnLxzsKWodgIO9&#10;A7kPpF2hcnevhMPdKuIw90d7+uC4EgjMBgoCcJxBcrSPH4719sVRvuZARw/sauuG7a09sL6FFxaT&#10;+BNjPdEu0IrELwEz7eLQ0ycxFeLLb/g98eXKrdyX9nohv7pWeQXSbFnYdi9kl74+ZZjp5Gq3NA/L&#10;hUEjO1k42owwhS7rK1F6IXxRqBupK0MUTZ1NSXYneAR7wMbTUpmMVkemJCSsPa2wavWqooQXe/Nb&#10;H/t/5sYP61v0gwVvX1zLk4lSc0he6SSUm36TPp17ZZ1XmWOGhJb1XmXpy/TbyE3lbSL3M18nc9YQ&#10;OcnXiKvISbqM3MRLyPl4DtkJp5D66hBS4/fj4fllWDyhFbo0orrT23u5asHBnj6Qxawpi1lD07Is&#10;ZOnnCW0SXuZul7WaTFkwmTsZw8JJlrCncljpkfQyO4DME8mDSuWX4XZlqHil1EXt5AT/zJOv6m8i&#10;RBAii5oVqtv3QVDoa8XzllCj0pcmqPyifNpGLN5MdPi9tKGtVwH6LPD06HF16XXteDLDfczRqpoj&#10;ekW6YEgNB0yr44LF9V1IfA/s7uiNQ92p9EL+HpVwsHtFHOjmhQNdCe7l/mE+LuQ/0cdfCYCjPUn4&#10;7r4KjnZjtujsjb1tPLCTgbStlRfWtayIBST+8JrOaFPFEv5WFA+9EjCh4qqVk0BXEb+onVH5+W8D&#10;QQJAmnvLViDJSXYhvUAKWUFJqnzhNZGSLPhLSjMxxUUuEJaSAewFPr8Ci1wZkmhgZwgzFwuYuVpC&#10;y1IHJfXU8KvmLyjHwNTk+fUP9/1+0LigbwEt/zXbhg0ban7/JR7eP5WXm3EDSKdaK5AJT2lzCCG9&#10;PJeddo1kJ7mlXzX32clxJPpFQJB8gbfPICvxtILMj6eR+uYoEp/swZu7m/Dy1lrcO78Iu1cNwJh+&#10;NdG9VRVEBVnCz10Hnk6acJNBDS7GsHe1gI0rrY6XHZy8HWDlYqosTCwz+UrLTllpZdEtoxBffL1A&#10;RhuJzZHitjhP/q9lf0KxsrQ5hPQnlwwgfdTlSqRACt/i5ehhaWEUD8vCUPCz7Pkev2rQMunJ5Ks6&#10;MDAzhK6xHoNMBxWUz+Nna/0CXb1i8Pe2RMNanujZOBBjW1fDjGZVsLJlILZ1CCSxA3BEbE5PKjZx&#10;qJcvFd4PR7rysS4MCEFXb6o/CS5k7+WPYz0JBsqxLgyWjr440t4bJ9oxaEj4ve0qYguxtrMflnap&#10;jEF1HNChui1q+Zqhur8dOraJoZCYoiQDX7mQxYAWlJDCtQSFoOCClgoM/hI8BtLsSVukVrY01DXK&#10;sXjXgLauFgNcW+nPpGuiqywvZGBlROU2pI0xoKrzWFiyxrLUhoYplV8CTr8Ui14etwo87hostLWL&#10;QU2HmUWvpHLOYhtG/Y70wsECOv5rN3649fdf5tjR3fl5tDiFxBdVVyZh5f1ckl7InpV8BVksWrOo&#10;6pkyyijxPHEWWVT39A/H8PnNYaS+PoxMQpmr/vEOfLq7EW+vr8DzCwtw/9RsHN80DKumdMCo7jXR&#10;qVEA6tf0QNUq9vD1s4ennxNcfJxh7W6l9LmX+Rx1zGW6Cxn+VkZp1TGxkemxSUhTLWV4XSHhZV8I&#10;uV+8nJCfBCDRpZ+6liHfi8qtQVKX4f1SMmBDg55eudLLlK0vc8XLFBomzDBWMLRWdXrT0Nem1dFQ&#10;7I4y+apuKWhp/Qpz49KIqGyF3k0CML5NKFZ1j8LeftE4N6Iuro6ti8tjInFmaCiOiXURYvcKpIr7&#10;4VA3kllA2yPZ4Df4FQQHid+FryPJD3T2xb7uAdhBrOX/bh0WhRsbB+HA/O7oJGsIeBrAgcW/PmsS&#10;Y311lOVvLSVZjhmvZJFWm0LSqy5oSRAwG0gAfBMQBWBGkAwoF7DE8pUoqHeK0UoWp+0rRmH4tTzt&#10;U3mKRfmfv6KYJo+9Fj9bi/UCi/5yFIcxY4d/7+cF1gU0/Pdt/BIbvvtSX14+Pp2Hz1T35OuKfckm&#10;2bNpYQSZJH3mxwvISDhHosvc8KeJE0h9fwTJrw4gKX4PPsfvQsbzvUh/sgMpd9YjUXohxs3Hm/Oz&#10;8eTEVNzaPxH7lvXB3GGN0KmBL8ICLeHqoA07e11lqXpZrlJD2ohJctWiZTKFtQ4snM3gXMkBzhXt&#10;YGxNr8l0WoonoYS6iuQl1AUSAEVAZS8kvraRlmJbJACke4IEQDkdKhafE+Jr0NaIj7VwsYSlizWt&#10;FotmBooa/W4JuXSvK+9BC2asASODsjDVLY5KViXQIcIGs7qEYttgaaZsgbvz2uLJ4g54vKgt7sxq&#10;imuTYnFhZBRO9Q/FyT4hVPbKCsEPU+0FR6j0R3qQ8D24J8GPdQ/EiR5VcKJXMOuCatjRIxgrOvhg&#10;bH0bDKxtgW41ibou6FjXC8unD8C4wZ1haawJtZI/Q0NqHLFspRj80kRZ/GeF7L8U+5mQPTNcERRe&#10;1RUU9u1RIBaQ2eNn4ie1QpDgZfg+FBXJjIKfiJ+JYposkEn6slR5mXa8WlTQj6zNhgLa/TE2pp2I&#10;77/kmeN78nNllAyVPTeJnv3TRSq7SuEzE84SZ4hTyHh/nDhKpd+PxPid+BS/HUnPtiLh/jp8uL0C&#10;n24tw8crC/DqzDQ8OzERdw6MwoVtw7BoXCO0q+eEcF8qlmVp6Gr/hHJMk6U0SGKqinjK8ixeZW4X&#10;PQtZiNgAtvSQDu7WMLU1UKa5lsmQVGRnKi/309fb8riglAYVSLojaMnldhZ0VGwhvQSADNETyP3C&#10;2/K4XB+Q2cN0LfVhbGfKNG+oEL6kVikGQCkGUHHo6JWGnlYJaJf+CW76P6FrDXPM7xqEA+NjcX9l&#10;V9xf3hGP1nRH/JYBeLapn/LYjbktETepPs4Pr4mzg6rj5IBqONWvKk71DeU+FMd7BeEoyX60ZxXe&#10;DsGJ3lXp+8NwalBtbGjvj4UtPLG+f00sGxCNiZ3DUNvPEHVCbFEt0A6WZuWgwyykxiAvr1kWpaXD&#10;GYt0IbJYmV+Vrgv094VkL8bHCLldVOkL/b8CEr4opF1fsmdxophk0/Ki6sy2PFdleS6MrVULRVta&#10;V8C4cb9X+c2bN0cU0O2Pt/ELHvz+Cz+7dyQvi8r+G+jfP5xUCJ9KW5P8ah+xi6TfivdPNypIfLoJ&#10;Hx+sxdsbi/Embg5enJ6CR0dG4/a+Ybi0fSC2LeyIbs08UNlTHdbGP0FfSK/+E0pToYvxgBZjofqr&#10;TIlB717BgErMA6tNb21G1dc10UBp6SmoIf1IGCAF3l4gt+XxQsjzpaUoI/FL8j3F1shtdemfLypP&#10;vy+3Rf0lAAQaBrQ0tDwCDUNZVofBwQJOnZ9flqQvT/9qYlwGVkZqsNT8GdEuGpjQxB1Lu1XGvjG1&#10;cHdNZzzbOQAvD43Gm+NTiKmIPzQBD3cMxZ3VPXBjdmvcnN4c1yY3xuVxsYgbWw9Xxsbg4qg6tEXM&#10;CoMicXZobZwfUQ9nR8Ti6MA6ODysPlZ0CcHM9lXQmdmlQ7SLYhFrhjogOqISgoLdYO9ipmRLmS2h&#10;TDkGAYtzIb7KytCa/JD4queKEl+6Lyj9dwrIXojiSlOvtHbxPWWqEgqJjkxNzsxsYFYeZgy+/y8m&#10;9Ecqf7CAXn/sbePGjU2+//K7dmz+kvDsMNLeHFH8++fXh5Dy+gA+vdhFbEfy6x1IfLEF756sw/tH&#10;a6j2a0j6JXh1cTZenJqCJwdH49b2Qbi4oTcOLu2EBWPqI6aaGdxsSsDCiIWi7q+oQE8oZP1VWmbo&#10;vYsJSZV5YIopz5lR9e0cDGFI21NGU9rZVeQWshfiK9kLoKZZQhkxpKZdRmmPlkJWIT/vq4l14efI&#10;hS6BEgQMhvIyYEW3PAlejkFRRqkhyrFQK6tbgkFRHFq6v8BA52fYGJVEkIse+tdxw4ruVbFtSCTi&#10;FrTEo229SfYxSIibjQ/XF+Pd9eXKNCavLszF82MT8HrvGDxY2QuXZrbE2UmNcHJsLA4PralgP0m/&#10;u1917OgXRoRje/8aWNG1Clb3jcCpxb2wZ0EP9GzmwyypD28XLXg468LT1RjmFtIyxiymJ9OAsyjV&#10;p53T0VTUXoitkJ2q/8uvvP0rj/HfQ3xaG0XlC1rGpFVMWntK85hJTVSO2VOXNlDPqDw8vKyxfPmS&#10;bzgjEC4V0Oo/Z+OXnvz9Dzl2cGt++ot9SH1BHy9zTT7fRluzGZ+o8ImP1+Pd/ZV4fWcxXt3gSb44&#10;HY+Pj8cjWpubm/vh3NKOODS7JdaNicXE7qFoFWWLEA8tOFuWg5kBfTOVo4JRORRj0firNhWGalqO&#10;RZIhH6vkbY/gqpWU1f7K67LYKvMT0/rPDIpflcAQS1OSxZZCdmYKNRZj6loyOarKwpTXVVdILv14&#10;BNL/RNUHpaRCemUaDv6PZAF5rRBfQ9qxdUl6Er6MHmsEfZlmrzh0dYrBkl421t8Jo5tGYV7LqtjU&#10;LRyHRtbH7ZW98WzPKLw+NZUWjzbv/lokPliPTw83cL8G728swofLrHVOT8OV1T2xe3RtrGQRu65r&#10;ZSxuURHzmnphVpOKmNLYG1NaBGJC88oY3cQHgxt6YHznalgyvg2G9YhC3ShnRNZwRoOGQTwu7vD0&#10;sYOZtS60eBzVNVj3SFMmiVyiVEmSX9U5r5DoX1WfGUCCoXhxHhNp4SGKMTvIcMSvXRZ4jH6lfVJs&#10;DTOnXLBSXbxi9qMYaPJ4jB41+EfF66QCGv3nbgyAfd//sEsntuSnPd2OlMck/L019PLL8fbmYry8&#10;Oh8vrszCi4uTWMSOwr29g3Bnax+cW9QaO0dHYUWvQExs4YwRTV3Qt4ELYgINUMVRC14sVF3s9GFt&#10;qwV9cxLWtBT0TNVgbqUJX18H1IjwQ0AVV6X7wq8kfQk11gJlVdaopFLEiq9XWR1F+aVloxwJqyET&#10;pNLbk8RFp9wo7MsjeyG83BZIEMi4XCG/Mv2ejkzKJB3VGBTSZUKvFLQ1f4Wtfik0CHBE74iKmN7I&#10;F1t7hOPS9HaI3z4c71m8J1yai5T7q/H56RYW+juQ9mInUuO3IfnhRiTcXo13LPafnZyGqxv74dis&#10;Fjg+ozkuzO+I/eObYmnvSExpF4rBtDJdanlgaOtwDGsXQaFwR71Qe0TR3vhUNIK3ryWc3UxgxeOm&#10;z7pER2oVfnexOSVLq/y9oITSN5/EV4j+GwpVXohfnPeVbsxii4T4tDkiDNIwoCbzbepRECSoeAxk&#10;9FV5/RJo37HFjwi/t4A2/zs2Fr9WDID473/oyf1r8hOuzMf7y7Pxngr/il4+/sQYpvQReHpwMO5t&#10;pqdd2R5nZsRi59BgrO1ZCYs7u2NWe3eeXE+Mau6OvjGeaBbqhBA3Pfi66iDAxwwVKxorMyG7uhrB&#10;388elau4wJ3p1NRGC0bmGjCi3dGVWQUqkOgFrTlK6w7VXrnSSkIrTXEkv6i4EF9IXaj4RVVeXqs6&#10;yarH5aKV8j+0SOpif3hfnYGgLtNp66lBlxkpxMsMozvUxuyudbCkQwh29Q3H2clN8GzrYLw/ORWJ&#10;PCZJJH4yiZ/0fCeSX+xW+uVnEGkv9+Ljw814fX0ZHp6chIubemPblHqY3MkTM3pUxvA2Pmhb0wF9&#10;W4eiY6MqiKwii765ooqPDSp6mjP7WcHL1xZ+Qa4ICPGEu7ejMtBG30gX5StIYcvfKO33MpC8lASA&#10;4Fvii735GhjSd19pz6eql+bxLLzoR2so10p0TVVrYwmMLCugb9+uvyO8cEM4UkCX/33bX/7yF3f+&#10;yKff//DDO1bkvz0xDm+OjWRRNwRP9/bFo+3dcWtlG1yYXR+nJkbi2OiqODisMnYN8cfGfr5Y3dsf&#10;q/sFY363EGUuyI4RjoitbIaaAeaIDLJHdHVP1IzwRkCAA5yc6WOp/vpSVNrqwcHRlCebRacMgZOu&#10;Cpo8uVR+ScklK7BGYAEmXl5pySFptQy1WMDKREuqK5RySV5uF16eL7xiKXtp2ZEitxyLYQ0WwqrV&#10;RUqTWOrQp9Kb6vyCYGctdKjuiBntq2JDrzDsGVAdB0bWws1VXfHuxESk3lqKlAfrlFFWKSR9ysv9&#10;tIb7ITYx/cVeZdjhy6uL8fj8NNw7NhZnt/bCljlNMaqrPxpVN0bXFn6YMLwlGsUGwMJaA9oGpZSO&#10;X6b22nCuaAnPyo4IivSDh58jrBxMeFxE7cuijGQxErewOVNFfBXBC1X+K+H5nNQA0uYvLUACueIt&#10;04jIMdXQlfqmJIlfHi6VbDF2/OgfEf6pcKKAHv/7t/Xr1+vxR5/9/kDs3rwi/97OQXi4rQvurG+L&#10;uEUNcWJyJI6MCsGRkUE4PLIy9gzxw7YBPtjU1xfrevthSdcATG0biPGt6WdbV8WwthHo0aI6WsSG&#10;IDK8Ejw8LGHvZMiUrsvCVl0pdMuS5GXK/4JyJLzM+V6ayl9CrA49fgm5uCK9CanmZWhXZFSWEF9D&#10;T+Mr4WUvyl6IwsdkJgaZi0fXQJPqScVjNtGq8AvxE4z0f4W/lxFqBlogwlUDbfwNMKmBB9Z2qYKd&#10;A6pi/8hIXFzYCo/2DMX7CzORTAuY/GQrrc5upMXvR8bzA8h8zv1T3n+8Tbmg9/TcXNw7PhVnaJGW&#10;TWmOvh2roFqgIVwcykKHAaZvXAq6luWhblQaetYV4OxnC69gZ/hX94KrnwNMKAJa0l2blkxdCv4y&#10;qsmhChX/+wtXhcQX0gvRS5eRq7Ys3KUuYPFanP8vU4ZrUlBMrLThxtpq5qzpPyL8WeFAAR3+b248&#10;EFu+PzCCA6tG5Z+YFoUDY0Kxb0QVHBwVhEOjqPiDfbF9kC/JH6AQf3mPKljWLwpzu0dgfNuqGNk2&#10;Eo2recLRvALMqTZW9P8WNnpKa46uYRloS9dkaU+vwMKW5C9NhS/NACjFAJCBKHJVUS6slCARZLJT&#10;DRa3QvqiBFfZGWnSLPf1cbktWUHPSAfmFoYIDPRAzy5N0LltTcRGe6JNY3+sm98PS8a2QqdqFuge&#10;oI9xkTYsSF1ZnPpj38gonJzVGPe3D8DHy/T499ayBtqK9Oe7kUHiZ5H0Oc/2I+n2ZgXPzy/HhR0T&#10;sXJKB/RoHggvuzIw0vkJZmZqisJr8bdrmJRHOUM1aNHeWbubwTesIqrWqYLACF/YV7SGvoU27QiD&#10;WVqq1KngVPuvk0NJfyWF+N8SvlDxxdoI6QvH10pNJHWNuY0ROnZp+yP/LthScNr/3Ao3erx+PzhQ&#10;X/6ydtmX3VOa5B0g+fcMD8SWgX5Y1y8Aq/uHYFGPYIxp4YU+MU5oW8MW1dy0YGdQDJaicCwkK8hS&#10;lCwspSWnPNOuBtVeQ4otTdWyNmVpR9RIdiG8QBS/OD1+MRJf7qvmemfBJwNKhBzSxk11U5Sf/l26&#10;2kpTp1gi6fgmzXPm1gYIC/PF2tUzkfbpNlLeXcD9Kxuwdk5XjO4ailFtAjAs1g0DqppjcIgpptW2&#10;xfLWHtg9KBynZzbB3a39kXBxNtLvrUbG4y3IfrYbufF7kMsAyH22E5/vbMTT0wtxYMUgtK/vBTfb&#10;0jAzKgYPdxPYOxrxO5RXrh3I7MTlpY3cRh8WzqawcbOEi68TvIM94OnvpnTZkOV8pBu22Jvi0sWA&#10;Kl9SlF5UvhjJX1zUXojPOkiCgK+RYYWyL1eBIsLsZmCmp9i7wJCAvMVLFv/u/Ank3Bac5j+3v7ZJ&#10;CuTB2vX9wRNsXjo5f/3o/y9v1ZAorB7VED3ruCDQrgTczYvD2aIUbM3VYMrUrc8TqiELHEjfE+l5&#10;KU1o9J2yaofM3144n7saiS5NmCqLI96eKV06qRHymHRmU2YXkx6FcgWX/lWIr0biy4UsufIoF8nK&#10;8f1lPkgTc22SzwCBAdZYOHcAXj05gOf3t+LOpcU4tWs0hrb3Rv9GzpjXoyo2D49lENfBrv6RODCk&#10;JvaPqo1Ts5rj/s6BeHthBtLurkYWrU42i9uc57tI/F1U/J14eHwe5g1tgDrBRvBx14CzsybMaGd0&#10;jMow4zBQpZuvvnT+Ko+yhuVocXRh5mAMK1cLWDubwVjGI5hps/hmcc7fJB3wShOKypPUQvZff/1Z&#10;gZBf+t2olF8Iz0CgDRJbo22gBZ9A77zhI3/Yl0aw6/+8nfnvbjx4sfSDyd8dUAU7t27IH9i9SZ6f&#10;hwEqVTRmwapHtaWPt9BHBdoNNV0NlKLnLkU1LqUMgqAyU52VhQtYbJbRYjFK5S9FqyO+vhh9/y9l&#10;f1YgvTKllaesNjMCCS6FrtJyIyRhapciVh6XgJCA0tRXY7GsCUcnE/j5mcPfRxvtWvliztQWmDOp&#10;IeZNisWcsXUwoosvpvQOxsEFnfFw93jcWDMQh8Y1xu6htbBvTAzOLmiPW9sG4smxCfh4YxnSxeo8&#10;2akgk8qf9mQ3nlxai/kTO6B+LTc4OUqX6l+YnVhUajNjyW/i79S21IaprFzuZavMBG3vaaMovqGl&#10;DMCpQHsmpC+lDAZXumGX5u8u8RN+Kf7TV+L/8ivvK/1zZC+zIzMoWMhW9KuYN2XqlB+SveBcxRac&#10;vj+3f8QmM2LxwH6zekshlq9Y9qVRs3p55g5GSt8YLRNdEqAcZGpqNRKzLC2POokhi5apy23x+DL2&#10;U4uKry3+nt5Vg6pWnkon/XYK+uuUlgtbkgmojIVNltLbUJRfemaWpdJrGrCQs9CEjY0uKrqbkvAs&#10;VHdNxuolPTF6UCSG9w1G15aumD0uBm/vrceXz6fx9uoK7J7dDrO7Vsak5u6Y3bYStoyqg4ure+Le&#10;3pF4emoqEm6sQPIDmUpkF70+lf7MQqyZ0R4x4TZwcygHY5OfoW9aCvpWFRjYDGBdkpkeu6zMQc8g&#10;1DDV4F4D7gEucPV1ho0rPb25jjL4RkPGF/O3yG9ShgmyoJUuBj/T1yszKdDqyMATlbf/BdXCQvOW&#10;LPn9lVWBnJO/e7ayP7f/2caDXY0HPe77k1CIGTOn50dG18hTl4tIJIQMPVSXbq4keFkSXqaxkykv&#10;xKbInC/i5wu9vao7Mk86Iat/KF2UpdhVSE+CUSml7V48flmZ/NRADZbWmrC1rgAfD1N0bhWKc0fn&#10;IenVYcQdm41ZYxtiRJ8wzBhTH/cuLcPnt0dw//R8bGA2GNHKA5M7sGYZWQ8X1vTFtW1DcffAGDw7&#10;MxsJN1eT9DuR+mQvC9wD+HB/Gw5uHImhfaLRpKEfgkNtaFuE6MxMBiQ9i9TS0iRJa6ZBj29kZwhb&#10;T2u4eDsrcK7kBCsnc9ocHSVjyTBDhfxCfEKIr6BUMYSS6FOnTv1rFkYQJ+eg4HT8uf07NhZODjwR&#10;3yxb+j1mzp75JapeVJ4UfTKbl0xVrRBfekyK1+VeiC/eXhmAIsvcFECu9Cr2R5kqQ1SSIPGloNWi&#10;j5YOVg709Z4uhqhS0Qwt6nlh/uTWGDugJro198KkIdE4vX8STu2fjPlTWmD6qBgc2zoMTy7Mx5nN&#10;g7BpcnMcXtwNd/aNx+sL8xB/fi4en52DN9dW4+OdLYi/uhYvbmzEx8d7cPXkPMya1Bp1atnD2bUs&#10;C9mfUcGUmcyY2ceQxOfvkrpDfqeZgyls3a3hF+INDz9X2IniW+qhgrGmUp9I3yNBKU01hEWF502f&#10;OeOHx64IlsixLjjsf25/tG3dunU2VKP5Pzhx32DW7FlfGjStn2dub8YCtxTVTzw8ya1MKULVLwQf&#10;+7WMqL9KIRVIGz+9tKznqstiWuqLakH26N+9Ls4cno+k10dw+cQ8LJjYHOMGROH6yfm0OOdw6+wC&#10;bFvRG4e3DFVmRct5sw/X9ozFtumtsH12G9zaP57EX4CHp2bj1dVVeH55FU5u4/NLeuPxlTV4eXcr&#10;ls7pjCYN3OHmVhZmtqWgY1ECaga/sphVUwZtl6WNkflrDG2MYOliBUcvB7h6O8HVxxlOXk5o0qJx&#10;nvz2Hx2TopBjKMey4LD+uf2nbVQpc57EsTyZT74/uT/CuPHj8ps0a5zvUck9Txl0Th8s88MoswiU&#10;J+lpe0qS+EIwXQstOLibo3IVR9Ss4YJFs3vh4smFWDSzPZW9oUL8FdPaYNvS3lhMtR/RuypG9g7F&#10;jOF1sHJaS0wfGIkhrbwwql0lTOxeGZsYANcPTMb1Q9Nw5eA0XNo/BcumtsaJnRNw+fhczJvYEs1j&#10;XBDsrwtHx5L0+D9B17IEtMxlElaZlk8d2qbaqBJeJa9D1475U6f/TbtSFE/kGMmxKjhsf27/G7cd&#10;O3aU44nuwBN+8jsC/E0sW77sy5hxo/M7d++cX79Z/bzIujXygsO9ERBoi9pRbujUOggtGzhj2Zz2&#10;SHqxH3kfT+H+haVYP68zNi/ugRmjY7Fv/WBsnN8ZY3uEokdDJwxv64M5A6OwbXYHbJzRFmsZKOd3&#10;T8T143Nwdu8UnDswDUnxh/l+R7BpxXAM7dsor1e3RnmjR/XNnz5jYv6Kld9On/d34KT8djkGBYfj&#10;z+3/+rZz5065htCIxFhMPPqOMP8xkO8uv+Evf/lLwz/b0v/c/sdbgW2qzn0PEkzqiGPE60LC/Qsg&#10;nyWfOV++Q8F3+dOe/Je2n376/wF6VnME/+ZV3gAAAABJRU5ErkJggg=="/>
  <p:tag name="ISPRING_PRESENTERDATA_2" val="UGF5YWwgVGhha3Vy|Q291cnNlIE5hcnJhdG9y||aHR0cHM6Ly9tYW5hZ2VtZW50c3R1ZHlndWlkZS5jb20vcG9ydGFsL2NvdXJzZXM=|e0Q1RTMwRTI3LUI3NjEtNDEwNC05REMzLUQ1N0E4MjEyOEUyRn0=||SVNQUklOR19QUkVTRU5URVJfUEhPVE9fMg==|MA==|||"/>
  <p:tag name="ISPRING_ULTRA_SCORM_COURCE_TITLE" val="Franchise-Management-Demo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Franchise-Management-Demo"/>
  <p:tag name="ISPRING_UUID" val="{B0DDC6E3-B35F-4468-8209-8BD301CCC9A8}"/>
  <p:tag name="ISPRING_RESOURCE_FOLDER" val="F:\Drive C Vaio\html\courses\voice-overs\Franchise Management\Split files for ispring version\Franchise-Management-Demo_1\"/>
  <p:tag name="ISPRING_RESOURCE_FOLDER_STATIC" val="F:\Drive C Vaio\html\courses\voice-overs\Franchise Management\Split files for ispring version\Franchise-Management-Demo_1\"/>
  <p:tag name="ISPRING_PRESENTATION_PATH" val="F:\Drive C Vaio\html\courses\voice-overs\Franchise Management\Split files for ispring version\Franchise-Management-Demo.pptx"/>
  <p:tag name="ISPRING_SCREEN_RECS_UPDATED" val="F:\Drive C Vaio\html\courses\voice-overs\Franchise Management\Split files for ispring version\Franchise-Management-Demo_1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ash Handling -1/2"/>
  <p:tag name="ISPRING_SLIDE_INDENT_LEVEL" val="0"/>
  <p:tag name="ISPRING_CUSTOM_TIMING_USED" val="0"/>
  <p:tag name="GENSWF_ADVANCE_TIME" val="15.00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easuring Performance of a Franchise"/>
  <p:tag name="ISPRING_SLIDE_INDENT_LEVEL" val="0"/>
  <p:tag name="ISPRING_CUSTOM_TIMING_USED" val="0"/>
  <p:tag name="GENSWF_ADVANCE_TIME" val="24.0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0"/>
  <p:tag name="GENSWF_SLIDE_TITLE" val="ManagementStudyGuide.com"/>
  <p:tag name="GENSWF_ADVANCE_TIME" val="36.0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Franchise Management"/>
  <p:tag name="ISPRING_SLIDE_INDENT_LEVEL" val="0"/>
  <p:tag name="ISPRING_CUSTOM_TIMING_USED" val="0"/>
  <p:tag name="GENSWF_ADVANCE_TIME" val="27.000"/>
  <p:tag name="ISPRING_SLIDE_BRANCHING_PROPERTIES" val="&lt;BranchingProperties&gt;&lt;nextAction&gt;&lt;action&gt;0&lt;/action&gt;&lt;/nextAction&gt;&lt;prevAction&gt;&lt;action&gt;0&lt;/action&gt;&lt;/prevAction&gt;&lt;lock&gt;0&lt;/lock&gt;&lt;/BranchingProperties&gt;&#10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Introduction -1/6"/>
  <p:tag name="ISPRING_SLIDE_INDENT_LEVEL" val="0"/>
  <p:tag name="ISPRING_CUSTOM_TIMING_USED" val="0"/>
  <p:tag name="GENSWF_ADVANCE_TIME" val="9.0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Introduction -2/6"/>
  <p:tag name="ISPRING_SLIDE_INDENT_LEVEL" val="0"/>
  <p:tag name="ISPRING_CUSTOM_TIMING_USED" val="0"/>
  <p:tag name="GENSWF_ADVANCE_TIME" val="18.0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Introduction -5/6"/>
  <p:tag name="ISPRING_SLIDE_INDENT_LEVEL" val="0"/>
  <p:tag name="ISPRING_CUSTOM_TIMING_USED" val="0"/>
  <p:tag name="GENSWF_ADVANCE_TIME" val="20.0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Introduction -6/6"/>
  <p:tag name="ISPRING_SLIDE_INDENT_LEVEL" val="0"/>
  <p:tag name="ISPRING_CUSTOM_TIMING_USED" val="0"/>
  <p:tag name="GENSWF_ADVANCE_TIME" val="14.0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Objectives"/>
  <p:tag name="ISPRING_SLIDE_INDENT_LEVEL" val="0"/>
  <p:tag name="ISPRING_CUSTOM_TIMING_USED" val="0"/>
  <p:tag name="GENSWF_ADVANCE_TIME" val="91.0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What is Franchising? -1/2"/>
  <p:tag name="ISPRING_SLIDE_INDENT_LEVEL" val="0"/>
  <p:tag name="ISPRING_CUSTOM_TIMING_USED" val="0"/>
  <p:tag name="GENSWF_ADVANCE_TIME" val="24.00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Aspects of Franchise Management"/>
  <p:tag name="ISPRING_SLIDE_INDENT_LEVEL" val="0"/>
  <p:tag name="ISPRING_CUSTOM_TIMING_USED" val="0"/>
  <p:tag name="GENSWF_ADVANCE_TIME" val="47.0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565</Words>
  <Application>Microsoft Office PowerPoint</Application>
  <PresentationFormat>On-screen Show (4:3)</PresentationFormat>
  <Paragraphs>85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Calibri</vt:lpstr>
      <vt:lpstr>Eras Bold ITC</vt:lpstr>
      <vt:lpstr>Eras Light ITC</vt:lpstr>
      <vt:lpstr>Garamond</vt:lpstr>
      <vt:lpstr>Mistral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Franchise-Management-Demo</dc:title>
  <dc:creator>Home</dc:creator>
  <cp:lastModifiedBy>Himanshu Juneja</cp:lastModifiedBy>
  <cp:revision>109</cp:revision>
  <dcterms:created xsi:type="dcterms:W3CDTF">2014-07-16T04:32:41Z</dcterms:created>
  <dcterms:modified xsi:type="dcterms:W3CDTF">2022-10-14T07:14:02Z</dcterms:modified>
</cp:coreProperties>
</file>