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3200" r:id="rId3"/>
    <p:sldId id="3202" r:id="rId4"/>
    <p:sldId id="3217" r:id="rId5"/>
    <p:sldId id="3216" r:id="rId6"/>
    <p:sldId id="3225" r:id="rId7"/>
    <p:sldId id="3226" r:id="rId8"/>
    <p:sldId id="3337" r:id="rId9"/>
    <p:sldId id="3238" r:id="rId10"/>
    <p:sldId id="3269" r:id="rId11"/>
    <p:sldId id="404" r:id="rId12"/>
  </p:sldIdLst>
  <p:sldSz cx="9144000" cy="6858000" type="screen4x3"/>
  <p:notesSz cx="6858000" cy="9144000"/>
  <p:custDataLst>
    <p:tags r:id="rId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249"/>
    <a:srgbClr val="007033"/>
    <a:srgbClr val="005024"/>
    <a:srgbClr val="EE556B"/>
    <a:srgbClr val="F4F4F4"/>
    <a:srgbClr val="EE556C"/>
    <a:srgbClr val="5ED6C1"/>
    <a:srgbClr val="A4D53C"/>
    <a:srgbClr val="7FE1E0"/>
    <a:srgbClr val="F9C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1" autoAdjust="0"/>
    <p:restoredTop sz="93598"/>
  </p:normalViewPr>
  <p:slideViewPr>
    <p:cSldViewPr>
      <p:cViewPr varScale="1">
        <p:scale>
          <a:sx n="90" d="100"/>
          <a:sy n="90" d="100"/>
        </p:scale>
        <p:origin x="1277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65230-328D-2F4D-AEB7-3119C1333090}" type="datetimeFigureOut">
              <a:rPr lang="en-US" smtClean="0"/>
              <a:t>10/22/2022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3DF2F-D4B6-984A-B250-F2C764BCAA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1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3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79FDD-73DA-4947-A8C4-E7A4BAC9578E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-105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-105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9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448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64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49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96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3DF2F-D4B6-984A-B250-F2C764BCAAE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120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3DF2F-D4B6-984A-B250-F2C764BCA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4748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3DF2F-D4B6-984A-B250-F2C764BCA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55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3DF2F-D4B6-984A-B250-F2C764BCAA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45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2507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8549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51869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613489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56677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635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428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550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18918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2188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636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68F82-C2CA-4230-B746-3EB2FE948D6B}" type="datetimeFigureOut">
              <a:rPr lang="en-IN" smtClean="0"/>
              <a:pPr/>
              <a:t>22-10-2022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13E2D8-89F1-436A-9FDE-BC1DD96930D9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39FF5-7A23-4725-957D-06664EB09B65}" type="datetimeFigureOut">
              <a:rPr lang="en-IN" smtClean="0"/>
              <a:pPr/>
              <a:t>22-10-2022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67350F-5688-4006-8B4B-DBBBFA04EF40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699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tif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24.jpeg"/><Relationship Id="rId5" Type="http://schemas.openxmlformats.org/officeDocument/2006/relationships/slide" Target="slide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microsoft.com/office/2007/relationships/hdphoto" Target="../media/hdphoto3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microsoft.com/office/2007/relationships/hdphoto" Target="../media/hdphoto5.wdp"/><Relationship Id="rId10" Type="http://schemas.openxmlformats.org/officeDocument/2006/relationships/image" Target="../media/image12.jpeg"/><Relationship Id="rId4" Type="http://schemas.openxmlformats.org/officeDocument/2006/relationships/image" Target="../media/image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.jpeg"/><Relationship Id="rId5" Type="http://schemas.microsoft.com/office/2007/relationships/hdphoto" Target="../media/hdphoto7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eg"/><Relationship Id="rId11" Type="http://schemas.openxmlformats.org/officeDocument/2006/relationships/image" Target="../media/image8.png"/><Relationship Id="rId5" Type="http://schemas.openxmlformats.org/officeDocument/2006/relationships/image" Target="../media/image18.jpeg"/><Relationship Id="rId10" Type="http://schemas.openxmlformats.org/officeDocument/2006/relationships/image" Target="../media/image22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1DCA22-A328-0442-A588-03D7DA9BCC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" y="0"/>
            <a:ext cx="9143999" cy="6858000"/>
          </a:xfrm>
          <a:prstGeom prst="rect">
            <a:avLst/>
          </a:prstGeom>
        </p:spPr>
      </p:pic>
      <p:sp>
        <p:nvSpPr>
          <p:cNvPr id="14" name="Arc 13">
            <a:extLst>
              <a:ext uri="{FF2B5EF4-FFF2-40B4-BE49-F238E27FC236}">
                <a16:creationId xmlns:a16="http://schemas.microsoft.com/office/drawing/2014/main" id="{1A1EB4BB-13C6-1746-B924-3E68FBD480F8}"/>
              </a:ext>
            </a:extLst>
          </p:cNvPr>
          <p:cNvSpPr/>
          <p:nvPr/>
        </p:nvSpPr>
        <p:spPr>
          <a:xfrm rot="16200000">
            <a:off x="434227" y="83416"/>
            <a:ext cx="8263777" cy="8652523"/>
          </a:xfrm>
          <a:prstGeom prst="arc">
            <a:avLst>
              <a:gd name="adj1" fmla="val 16200000"/>
              <a:gd name="adj2" fmla="val 537093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9" name="Arc 18">
            <a:extLst>
              <a:ext uri="{FF2B5EF4-FFF2-40B4-BE49-F238E27FC236}">
                <a16:creationId xmlns:a16="http://schemas.microsoft.com/office/drawing/2014/main" id="{1170C1EC-8D50-4D46-AF9B-75D779E094BE}"/>
              </a:ext>
            </a:extLst>
          </p:cNvPr>
          <p:cNvSpPr/>
          <p:nvPr/>
        </p:nvSpPr>
        <p:spPr>
          <a:xfrm rot="16200000">
            <a:off x="2308289" y="2172223"/>
            <a:ext cx="3908752" cy="4542927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ACB7D91-EC1C-5C47-9D8F-C8F76F37C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47" r="65842" b="36953"/>
          <a:stretch/>
        </p:blipFill>
        <p:spPr>
          <a:xfrm>
            <a:off x="-468560" y="-197068"/>
            <a:ext cx="9721081" cy="45684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4D0DE97-2B9D-DB4C-B1BD-0A526401E8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866"/>
          <a:stretch/>
        </p:blipFill>
        <p:spPr>
          <a:xfrm rot="16200000">
            <a:off x="2742158" y="-986896"/>
            <a:ext cx="3534629" cy="71818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AB07507-D43D-A340-872D-E0C9682ECC2F}"/>
              </a:ext>
            </a:extLst>
          </p:cNvPr>
          <p:cNvSpPr txBox="1"/>
          <p:nvPr/>
        </p:nvSpPr>
        <p:spPr>
          <a:xfrm>
            <a:off x="107504" y="4597385"/>
            <a:ext cx="896448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Mistral" panose="03090702030407020403" pitchFamily="66" charset="0"/>
                <a:cs typeface="Segoe UI" panose="020B0502040204020203" pitchFamily="34" charset="0"/>
              </a:rPr>
              <a:t> Improving Employee Performance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68B5A4-9362-0947-8AC2-2C275171616E}"/>
              </a:ext>
            </a:extLst>
          </p:cNvPr>
          <p:cNvSpPr txBox="1"/>
          <p:nvPr/>
        </p:nvSpPr>
        <p:spPr>
          <a:xfrm rot="4825573">
            <a:off x="1721783" y="1421604"/>
            <a:ext cx="5424543" cy="600829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7844322"/>
              </a:avLst>
            </a:prstTxWarp>
            <a:spAutoFit/>
          </a:bodyPr>
          <a:lstStyle/>
          <a:p>
            <a:r>
              <a:rPr lang="en-US" sz="8000" b="1" dirty="0">
                <a:ln w="6600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dist="76200" dir="2700000" algn="tl" rotWithShape="0">
                    <a:schemeClr val="tx1"/>
                  </a:outerShdw>
                </a:effectLst>
              </a:rPr>
              <a:t>PERFORMANCE</a:t>
            </a:r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E2CBF828-1713-4F46-B0A7-EBFFEDBDE932}"/>
              </a:ext>
            </a:extLst>
          </p:cNvPr>
          <p:cNvGrpSpPr/>
          <p:nvPr/>
        </p:nvGrpSpPr>
        <p:grpSpPr>
          <a:xfrm flipH="1">
            <a:off x="467541" y="4157002"/>
            <a:ext cx="8136907" cy="323164"/>
            <a:chOff x="-3919095" y="3314700"/>
            <a:chExt cx="6965115" cy="228600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994E1636-07C9-664A-8057-EF9E5A43CA98}"/>
                </a:ext>
              </a:extLst>
            </p:cNvPr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00761A67-6A69-EF4E-97EC-AA36F50F484E}"/>
                </a:ext>
              </a:extLst>
            </p:cNvPr>
            <p:cNvSpPr/>
            <p:nvPr/>
          </p:nvSpPr>
          <p:spPr>
            <a:xfrm rot="5400000">
              <a:off x="-2073848" y="1469453"/>
              <a:ext cx="228600" cy="3919094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Group 24">
            <a:extLst>
              <a:ext uri="{FF2B5EF4-FFF2-40B4-BE49-F238E27FC236}">
                <a16:creationId xmlns:a16="http://schemas.microsoft.com/office/drawing/2014/main" id="{B24F70ED-8CBB-419F-9CD9-3E175A1ABE93}"/>
              </a:ext>
            </a:extLst>
          </p:cNvPr>
          <p:cNvGrpSpPr/>
          <p:nvPr/>
        </p:nvGrpSpPr>
        <p:grpSpPr>
          <a:xfrm flipH="1">
            <a:off x="467544" y="4185956"/>
            <a:ext cx="8136907" cy="323164"/>
            <a:chOff x="-3919095" y="3314700"/>
            <a:chExt cx="6965115" cy="228600"/>
          </a:xfrm>
        </p:grpSpPr>
        <p:sp>
          <p:nvSpPr>
            <p:cNvPr id="20" name="Rounded Rectangle 21">
              <a:extLst>
                <a:ext uri="{FF2B5EF4-FFF2-40B4-BE49-F238E27FC236}">
                  <a16:creationId xmlns:a16="http://schemas.microsoft.com/office/drawing/2014/main" id="{00525B6F-E501-4D34-B944-CFC917945F35}"/>
                </a:ext>
              </a:extLst>
            </p:cNvPr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ln/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2">
              <a:extLst>
                <a:ext uri="{FF2B5EF4-FFF2-40B4-BE49-F238E27FC236}">
                  <a16:creationId xmlns:a16="http://schemas.microsoft.com/office/drawing/2014/main" id="{A72EDEFA-477B-4973-9EA9-B0C66D777680}"/>
                </a:ext>
              </a:extLst>
            </p:cNvPr>
            <p:cNvSpPr/>
            <p:nvPr/>
          </p:nvSpPr>
          <p:spPr>
            <a:xfrm rot="5400000">
              <a:off x="-2073848" y="1469453"/>
              <a:ext cx="228600" cy="3919094"/>
            </a:xfrm>
            <a:prstGeom prst="roundRect">
              <a:avLst>
                <a:gd name="adj" fmla="val 35051"/>
              </a:avLst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4417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75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20"/>
          <p:cNvGrpSpPr/>
          <p:nvPr/>
        </p:nvGrpSpPr>
        <p:grpSpPr>
          <a:xfrm>
            <a:off x="-194646" y="932179"/>
            <a:ext cx="8583070" cy="4008989"/>
            <a:chOff x="2693465" y="-1473477"/>
            <a:chExt cx="13032594" cy="3745769"/>
          </a:xfrm>
        </p:grpSpPr>
        <p:sp>
          <p:nvSpPr>
            <p:cNvPr id="10" name="Rechteck 21"/>
            <p:cNvSpPr/>
            <p:nvPr/>
          </p:nvSpPr>
          <p:spPr bwMode="auto">
            <a:xfrm>
              <a:off x="3917612" y="-1293557"/>
              <a:ext cx="11808447" cy="3565849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 w="12700">
              <a:noFill/>
              <a:round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44000" tIns="180000" rIns="7200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This is a DEMO Course On: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Improving Employee Performance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Subscribe Today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 and Get Access to Unlimited Courses.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What Y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ou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 Get:</a:t>
              </a:r>
            </a:p>
            <a:p>
              <a:pPr marL="360000" marR="0" lvl="0" indent="-39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Access the Courses Online.</a:t>
              </a:r>
            </a:p>
            <a:p>
              <a:pPr marL="360000" marR="0" lvl="0" indent="-39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Download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Powerpoint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 Presentation for Each Course.</a:t>
              </a:r>
            </a:p>
            <a:p>
              <a:pPr marL="360000" marR="0" lvl="0" indent="-3960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ootlight MT Light" panose="0204060206030A020304" pitchFamily="18" charset="0"/>
                  <a:ea typeface="ＭＳ Ｐゴシック" pitchFamily="34" charset="-128"/>
                  <a:cs typeface="FreesiaUPC" pitchFamily="34" charset="-34"/>
                </a:rPr>
                <a:t>Get Certificates.</a:t>
              </a:r>
              <a:endPara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ootlight MT Light" panose="0204060206030A020304" pitchFamily="18" charset="0"/>
                <a:ea typeface="ＭＳ Ｐゴシック" pitchFamily="34" charset="-128"/>
                <a:cs typeface="FreesiaUPC" pitchFamily="34" charset="-34"/>
              </a:endParaRPr>
            </a:p>
          </p:txBody>
        </p:sp>
        <p:pic>
          <p:nvPicPr>
            <p:cNvPr id="11" name="Picture 5" descr="Tessafilm_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 rot="20222041">
              <a:off x="2693465" y="-1473477"/>
              <a:ext cx="2229621" cy="525903"/>
            </a:xfrm>
            <a:prstGeom prst="rect">
              <a:avLst/>
            </a:prstGeom>
            <a:noFill/>
          </p:spPr>
        </p:pic>
      </p:grpSp>
      <p:pic>
        <p:nvPicPr>
          <p:cNvPr id="12" name="Picture 1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3908" y="5157192"/>
            <a:ext cx="145618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552" y="139279"/>
            <a:ext cx="83529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itchFamily="34" charset="0"/>
                <a:ea typeface="ＭＳ Ｐゴシック" pitchFamily="34" charset="-128"/>
                <a:cs typeface="Arial" pitchFamily="34" charset="0"/>
              </a:rPr>
              <a:t>ManagementStudyGuide.com</a:t>
            </a:r>
            <a:endParaRPr kumimoji="0" lang="en-I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itchFamily="34" charset="0"/>
              <a:ea typeface="ＭＳ Ｐゴシック" pitchFamily="34" charset="-128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51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000">
        <p:fade/>
      </p:transition>
    </mc:Choice>
    <mc:Fallback xmlns="">
      <p:transition spd="med" advTm="3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8D21C-9553-7847-AB0F-C548C992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28"/>
            <a:ext cx="9144000" cy="5996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Introduction</a:t>
                </a:r>
                <a:endParaRPr lang="en-IN" sz="3200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5B7D70-1323-8346-BD65-7ED695F26321}"/>
              </a:ext>
            </a:extLst>
          </p:cNvPr>
          <p:cNvGrpSpPr/>
          <p:nvPr/>
        </p:nvGrpSpPr>
        <p:grpSpPr>
          <a:xfrm>
            <a:off x="-1332656" y="839977"/>
            <a:ext cx="7272808" cy="6029248"/>
            <a:chOff x="-1332656" y="839977"/>
            <a:chExt cx="7272808" cy="60292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9B0370-E4B9-1E45-8CD7-ED12F5DD4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99"/>
            <a:stretch/>
          </p:blipFill>
          <p:spPr>
            <a:xfrm>
              <a:off x="-1332656" y="839977"/>
              <a:ext cx="7272808" cy="6029248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88D7334-64E3-1646-AE57-739234378E15}"/>
                </a:ext>
              </a:extLst>
            </p:cNvPr>
            <p:cNvSpPr/>
            <p:nvPr/>
          </p:nvSpPr>
          <p:spPr>
            <a:xfrm>
              <a:off x="755576" y="2996952"/>
              <a:ext cx="3096344" cy="3024336"/>
            </a:xfrm>
            <a:prstGeom prst="roundRect">
              <a:avLst>
                <a:gd name="adj" fmla="val 2041"/>
              </a:avLst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401886-45EC-A946-8EC1-079658A74CB8}"/>
              </a:ext>
            </a:extLst>
          </p:cNvPr>
          <p:cNvSpPr txBox="1"/>
          <p:nvPr/>
        </p:nvSpPr>
        <p:spPr>
          <a:xfrm>
            <a:off x="4211960" y="1658016"/>
            <a:ext cx="316835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/>
              <a:t>Shane Zydus has been working in Lithium Education Inc. for the past seven years.</a:t>
            </a:r>
          </a:p>
          <a:p>
            <a:pPr algn="ctr"/>
            <a:endParaRPr lang="en-IN" sz="2200" b="1" dirty="0"/>
          </a:p>
          <a:p>
            <a:pPr algn="ctr"/>
            <a:r>
              <a:rPr lang="en-IN" sz="2200" b="1" dirty="0"/>
              <a:t>Presently, Shane is a Project Manager and heads a team of five Instructional Designers and Senior Instructional Designers.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12BB7-C3CD-3B44-879E-EEA8ABF022C4}"/>
              </a:ext>
            </a:extLst>
          </p:cNvPr>
          <p:cNvGrpSpPr/>
          <p:nvPr/>
        </p:nvGrpSpPr>
        <p:grpSpPr>
          <a:xfrm>
            <a:off x="6588225" y="839977"/>
            <a:ext cx="2560092" cy="6320905"/>
            <a:chOff x="6588225" y="839977"/>
            <a:chExt cx="2560092" cy="6320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6D0FC4-FC5B-6448-A79E-3C7CE6B43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411" b="52042" l="63599" r="75632">
                          <a14:foregroundMark x1="66841" y1="47634" x2="66841" y2="47634"/>
                          <a14:foregroundMark x1="71071" y1="11080" x2="71071" y2="11080"/>
                          <a14:foregroundMark x1="70852" y1="9867" x2="70852" y2="9867"/>
                          <a14:foregroundMark x1="69533" y1="10756" x2="69533" y2="10756"/>
                          <a14:foregroundMark x1="69918" y1="10594" x2="69918" y2="10594"/>
                          <a14:foregroundMark x1="71126" y1="10675" x2="71126" y2="10675"/>
                          <a14:foregroundMark x1="71319" y1="10675" x2="71319" y2="10675"/>
                          <a14:foregroundMark x1="71264" y1="11403" x2="71264" y2="11403"/>
                          <a14:foregroundMark x1="70742" y1="9624" x2="70742" y2="9624"/>
                          <a14:foregroundMark x1="71126" y1="10028" x2="71126" y2="10028"/>
                          <a14:foregroundMark x1="71126" y1="9786" x2="71126" y2="9786"/>
                          <a14:foregroundMark x1="71319" y1="10352" x2="71319" y2="10352"/>
                          <a14:backgroundMark x1="74808" y1="43186" x2="74808" y2="43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6" t="8507" r="24322" b="47823"/>
            <a:stretch/>
          </p:blipFill>
          <p:spPr>
            <a:xfrm>
              <a:off x="6588225" y="839977"/>
              <a:ext cx="2560092" cy="63209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B544EF-E9F7-8440-94FD-187FD33F2071}"/>
                </a:ext>
              </a:extLst>
            </p:cNvPr>
            <p:cNvSpPr txBox="1"/>
            <p:nvPr/>
          </p:nvSpPr>
          <p:spPr>
            <a:xfrm>
              <a:off x="6732240" y="6453336"/>
              <a:ext cx="1799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/>
                <a:t>Shane Zydus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AB80B57-D3D1-4D73-A2C3-BD0AD083675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970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8D21C-9553-7847-AB0F-C548C992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28"/>
            <a:ext cx="9144000" cy="5996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Introduction</a:t>
                </a:r>
                <a:endParaRPr lang="en-IN" sz="3200" dirty="0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12BB7-C3CD-3B44-879E-EEA8ABF022C4}"/>
              </a:ext>
            </a:extLst>
          </p:cNvPr>
          <p:cNvGrpSpPr/>
          <p:nvPr/>
        </p:nvGrpSpPr>
        <p:grpSpPr>
          <a:xfrm>
            <a:off x="6588225" y="839977"/>
            <a:ext cx="2560092" cy="6320905"/>
            <a:chOff x="6588225" y="839977"/>
            <a:chExt cx="2560092" cy="6320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6D0FC4-FC5B-6448-A79E-3C7CE6B43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411" b="52042" l="63599" r="75632">
                          <a14:foregroundMark x1="66841" y1="47634" x2="66841" y2="47634"/>
                          <a14:foregroundMark x1="71071" y1="11080" x2="71071" y2="11080"/>
                          <a14:foregroundMark x1="70852" y1="9867" x2="70852" y2="9867"/>
                          <a14:foregroundMark x1="69533" y1="10756" x2="69533" y2="10756"/>
                          <a14:foregroundMark x1="69918" y1="10594" x2="69918" y2="10594"/>
                          <a14:foregroundMark x1="71126" y1="10675" x2="71126" y2="10675"/>
                          <a14:foregroundMark x1="71319" y1="10675" x2="71319" y2="10675"/>
                          <a14:foregroundMark x1="71264" y1="11403" x2="71264" y2="11403"/>
                          <a14:foregroundMark x1="70742" y1="9624" x2="70742" y2="9624"/>
                          <a14:foregroundMark x1="71126" y1="10028" x2="71126" y2="10028"/>
                          <a14:foregroundMark x1="71126" y1="9786" x2="71126" y2="9786"/>
                          <a14:foregroundMark x1="71319" y1="10352" x2="71319" y2="10352"/>
                          <a14:backgroundMark x1="74808" y1="43186" x2="74808" y2="43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6" t="8507" r="24322" b="47823"/>
            <a:stretch/>
          </p:blipFill>
          <p:spPr>
            <a:xfrm>
              <a:off x="6588225" y="839977"/>
              <a:ext cx="2560092" cy="63209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B544EF-E9F7-8440-94FD-187FD33F2071}"/>
                </a:ext>
              </a:extLst>
            </p:cNvPr>
            <p:cNvSpPr txBox="1"/>
            <p:nvPr/>
          </p:nvSpPr>
          <p:spPr>
            <a:xfrm>
              <a:off x="6732240" y="6453336"/>
              <a:ext cx="1799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/>
                <a:t>Shane Zydus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F66F3C9-1D21-034B-9AA3-1294BB6DDF99}"/>
              </a:ext>
            </a:extLst>
          </p:cNvPr>
          <p:cNvSpPr txBox="1"/>
          <p:nvPr/>
        </p:nvSpPr>
        <p:spPr>
          <a:xfrm>
            <a:off x="539552" y="908720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/>
              <a:t>Let’s meet Shane’s team.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755617-FF80-4E45-A409-96E01C7CB6B8}"/>
              </a:ext>
            </a:extLst>
          </p:cNvPr>
          <p:cNvGrpSpPr/>
          <p:nvPr/>
        </p:nvGrpSpPr>
        <p:grpSpPr>
          <a:xfrm>
            <a:off x="1378564" y="1211835"/>
            <a:ext cx="2640733" cy="2696109"/>
            <a:chOff x="1378564" y="1211835"/>
            <a:chExt cx="2640733" cy="269610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EC3DE2A-D51A-1044-9EFA-39160B03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1" r="49349" b="74272"/>
            <a:stretch/>
          </p:blipFill>
          <p:spPr>
            <a:xfrm>
              <a:off x="1378564" y="1211835"/>
              <a:ext cx="2640733" cy="269610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8D349C2-3A56-7241-8D48-52A31F0D35AA}"/>
                </a:ext>
              </a:extLst>
            </p:cNvPr>
            <p:cNvSpPr txBox="1"/>
            <p:nvPr/>
          </p:nvSpPr>
          <p:spPr>
            <a:xfrm>
              <a:off x="2683228" y="1412776"/>
              <a:ext cx="1132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chemeClr val="bg1"/>
                  </a:solidFill>
                </a:rPr>
                <a:t>Samuel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F412E-3F35-D54C-82BC-91CEC024A1F8}"/>
              </a:ext>
            </a:extLst>
          </p:cNvPr>
          <p:cNvGrpSpPr/>
          <p:nvPr/>
        </p:nvGrpSpPr>
        <p:grpSpPr>
          <a:xfrm>
            <a:off x="3820175" y="1194089"/>
            <a:ext cx="2681897" cy="2696109"/>
            <a:chOff x="3820175" y="1194089"/>
            <a:chExt cx="2681897" cy="269610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3942CA2-652C-CE41-AD6C-3CC9B9D34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408" b="74272"/>
            <a:stretch/>
          </p:blipFill>
          <p:spPr>
            <a:xfrm>
              <a:off x="3820175" y="1194089"/>
              <a:ext cx="2681897" cy="2696109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7372EA1-29A3-024D-87C5-86062087D2C1}"/>
                </a:ext>
              </a:extLst>
            </p:cNvPr>
            <p:cNvSpPr txBox="1"/>
            <p:nvPr/>
          </p:nvSpPr>
          <p:spPr>
            <a:xfrm>
              <a:off x="3939607" y="1410388"/>
              <a:ext cx="1132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chemeClr val="bg1"/>
                  </a:solidFill>
                </a:rPr>
                <a:t>Roxette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CEA9571-216B-9443-9DFE-D315787C3B04}"/>
              </a:ext>
            </a:extLst>
          </p:cNvPr>
          <p:cNvGrpSpPr/>
          <p:nvPr/>
        </p:nvGrpSpPr>
        <p:grpSpPr>
          <a:xfrm>
            <a:off x="-67535" y="3828151"/>
            <a:ext cx="2750764" cy="2696109"/>
            <a:chOff x="-67535" y="3828151"/>
            <a:chExt cx="2750764" cy="269610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C39DE9B-5C22-2B4D-93C7-79A2D3FD1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50" b="74272"/>
            <a:stretch/>
          </p:blipFill>
          <p:spPr>
            <a:xfrm>
              <a:off x="-67535" y="3828151"/>
              <a:ext cx="2750764" cy="2696109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97BECC-8A99-AD45-B703-76AD812FE731}"/>
                </a:ext>
              </a:extLst>
            </p:cNvPr>
            <p:cNvSpPr txBox="1"/>
            <p:nvPr/>
          </p:nvSpPr>
          <p:spPr>
            <a:xfrm>
              <a:off x="93799" y="3991339"/>
              <a:ext cx="1132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chemeClr val="bg1"/>
                  </a:solidFill>
                </a:rPr>
                <a:t>Liam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999ADBA-03D9-0C40-AB5E-F43843BFDD92}"/>
              </a:ext>
            </a:extLst>
          </p:cNvPr>
          <p:cNvGrpSpPr/>
          <p:nvPr/>
        </p:nvGrpSpPr>
        <p:grpSpPr>
          <a:xfrm>
            <a:off x="2452856" y="3860763"/>
            <a:ext cx="2640733" cy="2696109"/>
            <a:chOff x="2452856" y="3860763"/>
            <a:chExt cx="2640733" cy="2696109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4D9FCEB-BE8E-304B-B71E-2DE1521599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1" r="25199" b="74272"/>
            <a:stretch/>
          </p:blipFill>
          <p:spPr>
            <a:xfrm flipH="1">
              <a:off x="2452856" y="3860763"/>
              <a:ext cx="2640733" cy="2696109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34570A6-4A76-1647-A487-167CA5F101E8}"/>
                </a:ext>
              </a:extLst>
            </p:cNvPr>
            <p:cNvSpPr txBox="1"/>
            <p:nvPr/>
          </p:nvSpPr>
          <p:spPr>
            <a:xfrm>
              <a:off x="3567913" y="4066708"/>
              <a:ext cx="150065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chemeClr val="bg1"/>
                  </a:solidFill>
                </a:rPr>
                <a:t>Catherine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75C519-D594-7445-A3CD-BB00DB350766}"/>
              </a:ext>
            </a:extLst>
          </p:cNvPr>
          <p:cNvGrpSpPr/>
          <p:nvPr/>
        </p:nvGrpSpPr>
        <p:grpSpPr>
          <a:xfrm>
            <a:off x="4903980" y="3850409"/>
            <a:ext cx="2708920" cy="2818951"/>
            <a:chOff x="4903980" y="3850409"/>
            <a:chExt cx="2708920" cy="281895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8A0BA0B-1767-EE4D-84B1-5039B8AF8F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100" r="74150"/>
            <a:stretch/>
          </p:blipFill>
          <p:spPr>
            <a:xfrm>
              <a:off x="4903980" y="3850409"/>
              <a:ext cx="2708920" cy="281895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87E2874-446A-0F4C-86E3-CB101F1C6F82}"/>
                </a:ext>
              </a:extLst>
            </p:cNvPr>
            <p:cNvSpPr txBox="1"/>
            <p:nvPr/>
          </p:nvSpPr>
          <p:spPr>
            <a:xfrm>
              <a:off x="5018667" y="4077062"/>
              <a:ext cx="113262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>
                  <a:solidFill>
                    <a:schemeClr val="bg1"/>
                  </a:solidFill>
                </a:rPr>
                <a:t>Ashley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EC8B03E-0091-4828-BB8F-4DB587139BC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199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8D21C-9553-7847-AB0F-C548C992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28"/>
            <a:ext cx="9144000" cy="5996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Introduction</a:t>
                </a:r>
                <a:endParaRPr lang="en-IN" sz="3200" dirty="0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531BA9F-77C7-5A4D-98E8-B8333F819393}"/>
              </a:ext>
            </a:extLst>
          </p:cNvPr>
          <p:cNvGrpSpPr/>
          <p:nvPr/>
        </p:nvGrpSpPr>
        <p:grpSpPr>
          <a:xfrm>
            <a:off x="4089265" y="891510"/>
            <a:ext cx="5149776" cy="5777850"/>
            <a:chOff x="254023" y="1038555"/>
            <a:chExt cx="5315113" cy="577785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F67F4FFB-5DA6-E14A-89DF-449298273EDC}"/>
                </a:ext>
              </a:extLst>
            </p:cNvPr>
            <p:cNvSpPr/>
            <p:nvPr/>
          </p:nvSpPr>
          <p:spPr>
            <a:xfrm rot="178299">
              <a:off x="317735" y="1049269"/>
              <a:ext cx="4965906" cy="5767136"/>
            </a:xfrm>
            <a:prstGeom prst="roundRect">
              <a:avLst>
                <a:gd name="adj" fmla="val 3466"/>
              </a:avLst>
            </a:prstGeom>
            <a:solidFill>
              <a:schemeClr val="bg1"/>
            </a:solidFill>
            <a:effectLst>
              <a:outerShdw blurRad="38100" dist="635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8EA1CC0-9952-0A46-805C-5CDB67859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51" r="49349" b="74272"/>
            <a:stretch/>
          </p:blipFill>
          <p:spPr>
            <a:xfrm rot="183396">
              <a:off x="529790" y="1572152"/>
              <a:ext cx="1980000" cy="20215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7F69CC-ECD0-8349-9A93-73DA53F4DC6A}"/>
                </a:ext>
              </a:extLst>
            </p:cNvPr>
            <p:cNvSpPr txBox="1"/>
            <p:nvPr/>
          </p:nvSpPr>
          <p:spPr>
            <a:xfrm rot="173185">
              <a:off x="254023" y="3628011"/>
              <a:ext cx="48870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Samuel is a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Senior Instructional Designer 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and has about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six years 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of experience. He has extensive experience working on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game-based learning 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as well as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gamification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 of learning courses. He is adept in working across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different</a:t>
              </a:r>
              <a:r>
                <a:rPr lang="en-US" sz="2200" b="1" dirty="0">
                  <a:ln w="0"/>
                  <a:solidFill>
                    <a:srgbClr val="ED4064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domains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. He loves the challenge of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learning new things 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in his job.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50D15CE-F88F-A44F-8FC2-535E8306EF6B}"/>
                </a:ext>
              </a:extLst>
            </p:cNvPr>
            <p:cNvSpPr txBox="1"/>
            <p:nvPr/>
          </p:nvSpPr>
          <p:spPr>
            <a:xfrm rot="88592">
              <a:off x="2423060" y="2028913"/>
              <a:ext cx="31460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Name: </a:t>
              </a:r>
              <a:r>
                <a:rPr lang="en-US" sz="2200" b="1" dirty="0">
                  <a:ln w="0"/>
                  <a:solidFill>
                    <a:srgbClr val="C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Samuel</a:t>
              </a:r>
            </a:p>
            <a:p>
              <a:r>
                <a:rPr lang="en-US" sz="22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Designation: </a:t>
              </a:r>
              <a:r>
                <a:rPr lang="en-US" sz="22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Tahoma" panose="020B0604030504040204" pitchFamily="34" charset="0"/>
                  <a:cs typeface="Tahoma" panose="020B0604030504040204" pitchFamily="34" charset="0"/>
                </a:rPr>
                <a:t>Senior Instructional Designer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5247C1B-CF1C-EA4C-835F-149DC45C5A3D}"/>
                </a:ext>
              </a:extLst>
            </p:cNvPr>
            <p:cNvSpPr txBox="1"/>
            <p:nvPr/>
          </p:nvSpPr>
          <p:spPr>
            <a:xfrm rot="150335">
              <a:off x="678812" y="1038555"/>
              <a:ext cx="45163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spc="6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RESUME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D1FA3C4-6971-2F4D-A83A-1FF6D49644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25" y="1628800"/>
            <a:ext cx="1738227" cy="17382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46165D-A7EB-FA43-9386-2A9E2C8E644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7394">
            <a:off x="3177055" y="7304497"/>
            <a:ext cx="1365761" cy="1365761"/>
          </a:xfrm>
          <a:prstGeom prst="rect">
            <a:avLst/>
          </a:prstGeom>
        </p:spPr>
      </p:pic>
      <p:sp>
        <p:nvSpPr>
          <p:cNvPr id="21" name="Rectangular Callout 20">
            <a:extLst>
              <a:ext uri="{FF2B5EF4-FFF2-40B4-BE49-F238E27FC236}">
                <a16:creationId xmlns:a16="http://schemas.microsoft.com/office/drawing/2014/main" id="{8D3EBBB3-C157-9A4C-96C4-B1FAAFD4504A}"/>
              </a:ext>
            </a:extLst>
          </p:cNvPr>
          <p:cNvSpPr/>
          <p:nvPr/>
        </p:nvSpPr>
        <p:spPr>
          <a:xfrm>
            <a:off x="839628" y="945361"/>
            <a:ext cx="3142133" cy="768422"/>
          </a:xfrm>
          <a:prstGeom prst="wedgeRectCallout">
            <a:avLst>
              <a:gd name="adj1" fmla="val 66875"/>
              <a:gd name="adj2" fmla="val 64153"/>
            </a:avLst>
          </a:prstGeom>
          <a:solidFill>
            <a:srgbClr val="F9C64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>
              <a:solidFill>
                <a:schemeClr val="tx1"/>
              </a:solidFill>
            </a:endParaRPr>
          </a:p>
          <a:p>
            <a:pPr algn="ctr"/>
            <a:r>
              <a:rPr lang="en-US" sz="2200" b="1" dirty="0">
                <a:solidFill>
                  <a:schemeClr val="tx1"/>
                </a:solidFill>
              </a:rPr>
              <a:t>Hey there! I am Samuel!</a:t>
            </a:r>
          </a:p>
          <a:p>
            <a:pPr algn="ctr"/>
            <a:endParaRPr lang="en-US" sz="2200" b="1" dirty="0">
              <a:solidFill>
                <a:schemeClr val="tx1"/>
              </a:solidFill>
            </a:endParaRPr>
          </a:p>
        </p:txBody>
      </p:sp>
      <p:sp>
        <p:nvSpPr>
          <p:cNvPr id="22" name="Rectangular Callout 21">
            <a:extLst>
              <a:ext uri="{FF2B5EF4-FFF2-40B4-BE49-F238E27FC236}">
                <a16:creationId xmlns:a16="http://schemas.microsoft.com/office/drawing/2014/main" id="{2C0EF740-93E7-6F41-86C4-1121F36138A4}"/>
              </a:ext>
            </a:extLst>
          </p:cNvPr>
          <p:cNvSpPr/>
          <p:nvPr/>
        </p:nvSpPr>
        <p:spPr>
          <a:xfrm>
            <a:off x="107504" y="1807058"/>
            <a:ext cx="3874257" cy="1155179"/>
          </a:xfrm>
          <a:prstGeom prst="wedgeRectCallout">
            <a:avLst>
              <a:gd name="adj1" fmla="val 63925"/>
              <a:gd name="adj2" fmla="val -13904"/>
            </a:avLst>
          </a:prstGeom>
          <a:ln>
            <a:solidFill>
              <a:srgbClr val="F9C6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I am a Senior Instructional Designer with about six years of experience. </a:t>
            </a:r>
          </a:p>
        </p:txBody>
      </p:sp>
      <p:sp>
        <p:nvSpPr>
          <p:cNvPr id="26" name="Rectangular Callout 25">
            <a:extLst>
              <a:ext uri="{FF2B5EF4-FFF2-40B4-BE49-F238E27FC236}">
                <a16:creationId xmlns:a16="http://schemas.microsoft.com/office/drawing/2014/main" id="{0311EE5C-A9CB-F947-9DC9-E641FF983094}"/>
              </a:ext>
            </a:extLst>
          </p:cNvPr>
          <p:cNvSpPr/>
          <p:nvPr/>
        </p:nvSpPr>
        <p:spPr>
          <a:xfrm>
            <a:off x="107504" y="2991488"/>
            <a:ext cx="3813567" cy="1373616"/>
          </a:xfrm>
          <a:prstGeom prst="wedgeRectCallout">
            <a:avLst>
              <a:gd name="adj1" fmla="val 66875"/>
              <a:gd name="adj2" fmla="val -63437"/>
            </a:avLst>
          </a:prstGeom>
          <a:solidFill>
            <a:srgbClr val="F9C64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I have extensive experience working on game-based learning as well as gamification of learning courses. </a:t>
            </a:r>
          </a:p>
        </p:txBody>
      </p:sp>
      <p:sp>
        <p:nvSpPr>
          <p:cNvPr id="27" name="Rectangular Callout 26">
            <a:extLst>
              <a:ext uri="{FF2B5EF4-FFF2-40B4-BE49-F238E27FC236}">
                <a16:creationId xmlns:a16="http://schemas.microsoft.com/office/drawing/2014/main" id="{EC2CD59E-FE4D-AF4A-9DBA-CA7544B8083F}"/>
              </a:ext>
            </a:extLst>
          </p:cNvPr>
          <p:cNvSpPr/>
          <p:nvPr/>
        </p:nvSpPr>
        <p:spPr>
          <a:xfrm>
            <a:off x="467544" y="4437113"/>
            <a:ext cx="3453527" cy="864096"/>
          </a:xfrm>
          <a:prstGeom prst="wedgeRectCallout">
            <a:avLst>
              <a:gd name="adj1" fmla="val 61764"/>
              <a:gd name="adj2" fmla="val 47090"/>
            </a:avLst>
          </a:prstGeom>
          <a:ln>
            <a:solidFill>
              <a:srgbClr val="F9C64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I am also adept in working across different domains. </a:t>
            </a:r>
          </a:p>
        </p:txBody>
      </p:sp>
      <p:sp>
        <p:nvSpPr>
          <p:cNvPr id="31" name="Rectangular Callout 30">
            <a:extLst>
              <a:ext uri="{FF2B5EF4-FFF2-40B4-BE49-F238E27FC236}">
                <a16:creationId xmlns:a16="http://schemas.microsoft.com/office/drawing/2014/main" id="{EACEDA5F-F2D4-DD41-A27D-DF4EB510D020}"/>
              </a:ext>
            </a:extLst>
          </p:cNvPr>
          <p:cNvSpPr/>
          <p:nvPr/>
        </p:nvSpPr>
        <p:spPr>
          <a:xfrm>
            <a:off x="107504" y="5353440"/>
            <a:ext cx="3813567" cy="1050359"/>
          </a:xfrm>
          <a:prstGeom prst="wedgeRectCallout">
            <a:avLst>
              <a:gd name="adj1" fmla="val 65252"/>
              <a:gd name="adj2" fmla="val 38762"/>
            </a:avLst>
          </a:prstGeom>
          <a:solidFill>
            <a:srgbClr val="F9C646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I love the challenge of learning new things in my job.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07AB0DB-3807-4ED2-968A-57E0446C45D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130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82 -0.00648 L 0.09045 -0.7518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23" y="-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6" grpId="0" animBg="1"/>
      <p:bldP spid="27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8D21C-9553-7847-AB0F-C548C992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28"/>
            <a:ext cx="9144000" cy="5996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Introduction</a:t>
                </a:r>
                <a:endParaRPr lang="en-IN" sz="3200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5B7D70-1323-8346-BD65-7ED695F26321}"/>
              </a:ext>
            </a:extLst>
          </p:cNvPr>
          <p:cNvGrpSpPr/>
          <p:nvPr/>
        </p:nvGrpSpPr>
        <p:grpSpPr>
          <a:xfrm>
            <a:off x="-1332656" y="839977"/>
            <a:ext cx="7272808" cy="6029248"/>
            <a:chOff x="-1332656" y="839977"/>
            <a:chExt cx="7272808" cy="60292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9B0370-E4B9-1E45-8CD7-ED12F5DD4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99"/>
            <a:stretch/>
          </p:blipFill>
          <p:spPr>
            <a:xfrm>
              <a:off x="-1332656" y="839977"/>
              <a:ext cx="7272808" cy="6029248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88D7334-64E3-1646-AE57-739234378E15}"/>
                </a:ext>
              </a:extLst>
            </p:cNvPr>
            <p:cNvSpPr/>
            <p:nvPr/>
          </p:nvSpPr>
          <p:spPr>
            <a:xfrm>
              <a:off x="755576" y="2996952"/>
              <a:ext cx="3096344" cy="3024336"/>
            </a:xfrm>
            <a:prstGeom prst="roundRect">
              <a:avLst>
                <a:gd name="adj" fmla="val 2041"/>
              </a:avLst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6401886-45EC-A946-8EC1-079658A74CB8}"/>
              </a:ext>
            </a:extLst>
          </p:cNvPr>
          <p:cNvSpPr txBox="1"/>
          <p:nvPr/>
        </p:nvSpPr>
        <p:spPr>
          <a:xfrm>
            <a:off x="4211960" y="1124744"/>
            <a:ext cx="306084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/>
              <a:t>Every project is completed with mediocre quality and just about okay customer satisfaction but never customer delight. </a:t>
            </a:r>
          </a:p>
          <a:p>
            <a:pPr algn="ctr"/>
            <a:endParaRPr lang="en-IN" sz="2200" b="1" dirty="0"/>
          </a:p>
          <a:p>
            <a:pPr algn="ctr"/>
            <a:r>
              <a:rPr lang="en-IN" sz="2200" b="1" dirty="0"/>
              <a:t>Hence, as you can understand the individual performance levels affect not only the employee but also the team as well as            the organization            as a whole.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12BB7-C3CD-3B44-879E-EEA8ABF022C4}"/>
              </a:ext>
            </a:extLst>
          </p:cNvPr>
          <p:cNvGrpSpPr/>
          <p:nvPr/>
        </p:nvGrpSpPr>
        <p:grpSpPr>
          <a:xfrm>
            <a:off x="6588225" y="839977"/>
            <a:ext cx="2560092" cy="6320905"/>
            <a:chOff x="6588225" y="839977"/>
            <a:chExt cx="2560092" cy="6320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6D0FC4-FC5B-6448-A79E-3C7CE6B43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411" b="52042" l="63599" r="75632">
                          <a14:foregroundMark x1="66841" y1="47634" x2="66841" y2="47634"/>
                          <a14:foregroundMark x1="71071" y1="11080" x2="71071" y2="11080"/>
                          <a14:foregroundMark x1="70852" y1="9867" x2="70852" y2="9867"/>
                          <a14:foregroundMark x1="69533" y1="10756" x2="69533" y2="10756"/>
                          <a14:foregroundMark x1="69918" y1="10594" x2="69918" y2="10594"/>
                          <a14:foregroundMark x1="71126" y1="10675" x2="71126" y2="10675"/>
                          <a14:foregroundMark x1="71319" y1="10675" x2="71319" y2="10675"/>
                          <a14:foregroundMark x1="71264" y1="11403" x2="71264" y2="11403"/>
                          <a14:foregroundMark x1="70742" y1="9624" x2="70742" y2="9624"/>
                          <a14:foregroundMark x1="71126" y1="10028" x2="71126" y2="10028"/>
                          <a14:foregroundMark x1="71126" y1="9786" x2="71126" y2="9786"/>
                          <a14:foregroundMark x1="71319" y1="10352" x2="71319" y2="10352"/>
                          <a14:backgroundMark x1="74808" y1="43186" x2="74808" y2="43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6" t="8507" r="24322" b="47823"/>
            <a:stretch/>
          </p:blipFill>
          <p:spPr>
            <a:xfrm>
              <a:off x="6588225" y="839977"/>
              <a:ext cx="2560092" cy="63209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B544EF-E9F7-8440-94FD-187FD33F2071}"/>
                </a:ext>
              </a:extLst>
            </p:cNvPr>
            <p:cNvSpPr txBox="1"/>
            <p:nvPr/>
          </p:nvSpPr>
          <p:spPr>
            <a:xfrm>
              <a:off x="6732240" y="6453336"/>
              <a:ext cx="1799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/>
                <a:t>Shane Zydus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38629D6-DD74-4643-B29C-A82A7820376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7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9000">
        <p:fade/>
      </p:transition>
    </mc:Choice>
    <mc:Fallback xmlns="">
      <p:transition spd="med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7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48D21C-9553-7847-AB0F-C548C99203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128"/>
            <a:ext cx="9144000" cy="5996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dirty="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Introduction</a:t>
                </a:r>
                <a:endParaRPr lang="en-IN" sz="3200" dirty="0"/>
              </a:p>
            </p:txBody>
          </p:sp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65B7D70-1323-8346-BD65-7ED695F26321}"/>
              </a:ext>
            </a:extLst>
          </p:cNvPr>
          <p:cNvGrpSpPr/>
          <p:nvPr/>
        </p:nvGrpSpPr>
        <p:grpSpPr>
          <a:xfrm>
            <a:off x="-1332656" y="839977"/>
            <a:ext cx="7272808" cy="6029248"/>
            <a:chOff x="-1332656" y="839977"/>
            <a:chExt cx="7272808" cy="602924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69B0370-E4B9-1E45-8CD7-ED12F5DD4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099"/>
            <a:stretch/>
          </p:blipFill>
          <p:spPr>
            <a:xfrm>
              <a:off x="-1332656" y="839977"/>
              <a:ext cx="7272808" cy="6029248"/>
            </a:xfrm>
            <a:prstGeom prst="rect">
              <a:avLst/>
            </a:prstGeom>
          </p:spPr>
        </p:pic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888D7334-64E3-1646-AE57-739234378E15}"/>
                </a:ext>
              </a:extLst>
            </p:cNvPr>
            <p:cNvSpPr/>
            <p:nvPr/>
          </p:nvSpPr>
          <p:spPr>
            <a:xfrm>
              <a:off x="755576" y="2996952"/>
              <a:ext cx="3096344" cy="3024336"/>
            </a:xfrm>
            <a:prstGeom prst="roundRect">
              <a:avLst>
                <a:gd name="adj" fmla="val 2041"/>
              </a:avLst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12BB7-C3CD-3B44-879E-EEA8ABF022C4}"/>
              </a:ext>
            </a:extLst>
          </p:cNvPr>
          <p:cNvGrpSpPr/>
          <p:nvPr/>
        </p:nvGrpSpPr>
        <p:grpSpPr>
          <a:xfrm>
            <a:off x="6588225" y="839977"/>
            <a:ext cx="2560092" cy="6320905"/>
            <a:chOff x="6588225" y="839977"/>
            <a:chExt cx="2560092" cy="632090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86D0FC4-FC5B-6448-A79E-3C7CE6B43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411" b="52042" l="63599" r="75632">
                          <a14:foregroundMark x1="66841" y1="47634" x2="66841" y2="47634"/>
                          <a14:foregroundMark x1="71071" y1="11080" x2="71071" y2="11080"/>
                          <a14:foregroundMark x1="70852" y1="9867" x2="70852" y2="9867"/>
                          <a14:foregroundMark x1="69533" y1="10756" x2="69533" y2="10756"/>
                          <a14:foregroundMark x1="69918" y1="10594" x2="69918" y2="10594"/>
                          <a14:foregroundMark x1="71126" y1="10675" x2="71126" y2="10675"/>
                          <a14:foregroundMark x1="71319" y1="10675" x2="71319" y2="10675"/>
                          <a14:foregroundMark x1="71264" y1="11403" x2="71264" y2="11403"/>
                          <a14:foregroundMark x1="70742" y1="9624" x2="70742" y2="9624"/>
                          <a14:foregroundMark x1="71126" y1="10028" x2="71126" y2="10028"/>
                          <a14:foregroundMark x1="71126" y1="9786" x2="71126" y2="9786"/>
                          <a14:foregroundMark x1="71319" y1="10352" x2="71319" y2="10352"/>
                          <a14:backgroundMark x1="74808" y1="43186" x2="74808" y2="431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66" t="8507" r="24322" b="47823"/>
            <a:stretch/>
          </p:blipFill>
          <p:spPr>
            <a:xfrm>
              <a:off x="6588225" y="839977"/>
              <a:ext cx="2560092" cy="632090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0B544EF-E9F7-8440-94FD-187FD33F2071}"/>
                </a:ext>
              </a:extLst>
            </p:cNvPr>
            <p:cNvSpPr txBox="1"/>
            <p:nvPr/>
          </p:nvSpPr>
          <p:spPr>
            <a:xfrm>
              <a:off x="6732240" y="6453336"/>
              <a:ext cx="179969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200" b="1" dirty="0"/>
                <a:t>Shane Zydus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81E908-56B2-43D3-93DD-4EB1F75503A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6401886-45EC-A946-8EC1-079658A74CB8}"/>
              </a:ext>
            </a:extLst>
          </p:cNvPr>
          <p:cNvSpPr txBox="1"/>
          <p:nvPr/>
        </p:nvSpPr>
        <p:spPr>
          <a:xfrm>
            <a:off x="4211960" y="1124744"/>
            <a:ext cx="30608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200" b="1" dirty="0"/>
              <a:t>So, it is crucial that an employee as well as his Manager should strive to improve the employee’s performance levels to its maximum possible capability. Let us learn about ‘</a:t>
            </a:r>
            <a:r>
              <a:rPr lang="en-IN" sz="2200" b="1" dirty="0">
                <a:solidFill>
                  <a:srgbClr val="00A249"/>
                </a:solidFill>
              </a:rPr>
              <a:t>Improving Employee Performance</a:t>
            </a:r>
            <a:r>
              <a:rPr lang="en-IN" sz="2200" b="1" dirty="0"/>
              <a:t>’ in detail.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533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011BCA-1743-3A43-ACC7-DF84C26896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41131"/>
          <a:stretch/>
        </p:blipFill>
        <p:spPr>
          <a:xfrm>
            <a:off x="0" y="732788"/>
            <a:ext cx="9144000" cy="61252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ADDEA0-DBEB-B441-AB8A-A082376F2D58}"/>
              </a:ext>
            </a:extLst>
          </p:cNvPr>
          <p:cNvSpPr txBox="1"/>
          <p:nvPr/>
        </p:nvSpPr>
        <p:spPr>
          <a:xfrm>
            <a:off x="107503" y="909881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the Importance of Employee Performance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05064C-5044-4B4E-9940-47497ADE315A}"/>
              </a:ext>
            </a:extLst>
          </p:cNvPr>
          <p:cNvSpPr txBox="1"/>
          <p:nvPr/>
        </p:nvSpPr>
        <p:spPr>
          <a:xfrm>
            <a:off x="107504" y="1301288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Relevance of Knowledge, Skills, &amp; Abilities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A06F95-B6CD-9648-9D22-4D65BE409C18}"/>
              </a:ext>
            </a:extLst>
          </p:cNvPr>
          <p:cNvSpPr txBox="1"/>
          <p:nvPr/>
        </p:nvSpPr>
        <p:spPr>
          <a:xfrm>
            <a:off x="107504" y="1692694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List the Reasons of Poor Employee Performance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759A66-B68C-114D-BBCD-EC0EFF0FCA48}"/>
              </a:ext>
            </a:extLst>
          </p:cNvPr>
          <p:cNvSpPr txBox="1"/>
          <p:nvPr/>
        </p:nvSpPr>
        <p:spPr>
          <a:xfrm>
            <a:off x="107505" y="2084101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Considerations for Performance Objectives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FCAFD4-8534-C545-8B51-4884E8F4FB53}"/>
              </a:ext>
            </a:extLst>
          </p:cNvPr>
          <p:cNvSpPr txBox="1"/>
          <p:nvPr/>
        </p:nvSpPr>
        <p:spPr>
          <a:xfrm>
            <a:off x="107504" y="2475508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the Types of Performance Objectives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CAC401-87EB-204E-850C-9A4B1A03873F}"/>
              </a:ext>
            </a:extLst>
          </p:cNvPr>
          <p:cNvSpPr txBox="1"/>
          <p:nvPr/>
        </p:nvSpPr>
        <p:spPr>
          <a:xfrm>
            <a:off x="107505" y="2866914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Describe Possible Performance Measures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E6091D-EE90-C640-BB7E-D5464E48FDCF}"/>
              </a:ext>
            </a:extLst>
          </p:cNvPr>
          <p:cNvSpPr txBox="1"/>
          <p:nvPr/>
        </p:nvSpPr>
        <p:spPr>
          <a:xfrm>
            <a:off x="107505" y="3258321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Describe How to Measure Employee Performance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A1A501-3BAD-824F-A733-989A0BB2EA8D}"/>
              </a:ext>
            </a:extLst>
          </p:cNvPr>
          <p:cNvSpPr txBox="1"/>
          <p:nvPr/>
        </p:nvSpPr>
        <p:spPr>
          <a:xfrm>
            <a:off x="107506" y="3649728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List the Traits Affecting Employee Performance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965F76-DA8D-574E-AC18-C826850E83B1}"/>
              </a:ext>
            </a:extLst>
          </p:cNvPr>
          <p:cNvSpPr txBox="1"/>
          <p:nvPr/>
        </p:nvSpPr>
        <p:spPr>
          <a:xfrm>
            <a:off x="107504" y="4041134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the Tools for Gathering Performance Feedback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6C5641-A1C7-5841-A9E1-88FE9769E21F}"/>
              </a:ext>
            </a:extLst>
          </p:cNvPr>
          <p:cNvSpPr txBox="1"/>
          <p:nvPr/>
        </p:nvSpPr>
        <p:spPr>
          <a:xfrm>
            <a:off x="107505" y="4432541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Questions to Improve Employee Performance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2C3C24-B68A-6942-9B9D-90AD0B485E45}"/>
              </a:ext>
            </a:extLst>
          </p:cNvPr>
          <p:cNvSpPr txBox="1"/>
          <p:nvPr/>
        </p:nvSpPr>
        <p:spPr>
          <a:xfrm>
            <a:off x="107505" y="4823948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the Strategies for Improving Employee Performance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EEE3F2-471F-2744-91DA-D0147E8DD3BC}"/>
              </a:ext>
            </a:extLst>
          </p:cNvPr>
          <p:cNvSpPr txBox="1"/>
          <p:nvPr/>
        </p:nvSpPr>
        <p:spPr>
          <a:xfrm>
            <a:off x="107506" y="5215354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Describe the Types of Competencies Affecting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22365-2DD2-544E-8281-863BB7ACAB79}"/>
              </a:ext>
            </a:extLst>
          </p:cNvPr>
          <p:cNvSpPr txBox="1"/>
          <p:nvPr/>
        </p:nvSpPr>
        <p:spPr>
          <a:xfrm>
            <a:off x="107505" y="5606761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Describe Competency Systems Driving Performance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A4F833-A1D1-1D4E-AA07-EDF15246755B}"/>
              </a:ext>
            </a:extLst>
          </p:cNvPr>
          <p:cNvSpPr txBox="1"/>
          <p:nvPr/>
        </p:nvSpPr>
        <p:spPr>
          <a:xfrm>
            <a:off x="107506" y="5998168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How to Use Training for Improving Performance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195E2D-CA2A-CB45-943A-25D3E8015DDF}"/>
              </a:ext>
            </a:extLst>
          </p:cNvPr>
          <p:cNvSpPr txBox="1"/>
          <p:nvPr/>
        </p:nvSpPr>
        <p:spPr>
          <a:xfrm>
            <a:off x="107506" y="6389574"/>
            <a:ext cx="90319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I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ookman Old Style" panose="02050604050505020204" pitchFamily="18" charset="0"/>
                <a:ea typeface="+mn-ea"/>
                <a:cs typeface="Times New Roman" panose="02020603050405020304" pitchFamily="18" charset="0"/>
              </a:rPr>
              <a:t>Explain Performance Improvement Plans/Programs (PIPs)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Objectives</a:t>
                </a:r>
                <a:endPara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CA2A0B22-08C5-4CA1-BD9E-80B0ABB244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38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4000">
        <p:fade/>
      </p:transition>
    </mc:Choice>
    <mc:Fallback xmlns="">
      <p:transition spd="med" advClick="0" advTm="6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9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7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Reasons of Poor Employee Performance</a:t>
                </a:r>
                <a:endPara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" name="Picture Placeholder 28">
            <a:extLst>
              <a:ext uri="{FF2B5EF4-FFF2-40B4-BE49-F238E27FC236}">
                <a16:creationId xmlns:a16="http://schemas.microsoft.com/office/drawing/2014/main" id="{BA2391B4-757E-2146-A538-E3B58E534F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50000" contras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323"/>
            <a:ext cx="9144000" cy="60116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BFF56D-0A23-4748-80FF-701FF45C01F1}"/>
              </a:ext>
            </a:extLst>
          </p:cNvPr>
          <p:cNvGrpSpPr/>
          <p:nvPr/>
        </p:nvGrpSpPr>
        <p:grpSpPr>
          <a:xfrm>
            <a:off x="774824" y="1820508"/>
            <a:ext cx="828000" cy="828000"/>
            <a:chOff x="774824" y="2504619"/>
            <a:chExt cx="634572" cy="7355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2F8B8C4-C4AF-8747-8627-EC54E4A1E4D5}"/>
                </a:ext>
              </a:extLst>
            </p:cNvPr>
            <p:cNvSpPr/>
            <p:nvPr/>
          </p:nvSpPr>
          <p:spPr>
            <a:xfrm>
              <a:off x="774824" y="2504619"/>
              <a:ext cx="634572" cy="735523"/>
            </a:xfrm>
            <a:prstGeom prst="ellipse">
              <a:avLst/>
            </a:prstGeom>
            <a:solidFill>
              <a:srgbClr val="F9C64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BBE73FB-423D-7E4C-B890-EAA0A9EEB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7880" y="2692925"/>
              <a:ext cx="308461" cy="357533"/>
            </a:xfrm>
            <a:custGeom>
              <a:avLst/>
              <a:gdLst>
                <a:gd name="T0" fmla="*/ 225 w 828"/>
                <a:gd name="T1" fmla="*/ 414 h 830"/>
                <a:gd name="T2" fmla="*/ 413 w 828"/>
                <a:gd name="T3" fmla="*/ 226 h 830"/>
                <a:gd name="T4" fmla="*/ 263 w 828"/>
                <a:gd name="T5" fmla="*/ 414 h 830"/>
                <a:gd name="T6" fmla="*/ 413 w 828"/>
                <a:gd name="T7" fmla="*/ 565 h 830"/>
                <a:gd name="T8" fmla="*/ 761 w 828"/>
                <a:gd name="T9" fmla="*/ 320 h 830"/>
                <a:gd name="T10" fmla="*/ 747 w 828"/>
                <a:gd name="T11" fmla="*/ 161 h 830"/>
                <a:gd name="T12" fmla="*/ 630 w 828"/>
                <a:gd name="T13" fmla="*/ 80 h 830"/>
                <a:gd name="T14" fmla="*/ 498 w 828"/>
                <a:gd name="T15" fmla="*/ 29 h 830"/>
                <a:gd name="T16" fmla="*/ 329 w 828"/>
                <a:gd name="T17" fmla="*/ 29 h 830"/>
                <a:gd name="T18" fmla="*/ 197 w 828"/>
                <a:gd name="T19" fmla="*/ 80 h 830"/>
                <a:gd name="T20" fmla="*/ 79 w 828"/>
                <a:gd name="T21" fmla="*/ 161 h 830"/>
                <a:gd name="T22" fmla="*/ 65 w 828"/>
                <a:gd name="T23" fmla="*/ 320 h 830"/>
                <a:gd name="T24" fmla="*/ 0 w 828"/>
                <a:gd name="T25" fmla="*/ 471 h 830"/>
                <a:gd name="T26" fmla="*/ 103 w 828"/>
                <a:gd name="T27" fmla="*/ 593 h 830"/>
                <a:gd name="T28" fmla="*/ 159 w 828"/>
                <a:gd name="T29" fmla="*/ 749 h 830"/>
                <a:gd name="T30" fmla="*/ 235 w 828"/>
                <a:gd name="T31" fmla="*/ 725 h 830"/>
                <a:gd name="T32" fmla="*/ 357 w 828"/>
                <a:gd name="T33" fmla="*/ 829 h 830"/>
                <a:gd name="T34" fmla="*/ 508 w 828"/>
                <a:gd name="T35" fmla="*/ 763 h 830"/>
                <a:gd name="T36" fmla="*/ 648 w 828"/>
                <a:gd name="T37" fmla="*/ 753 h 830"/>
                <a:gd name="T38" fmla="*/ 747 w 828"/>
                <a:gd name="T39" fmla="*/ 631 h 830"/>
                <a:gd name="T40" fmla="*/ 799 w 828"/>
                <a:gd name="T41" fmla="*/ 499 h 830"/>
                <a:gd name="T42" fmla="*/ 799 w 828"/>
                <a:gd name="T43" fmla="*/ 330 h 830"/>
                <a:gd name="T44" fmla="*/ 790 w 828"/>
                <a:gd name="T45" fmla="*/ 461 h 830"/>
                <a:gd name="T46" fmla="*/ 691 w 828"/>
                <a:gd name="T47" fmla="*/ 574 h 830"/>
                <a:gd name="T48" fmla="*/ 648 w 828"/>
                <a:gd name="T49" fmla="*/ 716 h 830"/>
                <a:gd name="T50" fmla="*/ 592 w 828"/>
                <a:gd name="T51" fmla="*/ 687 h 830"/>
                <a:gd name="T52" fmla="*/ 470 w 828"/>
                <a:gd name="T53" fmla="*/ 753 h 830"/>
                <a:gd name="T54" fmla="*/ 366 w 828"/>
                <a:gd name="T55" fmla="*/ 791 h 830"/>
                <a:gd name="T56" fmla="*/ 253 w 828"/>
                <a:gd name="T57" fmla="*/ 692 h 830"/>
                <a:gd name="T58" fmla="*/ 183 w 828"/>
                <a:gd name="T59" fmla="*/ 716 h 830"/>
                <a:gd name="T60" fmla="*/ 136 w 828"/>
                <a:gd name="T61" fmla="*/ 612 h 830"/>
                <a:gd name="T62" fmla="*/ 74 w 828"/>
                <a:gd name="T63" fmla="*/ 471 h 830"/>
                <a:gd name="T64" fmla="*/ 37 w 828"/>
                <a:gd name="T65" fmla="*/ 367 h 830"/>
                <a:gd name="T66" fmla="*/ 136 w 828"/>
                <a:gd name="T67" fmla="*/ 255 h 830"/>
                <a:gd name="T68" fmla="*/ 112 w 828"/>
                <a:gd name="T69" fmla="*/ 179 h 830"/>
                <a:gd name="T70" fmla="*/ 235 w 828"/>
                <a:gd name="T71" fmla="*/ 142 h 830"/>
                <a:gd name="T72" fmla="*/ 357 w 828"/>
                <a:gd name="T73" fmla="*/ 76 h 830"/>
                <a:gd name="T74" fmla="*/ 460 w 828"/>
                <a:gd name="T75" fmla="*/ 38 h 830"/>
                <a:gd name="T76" fmla="*/ 573 w 828"/>
                <a:gd name="T77" fmla="*/ 137 h 830"/>
                <a:gd name="T78" fmla="*/ 648 w 828"/>
                <a:gd name="T79" fmla="*/ 113 h 830"/>
                <a:gd name="T80" fmla="*/ 691 w 828"/>
                <a:gd name="T81" fmla="*/ 217 h 830"/>
                <a:gd name="T82" fmla="*/ 752 w 828"/>
                <a:gd name="T83" fmla="*/ 358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28" h="830">
                  <a:moveTo>
                    <a:pt x="413" y="226"/>
                  </a:moveTo>
                  <a:lnTo>
                    <a:pt x="413" y="226"/>
                  </a:lnTo>
                  <a:cubicBezTo>
                    <a:pt x="310" y="226"/>
                    <a:pt x="225" y="311"/>
                    <a:pt x="225" y="414"/>
                  </a:cubicBezTo>
                  <a:cubicBezTo>
                    <a:pt x="225" y="518"/>
                    <a:pt x="310" y="603"/>
                    <a:pt x="413" y="603"/>
                  </a:cubicBezTo>
                  <a:cubicBezTo>
                    <a:pt x="517" y="603"/>
                    <a:pt x="601" y="518"/>
                    <a:pt x="601" y="414"/>
                  </a:cubicBezTo>
                  <a:cubicBezTo>
                    <a:pt x="601" y="311"/>
                    <a:pt x="517" y="226"/>
                    <a:pt x="413" y="226"/>
                  </a:cubicBezTo>
                  <a:close/>
                  <a:moveTo>
                    <a:pt x="413" y="565"/>
                  </a:moveTo>
                  <a:lnTo>
                    <a:pt x="413" y="565"/>
                  </a:lnTo>
                  <a:cubicBezTo>
                    <a:pt x="329" y="565"/>
                    <a:pt x="263" y="499"/>
                    <a:pt x="263" y="414"/>
                  </a:cubicBezTo>
                  <a:cubicBezTo>
                    <a:pt x="263" y="330"/>
                    <a:pt x="329" y="264"/>
                    <a:pt x="413" y="264"/>
                  </a:cubicBezTo>
                  <a:cubicBezTo>
                    <a:pt x="498" y="264"/>
                    <a:pt x="564" y="330"/>
                    <a:pt x="564" y="414"/>
                  </a:cubicBezTo>
                  <a:cubicBezTo>
                    <a:pt x="564" y="499"/>
                    <a:pt x="498" y="565"/>
                    <a:pt x="413" y="565"/>
                  </a:cubicBezTo>
                  <a:close/>
                  <a:moveTo>
                    <a:pt x="799" y="330"/>
                  </a:moveTo>
                  <a:lnTo>
                    <a:pt x="799" y="330"/>
                  </a:lnTo>
                  <a:cubicBezTo>
                    <a:pt x="761" y="320"/>
                    <a:pt x="774" y="324"/>
                    <a:pt x="761" y="320"/>
                  </a:cubicBezTo>
                  <a:cubicBezTo>
                    <a:pt x="752" y="292"/>
                    <a:pt x="738" y="264"/>
                    <a:pt x="724" y="236"/>
                  </a:cubicBezTo>
                  <a:cubicBezTo>
                    <a:pt x="747" y="198"/>
                    <a:pt x="740" y="211"/>
                    <a:pt x="747" y="198"/>
                  </a:cubicBezTo>
                  <a:cubicBezTo>
                    <a:pt x="752" y="189"/>
                    <a:pt x="757" y="170"/>
                    <a:pt x="747" y="161"/>
                  </a:cubicBezTo>
                  <a:cubicBezTo>
                    <a:pt x="667" y="80"/>
                    <a:pt x="694" y="107"/>
                    <a:pt x="667" y="80"/>
                  </a:cubicBezTo>
                  <a:cubicBezTo>
                    <a:pt x="662" y="76"/>
                    <a:pt x="658" y="76"/>
                    <a:pt x="648" y="76"/>
                  </a:cubicBezTo>
                  <a:cubicBezTo>
                    <a:pt x="644" y="76"/>
                    <a:pt x="634" y="80"/>
                    <a:pt x="630" y="80"/>
                  </a:cubicBezTo>
                  <a:cubicBezTo>
                    <a:pt x="592" y="104"/>
                    <a:pt x="605" y="96"/>
                    <a:pt x="592" y="104"/>
                  </a:cubicBezTo>
                  <a:cubicBezTo>
                    <a:pt x="564" y="90"/>
                    <a:pt x="536" y="76"/>
                    <a:pt x="508" y="66"/>
                  </a:cubicBezTo>
                  <a:cubicBezTo>
                    <a:pt x="498" y="29"/>
                    <a:pt x="502" y="42"/>
                    <a:pt x="498" y="29"/>
                  </a:cubicBezTo>
                  <a:cubicBezTo>
                    <a:pt x="493" y="15"/>
                    <a:pt x="484" y="0"/>
                    <a:pt x="470" y="0"/>
                  </a:cubicBezTo>
                  <a:cubicBezTo>
                    <a:pt x="357" y="0"/>
                    <a:pt x="395" y="0"/>
                    <a:pt x="357" y="0"/>
                  </a:cubicBezTo>
                  <a:cubicBezTo>
                    <a:pt x="343" y="0"/>
                    <a:pt x="333" y="15"/>
                    <a:pt x="329" y="29"/>
                  </a:cubicBezTo>
                  <a:cubicBezTo>
                    <a:pt x="319" y="66"/>
                    <a:pt x="323" y="54"/>
                    <a:pt x="319" y="66"/>
                  </a:cubicBezTo>
                  <a:cubicBezTo>
                    <a:pt x="291" y="76"/>
                    <a:pt x="263" y="90"/>
                    <a:pt x="235" y="104"/>
                  </a:cubicBezTo>
                  <a:cubicBezTo>
                    <a:pt x="197" y="80"/>
                    <a:pt x="210" y="88"/>
                    <a:pt x="197" y="80"/>
                  </a:cubicBezTo>
                  <a:cubicBezTo>
                    <a:pt x="192" y="80"/>
                    <a:pt x="183" y="76"/>
                    <a:pt x="178" y="76"/>
                  </a:cubicBezTo>
                  <a:cubicBezTo>
                    <a:pt x="169" y="76"/>
                    <a:pt x="164" y="76"/>
                    <a:pt x="159" y="80"/>
                  </a:cubicBezTo>
                  <a:cubicBezTo>
                    <a:pt x="79" y="161"/>
                    <a:pt x="106" y="134"/>
                    <a:pt x="79" y="161"/>
                  </a:cubicBezTo>
                  <a:cubicBezTo>
                    <a:pt x="70" y="170"/>
                    <a:pt x="74" y="189"/>
                    <a:pt x="79" y="198"/>
                  </a:cubicBezTo>
                  <a:cubicBezTo>
                    <a:pt x="103" y="236"/>
                    <a:pt x="95" y="224"/>
                    <a:pt x="103" y="236"/>
                  </a:cubicBezTo>
                  <a:cubicBezTo>
                    <a:pt x="89" y="264"/>
                    <a:pt x="74" y="292"/>
                    <a:pt x="65" y="320"/>
                  </a:cubicBezTo>
                  <a:cubicBezTo>
                    <a:pt x="28" y="330"/>
                    <a:pt x="41" y="327"/>
                    <a:pt x="28" y="330"/>
                  </a:cubicBezTo>
                  <a:cubicBezTo>
                    <a:pt x="14" y="334"/>
                    <a:pt x="0" y="344"/>
                    <a:pt x="0" y="358"/>
                  </a:cubicBezTo>
                  <a:cubicBezTo>
                    <a:pt x="0" y="471"/>
                    <a:pt x="0" y="434"/>
                    <a:pt x="0" y="471"/>
                  </a:cubicBezTo>
                  <a:cubicBezTo>
                    <a:pt x="0" y="485"/>
                    <a:pt x="14" y="494"/>
                    <a:pt x="28" y="499"/>
                  </a:cubicBezTo>
                  <a:cubicBezTo>
                    <a:pt x="65" y="508"/>
                    <a:pt x="53" y="505"/>
                    <a:pt x="65" y="508"/>
                  </a:cubicBezTo>
                  <a:cubicBezTo>
                    <a:pt x="74" y="537"/>
                    <a:pt x="89" y="565"/>
                    <a:pt x="103" y="593"/>
                  </a:cubicBezTo>
                  <a:cubicBezTo>
                    <a:pt x="79" y="631"/>
                    <a:pt x="87" y="619"/>
                    <a:pt x="79" y="631"/>
                  </a:cubicBezTo>
                  <a:cubicBezTo>
                    <a:pt x="74" y="640"/>
                    <a:pt x="70" y="659"/>
                    <a:pt x="79" y="669"/>
                  </a:cubicBezTo>
                  <a:cubicBezTo>
                    <a:pt x="159" y="749"/>
                    <a:pt x="133" y="723"/>
                    <a:pt x="159" y="749"/>
                  </a:cubicBezTo>
                  <a:cubicBezTo>
                    <a:pt x="164" y="753"/>
                    <a:pt x="169" y="753"/>
                    <a:pt x="178" y="753"/>
                  </a:cubicBezTo>
                  <a:cubicBezTo>
                    <a:pt x="183" y="753"/>
                    <a:pt x="192" y="749"/>
                    <a:pt x="197" y="749"/>
                  </a:cubicBezTo>
                  <a:cubicBezTo>
                    <a:pt x="235" y="725"/>
                    <a:pt x="223" y="733"/>
                    <a:pt x="235" y="725"/>
                  </a:cubicBezTo>
                  <a:cubicBezTo>
                    <a:pt x="263" y="739"/>
                    <a:pt x="291" y="753"/>
                    <a:pt x="319" y="763"/>
                  </a:cubicBezTo>
                  <a:cubicBezTo>
                    <a:pt x="329" y="800"/>
                    <a:pt x="326" y="788"/>
                    <a:pt x="329" y="800"/>
                  </a:cubicBezTo>
                  <a:cubicBezTo>
                    <a:pt x="333" y="814"/>
                    <a:pt x="343" y="829"/>
                    <a:pt x="357" y="829"/>
                  </a:cubicBezTo>
                  <a:cubicBezTo>
                    <a:pt x="470" y="829"/>
                    <a:pt x="433" y="829"/>
                    <a:pt x="470" y="829"/>
                  </a:cubicBezTo>
                  <a:cubicBezTo>
                    <a:pt x="484" y="829"/>
                    <a:pt x="493" y="814"/>
                    <a:pt x="498" y="800"/>
                  </a:cubicBezTo>
                  <a:cubicBezTo>
                    <a:pt x="508" y="763"/>
                    <a:pt x="505" y="776"/>
                    <a:pt x="508" y="763"/>
                  </a:cubicBezTo>
                  <a:cubicBezTo>
                    <a:pt x="536" y="753"/>
                    <a:pt x="564" y="739"/>
                    <a:pt x="592" y="725"/>
                  </a:cubicBezTo>
                  <a:cubicBezTo>
                    <a:pt x="630" y="749"/>
                    <a:pt x="618" y="741"/>
                    <a:pt x="630" y="749"/>
                  </a:cubicBezTo>
                  <a:cubicBezTo>
                    <a:pt x="634" y="749"/>
                    <a:pt x="644" y="753"/>
                    <a:pt x="648" y="753"/>
                  </a:cubicBezTo>
                  <a:cubicBezTo>
                    <a:pt x="658" y="753"/>
                    <a:pt x="662" y="753"/>
                    <a:pt x="667" y="749"/>
                  </a:cubicBezTo>
                  <a:cubicBezTo>
                    <a:pt x="747" y="669"/>
                    <a:pt x="721" y="696"/>
                    <a:pt x="747" y="669"/>
                  </a:cubicBezTo>
                  <a:cubicBezTo>
                    <a:pt x="757" y="659"/>
                    <a:pt x="752" y="640"/>
                    <a:pt x="747" y="631"/>
                  </a:cubicBezTo>
                  <a:cubicBezTo>
                    <a:pt x="724" y="593"/>
                    <a:pt x="732" y="606"/>
                    <a:pt x="724" y="593"/>
                  </a:cubicBezTo>
                  <a:cubicBezTo>
                    <a:pt x="738" y="565"/>
                    <a:pt x="752" y="537"/>
                    <a:pt x="761" y="508"/>
                  </a:cubicBezTo>
                  <a:cubicBezTo>
                    <a:pt x="799" y="499"/>
                    <a:pt x="787" y="502"/>
                    <a:pt x="799" y="499"/>
                  </a:cubicBezTo>
                  <a:cubicBezTo>
                    <a:pt x="813" y="494"/>
                    <a:pt x="827" y="485"/>
                    <a:pt x="827" y="471"/>
                  </a:cubicBezTo>
                  <a:cubicBezTo>
                    <a:pt x="827" y="358"/>
                    <a:pt x="827" y="396"/>
                    <a:pt x="827" y="358"/>
                  </a:cubicBezTo>
                  <a:cubicBezTo>
                    <a:pt x="827" y="344"/>
                    <a:pt x="813" y="334"/>
                    <a:pt x="799" y="330"/>
                  </a:cubicBezTo>
                  <a:close/>
                  <a:moveTo>
                    <a:pt x="790" y="461"/>
                  </a:moveTo>
                  <a:lnTo>
                    <a:pt x="790" y="461"/>
                  </a:lnTo>
                  <a:lnTo>
                    <a:pt x="790" y="461"/>
                  </a:lnTo>
                  <a:cubicBezTo>
                    <a:pt x="752" y="471"/>
                    <a:pt x="765" y="468"/>
                    <a:pt x="752" y="471"/>
                  </a:cubicBezTo>
                  <a:cubicBezTo>
                    <a:pt x="738" y="475"/>
                    <a:pt x="728" y="485"/>
                    <a:pt x="724" y="499"/>
                  </a:cubicBezTo>
                  <a:cubicBezTo>
                    <a:pt x="714" y="523"/>
                    <a:pt x="705" y="551"/>
                    <a:pt x="691" y="574"/>
                  </a:cubicBezTo>
                  <a:cubicBezTo>
                    <a:pt x="686" y="588"/>
                    <a:pt x="686" y="603"/>
                    <a:pt x="691" y="612"/>
                  </a:cubicBezTo>
                  <a:cubicBezTo>
                    <a:pt x="714" y="650"/>
                    <a:pt x="707" y="638"/>
                    <a:pt x="714" y="650"/>
                  </a:cubicBezTo>
                  <a:cubicBezTo>
                    <a:pt x="648" y="716"/>
                    <a:pt x="670" y="694"/>
                    <a:pt x="648" y="716"/>
                  </a:cubicBezTo>
                  <a:lnTo>
                    <a:pt x="648" y="716"/>
                  </a:lnTo>
                  <a:cubicBezTo>
                    <a:pt x="611" y="692"/>
                    <a:pt x="624" y="700"/>
                    <a:pt x="611" y="692"/>
                  </a:cubicBezTo>
                  <a:cubicBezTo>
                    <a:pt x="606" y="687"/>
                    <a:pt x="601" y="687"/>
                    <a:pt x="592" y="687"/>
                  </a:cubicBezTo>
                  <a:cubicBezTo>
                    <a:pt x="587" y="687"/>
                    <a:pt x="578" y="687"/>
                    <a:pt x="573" y="692"/>
                  </a:cubicBezTo>
                  <a:cubicBezTo>
                    <a:pt x="550" y="706"/>
                    <a:pt x="522" y="716"/>
                    <a:pt x="498" y="725"/>
                  </a:cubicBezTo>
                  <a:cubicBezTo>
                    <a:pt x="484" y="730"/>
                    <a:pt x="475" y="739"/>
                    <a:pt x="470" y="753"/>
                  </a:cubicBezTo>
                  <a:cubicBezTo>
                    <a:pt x="460" y="791"/>
                    <a:pt x="464" y="779"/>
                    <a:pt x="460" y="791"/>
                  </a:cubicBezTo>
                  <a:lnTo>
                    <a:pt x="460" y="791"/>
                  </a:lnTo>
                  <a:cubicBezTo>
                    <a:pt x="366" y="791"/>
                    <a:pt x="398" y="791"/>
                    <a:pt x="366" y="791"/>
                  </a:cubicBezTo>
                  <a:cubicBezTo>
                    <a:pt x="357" y="753"/>
                    <a:pt x="360" y="766"/>
                    <a:pt x="357" y="753"/>
                  </a:cubicBezTo>
                  <a:cubicBezTo>
                    <a:pt x="352" y="739"/>
                    <a:pt x="343" y="730"/>
                    <a:pt x="329" y="725"/>
                  </a:cubicBezTo>
                  <a:cubicBezTo>
                    <a:pt x="305" y="716"/>
                    <a:pt x="277" y="706"/>
                    <a:pt x="253" y="692"/>
                  </a:cubicBezTo>
                  <a:cubicBezTo>
                    <a:pt x="249" y="687"/>
                    <a:pt x="239" y="687"/>
                    <a:pt x="235" y="687"/>
                  </a:cubicBezTo>
                  <a:cubicBezTo>
                    <a:pt x="225" y="687"/>
                    <a:pt x="220" y="687"/>
                    <a:pt x="216" y="692"/>
                  </a:cubicBezTo>
                  <a:cubicBezTo>
                    <a:pt x="183" y="716"/>
                    <a:pt x="194" y="708"/>
                    <a:pt x="183" y="716"/>
                  </a:cubicBezTo>
                  <a:cubicBezTo>
                    <a:pt x="178" y="716"/>
                    <a:pt x="180" y="716"/>
                    <a:pt x="178" y="716"/>
                  </a:cubicBezTo>
                  <a:cubicBezTo>
                    <a:pt x="112" y="650"/>
                    <a:pt x="134" y="672"/>
                    <a:pt x="112" y="650"/>
                  </a:cubicBezTo>
                  <a:cubicBezTo>
                    <a:pt x="136" y="612"/>
                    <a:pt x="128" y="625"/>
                    <a:pt x="136" y="612"/>
                  </a:cubicBezTo>
                  <a:cubicBezTo>
                    <a:pt x="140" y="603"/>
                    <a:pt x="140" y="588"/>
                    <a:pt x="136" y="574"/>
                  </a:cubicBezTo>
                  <a:cubicBezTo>
                    <a:pt x="122" y="551"/>
                    <a:pt x="112" y="523"/>
                    <a:pt x="103" y="499"/>
                  </a:cubicBezTo>
                  <a:cubicBezTo>
                    <a:pt x="98" y="485"/>
                    <a:pt x="89" y="475"/>
                    <a:pt x="74" y="471"/>
                  </a:cubicBezTo>
                  <a:cubicBezTo>
                    <a:pt x="37" y="461"/>
                    <a:pt x="50" y="465"/>
                    <a:pt x="37" y="461"/>
                  </a:cubicBezTo>
                  <a:lnTo>
                    <a:pt x="37" y="461"/>
                  </a:lnTo>
                  <a:cubicBezTo>
                    <a:pt x="37" y="367"/>
                    <a:pt x="37" y="399"/>
                    <a:pt x="37" y="367"/>
                  </a:cubicBezTo>
                  <a:cubicBezTo>
                    <a:pt x="74" y="358"/>
                    <a:pt x="62" y="361"/>
                    <a:pt x="74" y="358"/>
                  </a:cubicBezTo>
                  <a:cubicBezTo>
                    <a:pt x="89" y="353"/>
                    <a:pt x="98" y="344"/>
                    <a:pt x="103" y="330"/>
                  </a:cubicBezTo>
                  <a:cubicBezTo>
                    <a:pt x="112" y="306"/>
                    <a:pt x="122" y="278"/>
                    <a:pt x="136" y="255"/>
                  </a:cubicBezTo>
                  <a:cubicBezTo>
                    <a:pt x="140" y="241"/>
                    <a:pt x="140" y="226"/>
                    <a:pt x="136" y="217"/>
                  </a:cubicBezTo>
                  <a:cubicBezTo>
                    <a:pt x="112" y="179"/>
                    <a:pt x="120" y="192"/>
                    <a:pt x="112" y="179"/>
                  </a:cubicBezTo>
                  <a:lnTo>
                    <a:pt x="112" y="179"/>
                  </a:lnTo>
                  <a:cubicBezTo>
                    <a:pt x="178" y="113"/>
                    <a:pt x="156" y="135"/>
                    <a:pt x="178" y="113"/>
                  </a:cubicBezTo>
                  <a:cubicBezTo>
                    <a:pt x="216" y="137"/>
                    <a:pt x="204" y="129"/>
                    <a:pt x="216" y="137"/>
                  </a:cubicBezTo>
                  <a:cubicBezTo>
                    <a:pt x="220" y="142"/>
                    <a:pt x="225" y="142"/>
                    <a:pt x="235" y="142"/>
                  </a:cubicBezTo>
                  <a:cubicBezTo>
                    <a:pt x="239" y="142"/>
                    <a:pt x="249" y="142"/>
                    <a:pt x="253" y="137"/>
                  </a:cubicBezTo>
                  <a:cubicBezTo>
                    <a:pt x="277" y="123"/>
                    <a:pt x="305" y="113"/>
                    <a:pt x="329" y="104"/>
                  </a:cubicBezTo>
                  <a:cubicBezTo>
                    <a:pt x="343" y="99"/>
                    <a:pt x="352" y="90"/>
                    <a:pt x="357" y="76"/>
                  </a:cubicBezTo>
                  <a:cubicBezTo>
                    <a:pt x="366" y="38"/>
                    <a:pt x="363" y="51"/>
                    <a:pt x="366" y="38"/>
                  </a:cubicBezTo>
                  <a:cubicBezTo>
                    <a:pt x="460" y="38"/>
                    <a:pt x="429" y="38"/>
                    <a:pt x="460" y="38"/>
                  </a:cubicBezTo>
                  <a:lnTo>
                    <a:pt x="460" y="38"/>
                  </a:lnTo>
                  <a:cubicBezTo>
                    <a:pt x="470" y="76"/>
                    <a:pt x="467" y="64"/>
                    <a:pt x="470" y="76"/>
                  </a:cubicBezTo>
                  <a:cubicBezTo>
                    <a:pt x="475" y="90"/>
                    <a:pt x="484" y="99"/>
                    <a:pt x="498" y="104"/>
                  </a:cubicBezTo>
                  <a:cubicBezTo>
                    <a:pt x="522" y="113"/>
                    <a:pt x="550" y="123"/>
                    <a:pt x="573" y="137"/>
                  </a:cubicBezTo>
                  <a:cubicBezTo>
                    <a:pt x="578" y="142"/>
                    <a:pt x="587" y="142"/>
                    <a:pt x="592" y="142"/>
                  </a:cubicBezTo>
                  <a:cubicBezTo>
                    <a:pt x="601" y="142"/>
                    <a:pt x="606" y="142"/>
                    <a:pt x="611" y="137"/>
                  </a:cubicBezTo>
                  <a:cubicBezTo>
                    <a:pt x="648" y="113"/>
                    <a:pt x="636" y="121"/>
                    <a:pt x="648" y="113"/>
                  </a:cubicBezTo>
                  <a:cubicBezTo>
                    <a:pt x="714" y="179"/>
                    <a:pt x="692" y="157"/>
                    <a:pt x="714" y="179"/>
                  </a:cubicBezTo>
                  <a:cubicBezTo>
                    <a:pt x="714" y="181"/>
                    <a:pt x="714" y="179"/>
                    <a:pt x="714" y="184"/>
                  </a:cubicBezTo>
                  <a:cubicBezTo>
                    <a:pt x="691" y="217"/>
                    <a:pt x="699" y="206"/>
                    <a:pt x="691" y="217"/>
                  </a:cubicBezTo>
                  <a:cubicBezTo>
                    <a:pt x="686" y="226"/>
                    <a:pt x="686" y="241"/>
                    <a:pt x="691" y="255"/>
                  </a:cubicBezTo>
                  <a:cubicBezTo>
                    <a:pt x="705" y="278"/>
                    <a:pt x="714" y="306"/>
                    <a:pt x="724" y="330"/>
                  </a:cubicBezTo>
                  <a:cubicBezTo>
                    <a:pt x="728" y="344"/>
                    <a:pt x="738" y="353"/>
                    <a:pt x="752" y="358"/>
                  </a:cubicBezTo>
                  <a:cubicBezTo>
                    <a:pt x="790" y="367"/>
                    <a:pt x="778" y="364"/>
                    <a:pt x="790" y="367"/>
                  </a:cubicBezTo>
                  <a:cubicBezTo>
                    <a:pt x="790" y="399"/>
                    <a:pt x="790" y="430"/>
                    <a:pt x="790" y="4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E3A50-3E3E-6241-905E-02912382F55A}"/>
              </a:ext>
            </a:extLst>
          </p:cNvPr>
          <p:cNvGrpSpPr/>
          <p:nvPr/>
        </p:nvGrpSpPr>
        <p:grpSpPr>
          <a:xfrm>
            <a:off x="3199533" y="1820508"/>
            <a:ext cx="828000" cy="828000"/>
            <a:chOff x="3199533" y="2504619"/>
            <a:chExt cx="634572" cy="73552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6EC9B0-E709-224C-BB86-7608338B8A9A}"/>
                </a:ext>
              </a:extLst>
            </p:cNvPr>
            <p:cNvSpPr/>
            <p:nvPr/>
          </p:nvSpPr>
          <p:spPr>
            <a:xfrm>
              <a:off x="3199533" y="2504619"/>
              <a:ext cx="634572" cy="735523"/>
            </a:xfrm>
            <a:prstGeom prst="ellipse">
              <a:avLst/>
            </a:prstGeom>
            <a:solidFill>
              <a:srgbClr val="DEC8B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6495730-C9D0-2946-B5BC-11B3A054B2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5712" y="2692810"/>
              <a:ext cx="302216" cy="350294"/>
            </a:xfrm>
            <a:custGeom>
              <a:avLst/>
              <a:gdLst>
                <a:gd name="T0" fmla="*/ 301 w 829"/>
                <a:gd name="T1" fmla="*/ 546 h 830"/>
                <a:gd name="T2" fmla="*/ 301 w 829"/>
                <a:gd name="T3" fmla="*/ 546 h 830"/>
                <a:gd name="T4" fmla="*/ 282 w 829"/>
                <a:gd name="T5" fmla="*/ 527 h 830"/>
                <a:gd name="T6" fmla="*/ 268 w 829"/>
                <a:gd name="T7" fmla="*/ 532 h 830"/>
                <a:gd name="T8" fmla="*/ 80 w 829"/>
                <a:gd name="T9" fmla="*/ 720 h 830"/>
                <a:gd name="T10" fmla="*/ 75 w 829"/>
                <a:gd name="T11" fmla="*/ 734 h 830"/>
                <a:gd name="T12" fmla="*/ 94 w 829"/>
                <a:gd name="T13" fmla="*/ 753 h 830"/>
                <a:gd name="T14" fmla="*/ 108 w 829"/>
                <a:gd name="T15" fmla="*/ 749 h 830"/>
                <a:gd name="T16" fmla="*/ 296 w 829"/>
                <a:gd name="T17" fmla="*/ 560 h 830"/>
                <a:gd name="T18" fmla="*/ 301 w 829"/>
                <a:gd name="T19" fmla="*/ 546 h 830"/>
                <a:gd name="T20" fmla="*/ 183 w 829"/>
                <a:gd name="T21" fmla="*/ 560 h 830"/>
                <a:gd name="T22" fmla="*/ 183 w 829"/>
                <a:gd name="T23" fmla="*/ 560 h 830"/>
                <a:gd name="T24" fmla="*/ 202 w 829"/>
                <a:gd name="T25" fmla="*/ 541 h 830"/>
                <a:gd name="T26" fmla="*/ 207 w 829"/>
                <a:gd name="T27" fmla="*/ 527 h 830"/>
                <a:gd name="T28" fmla="*/ 188 w 829"/>
                <a:gd name="T29" fmla="*/ 508 h 830"/>
                <a:gd name="T30" fmla="*/ 174 w 829"/>
                <a:gd name="T31" fmla="*/ 513 h 830"/>
                <a:gd name="T32" fmla="*/ 155 w 829"/>
                <a:gd name="T33" fmla="*/ 532 h 830"/>
                <a:gd name="T34" fmla="*/ 150 w 829"/>
                <a:gd name="T35" fmla="*/ 546 h 830"/>
                <a:gd name="T36" fmla="*/ 169 w 829"/>
                <a:gd name="T37" fmla="*/ 565 h 830"/>
                <a:gd name="T38" fmla="*/ 183 w 829"/>
                <a:gd name="T39" fmla="*/ 560 h 830"/>
                <a:gd name="T40" fmla="*/ 301 w 829"/>
                <a:gd name="T41" fmla="*/ 621 h 830"/>
                <a:gd name="T42" fmla="*/ 301 w 829"/>
                <a:gd name="T43" fmla="*/ 621 h 830"/>
                <a:gd name="T44" fmla="*/ 287 w 829"/>
                <a:gd name="T45" fmla="*/ 626 h 830"/>
                <a:gd name="T46" fmla="*/ 230 w 829"/>
                <a:gd name="T47" fmla="*/ 683 h 830"/>
                <a:gd name="T48" fmla="*/ 226 w 829"/>
                <a:gd name="T49" fmla="*/ 697 h 830"/>
                <a:gd name="T50" fmla="*/ 244 w 829"/>
                <a:gd name="T51" fmla="*/ 716 h 830"/>
                <a:gd name="T52" fmla="*/ 259 w 829"/>
                <a:gd name="T53" fmla="*/ 711 h 830"/>
                <a:gd name="T54" fmla="*/ 315 w 829"/>
                <a:gd name="T55" fmla="*/ 654 h 830"/>
                <a:gd name="T56" fmla="*/ 320 w 829"/>
                <a:gd name="T57" fmla="*/ 640 h 830"/>
                <a:gd name="T58" fmla="*/ 301 w 829"/>
                <a:gd name="T59" fmla="*/ 621 h 830"/>
                <a:gd name="T60" fmla="*/ 828 w 829"/>
                <a:gd name="T61" fmla="*/ 19 h 830"/>
                <a:gd name="T62" fmla="*/ 828 w 829"/>
                <a:gd name="T63" fmla="*/ 19 h 830"/>
                <a:gd name="T64" fmla="*/ 809 w 829"/>
                <a:gd name="T65" fmla="*/ 0 h 830"/>
                <a:gd name="T66" fmla="*/ 800 w 829"/>
                <a:gd name="T67" fmla="*/ 0 h 830"/>
                <a:gd name="T68" fmla="*/ 800 w 829"/>
                <a:gd name="T69" fmla="*/ 0 h 830"/>
                <a:gd name="T70" fmla="*/ 10 w 829"/>
                <a:gd name="T71" fmla="*/ 339 h 830"/>
                <a:gd name="T72" fmla="*/ 10 w 829"/>
                <a:gd name="T73" fmla="*/ 339 h 830"/>
                <a:gd name="T74" fmla="*/ 10 w 829"/>
                <a:gd name="T75" fmla="*/ 339 h 830"/>
                <a:gd name="T76" fmla="*/ 10 w 829"/>
                <a:gd name="T77" fmla="*/ 339 h 830"/>
                <a:gd name="T78" fmla="*/ 0 w 829"/>
                <a:gd name="T79" fmla="*/ 358 h 830"/>
                <a:gd name="T80" fmla="*/ 14 w 829"/>
                <a:gd name="T81" fmla="*/ 377 h 830"/>
                <a:gd name="T82" fmla="*/ 14 w 829"/>
                <a:gd name="T83" fmla="*/ 377 h 830"/>
                <a:gd name="T84" fmla="*/ 324 w 829"/>
                <a:gd name="T85" fmla="*/ 504 h 830"/>
                <a:gd name="T86" fmla="*/ 452 w 829"/>
                <a:gd name="T87" fmla="*/ 814 h 830"/>
                <a:gd name="T88" fmla="*/ 452 w 829"/>
                <a:gd name="T89" fmla="*/ 814 h 830"/>
                <a:gd name="T90" fmla="*/ 470 w 829"/>
                <a:gd name="T91" fmla="*/ 829 h 830"/>
                <a:gd name="T92" fmla="*/ 489 w 829"/>
                <a:gd name="T93" fmla="*/ 819 h 830"/>
                <a:gd name="T94" fmla="*/ 489 w 829"/>
                <a:gd name="T95" fmla="*/ 819 h 830"/>
                <a:gd name="T96" fmla="*/ 489 w 829"/>
                <a:gd name="T97" fmla="*/ 819 h 830"/>
                <a:gd name="T98" fmla="*/ 489 w 829"/>
                <a:gd name="T99" fmla="*/ 819 h 830"/>
                <a:gd name="T100" fmla="*/ 828 w 829"/>
                <a:gd name="T101" fmla="*/ 29 h 830"/>
                <a:gd name="T102" fmla="*/ 828 w 829"/>
                <a:gd name="T103" fmla="*/ 29 h 830"/>
                <a:gd name="T104" fmla="*/ 828 w 829"/>
                <a:gd name="T105" fmla="*/ 19 h 830"/>
                <a:gd name="T106" fmla="*/ 66 w 829"/>
                <a:gd name="T107" fmla="*/ 358 h 830"/>
                <a:gd name="T108" fmla="*/ 66 w 829"/>
                <a:gd name="T109" fmla="*/ 358 h 830"/>
                <a:gd name="T110" fmla="*/ 724 w 829"/>
                <a:gd name="T111" fmla="*/ 76 h 830"/>
                <a:gd name="T112" fmla="*/ 334 w 829"/>
                <a:gd name="T113" fmla="*/ 466 h 830"/>
                <a:gd name="T114" fmla="*/ 66 w 829"/>
                <a:gd name="T115" fmla="*/ 358 h 830"/>
                <a:gd name="T116" fmla="*/ 470 w 829"/>
                <a:gd name="T117" fmla="*/ 763 h 830"/>
                <a:gd name="T118" fmla="*/ 470 w 829"/>
                <a:gd name="T119" fmla="*/ 763 h 830"/>
                <a:gd name="T120" fmla="*/ 362 w 829"/>
                <a:gd name="T121" fmla="*/ 494 h 830"/>
                <a:gd name="T122" fmla="*/ 752 w 829"/>
                <a:gd name="T123" fmla="*/ 104 h 830"/>
                <a:gd name="T124" fmla="*/ 470 w 829"/>
                <a:gd name="T125" fmla="*/ 763 h 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29" h="830">
                  <a:moveTo>
                    <a:pt x="301" y="546"/>
                  </a:moveTo>
                  <a:lnTo>
                    <a:pt x="301" y="546"/>
                  </a:lnTo>
                  <a:cubicBezTo>
                    <a:pt x="301" y="537"/>
                    <a:pt x="292" y="527"/>
                    <a:pt x="282" y="527"/>
                  </a:cubicBezTo>
                  <a:cubicBezTo>
                    <a:pt x="277" y="527"/>
                    <a:pt x="273" y="527"/>
                    <a:pt x="268" y="532"/>
                  </a:cubicBezTo>
                  <a:cubicBezTo>
                    <a:pt x="80" y="720"/>
                    <a:pt x="142" y="658"/>
                    <a:pt x="80" y="720"/>
                  </a:cubicBezTo>
                  <a:cubicBezTo>
                    <a:pt x="75" y="725"/>
                    <a:pt x="75" y="730"/>
                    <a:pt x="75" y="734"/>
                  </a:cubicBezTo>
                  <a:cubicBezTo>
                    <a:pt x="75" y="744"/>
                    <a:pt x="85" y="753"/>
                    <a:pt x="94" y="753"/>
                  </a:cubicBezTo>
                  <a:cubicBezTo>
                    <a:pt x="99" y="753"/>
                    <a:pt x="103" y="753"/>
                    <a:pt x="108" y="749"/>
                  </a:cubicBezTo>
                  <a:cubicBezTo>
                    <a:pt x="296" y="560"/>
                    <a:pt x="233" y="623"/>
                    <a:pt x="296" y="560"/>
                  </a:cubicBezTo>
                  <a:cubicBezTo>
                    <a:pt x="301" y="556"/>
                    <a:pt x="301" y="551"/>
                    <a:pt x="301" y="546"/>
                  </a:cubicBezTo>
                  <a:close/>
                  <a:moveTo>
                    <a:pt x="183" y="560"/>
                  </a:moveTo>
                  <a:lnTo>
                    <a:pt x="183" y="560"/>
                  </a:lnTo>
                  <a:cubicBezTo>
                    <a:pt x="202" y="541"/>
                    <a:pt x="195" y="548"/>
                    <a:pt x="202" y="541"/>
                  </a:cubicBezTo>
                  <a:cubicBezTo>
                    <a:pt x="207" y="537"/>
                    <a:pt x="207" y="532"/>
                    <a:pt x="207" y="527"/>
                  </a:cubicBezTo>
                  <a:cubicBezTo>
                    <a:pt x="207" y="518"/>
                    <a:pt x="197" y="508"/>
                    <a:pt x="188" y="508"/>
                  </a:cubicBezTo>
                  <a:cubicBezTo>
                    <a:pt x="183" y="508"/>
                    <a:pt x="179" y="508"/>
                    <a:pt x="174" y="513"/>
                  </a:cubicBezTo>
                  <a:cubicBezTo>
                    <a:pt x="155" y="532"/>
                    <a:pt x="161" y="526"/>
                    <a:pt x="155" y="532"/>
                  </a:cubicBezTo>
                  <a:cubicBezTo>
                    <a:pt x="150" y="537"/>
                    <a:pt x="150" y="541"/>
                    <a:pt x="150" y="546"/>
                  </a:cubicBezTo>
                  <a:cubicBezTo>
                    <a:pt x="150" y="556"/>
                    <a:pt x="160" y="565"/>
                    <a:pt x="169" y="565"/>
                  </a:cubicBezTo>
                  <a:cubicBezTo>
                    <a:pt x="174" y="565"/>
                    <a:pt x="179" y="565"/>
                    <a:pt x="183" y="560"/>
                  </a:cubicBezTo>
                  <a:close/>
                  <a:moveTo>
                    <a:pt x="301" y="621"/>
                  </a:moveTo>
                  <a:lnTo>
                    <a:pt x="301" y="621"/>
                  </a:lnTo>
                  <a:cubicBezTo>
                    <a:pt x="296" y="621"/>
                    <a:pt x="292" y="621"/>
                    <a:pt x="287" y="626"/>
                  </a:cubicBezTo>
                  <a:cubicBezTo>
                    <a:pt x="230" y="683"/>
                    <a:pt x="249" y="664"/>
                    <a:pt x="230" y="683"/>
                  </a:cubicBezTo>
                  <a:cubicBezTo>
                    <a:pt x="226" y="687"/>
                    <a:pt x="226" y="692"/>
                    <a:pt x="226" y="697"/>
                  </a:cubicBezTo>
                  <a:cubicBezTo>
                    <a:pt x="226" y="706"/>
                    <a:pt x="235" y="716"/>
                    <a:pt x="244" y="716"/>
                  </a:cubicBezTo>
                  <a:cubicBezTo>
                    <a:pt x="249" y="716"/>
                    <a:pt x="254" y="716"/>
                    <a:pt x="259" y="711"/>
                  </a:cubicBezTo>
                  <a:cubicBezTo>
                    <a:pt x="315" y="654"/>
                    <a:pt x="296" y="673"/>
                    <a:pt x="315" y="654"/>
                  </a:cubicBezTo>
                  <a:cubicBezTo>
                    <a:pt x="320" y="650"/>
                    <a:pt x="320" y="645"/>
                    <a:pt x="320" y="640"/>
                  </a:cubicBezTo>
                  <a:cubicBezTo>
                    <a:pt x="320" y="631"/>
                    <a:pt x="310" y="621"/>
                    <a:pt x="301" y="621"/>
                  </a:cubicBezTo>
                  <a:close/>
                  <a:moveTo>
                    <a:pt x="828" y="19"/>
                  </a:moveTo>
                  <a:lnTo>
                    <a:pt x="828" y="19"/>
                  </a:lnTo>
                  <a:cubicBezTo>
                    <a:pt x="828" y="10"/>
                    <a:pt x="818" y="0"/>
                    <a:pt x="809" y="0"/>
                  </a:cubicBezTo>
                  <a:cubicBezTo>
                    <a:pt x="804" y="0"/>
                    <a:pt x="804" y="0"/>
                    <a:pt x="800" y="0"/>
                  </a:cubicBezTo>
                  <a:lnTo>
                    <a:pt x="800" y="0"/>
                  </a:lnTo>
                  <a:cubicBezTo>
                    <a:pt x="10" y="339"/>
                    <a:pt x="273" y="226"/>
                    <a:pt x="10" y="339"/>
                  </a:cubicBezTo>
                  <a:lnTo>
                    <a:pt x="10" y="339"/>
                  </a:lnTo>
                  <a:lnTo>
                    <a:pt x="10" y="339"/>
                  </a:lnTo>
                  <a:lnTo>
                    <a:pt x="10" y="339"/>
                  </a:lnTo>
                  <a:cubicBezTo>
                    <a:pt x="5" y="344"/>
                    <a:pt x="0" y="348"/>
                    <a:pt x="0" y="358"/>
                  </a:cubicBezTo>
                  <a:cubicBezTo>
                    <a:pt x="0" y="367"/>
                    <a:pt x="5" y="372"/>
                    <a:pt x="14" y="377"/>
                  </a:cubicBezTo>
                  <a:lnTo>
                    <a:pt x="14" y="377"/>
                  </a:lnTo>
                  <a:cubicBezTo>
                    <a:pt x="324" y="504"/>
                    <a:pt x="220" y="462"/>
                    <a:pt x="324" y="504"/>
                  </a:cubicBezTo>
                  <a:cubicBezTo>
                    <a:pt x="452" y="814"/>
                    <a:pt x="409" y="711"/>
                    <a:pt x="452" y="814"/>
                  </a:cubicBezTo>
                  <a:lnTo>
                    <a:pt x="452" y="814"/>
                  </a:lnTo>
                  <a:cubicBezTo>
                    <a:pt x="456" y="824"/>
                    <a:pt x="461" y="829"/>
                    <a:pt x="470" y="829"/>
                  </a:cubicBezTo>
                  <a:cubicBezTo>
                    <a:pt x="480" y="829"/>
                    <a:pt x="485" y="824"/>
                    <a:pt x="489" y="819"/>
                  </a:cubicBezTo>
                  <a:lnTo>
                    <a:pt x="489" y="819"/>
                  </a:lnTo>
                  <a:lnTo>
                    <a:pt x="489" y="819"/>
                  </a:lnTo>
                  <a:lnTo>
                    <a:pt x="489" y="819"/>
                  </a:lnTo>
                  <a:cubicBezTo>
                    <a:pt x="828" y="29"/>
                    <a:pt x="715" y="293"/>
                    <a:pt x="828" y="29"/>
                  </a:cubicBezTo>
                  <a:lnTo>
                    <a:pt x="828" y="29"/>
                  </a:lnTo>
                  <a:cubicBezTo>
                    <a:pt x="828" y="24"/>
                    <a:pt x="828" y="24"/>
                    <a:pt x="828" y="19"/>
                  </a:cubicBezTo>
                  <a:close/>
                  <a:moveTo>
                    <a:pt x="66" y="358"/>
                  </a:moveTo>
                  <a:lnTo>
                    <a:pt x="66" y="358"/>
                  </a:lnTo>
                  <a:cubicBezTo>
                    <a:pt x="724" y="76"/>
                    <a:pt x="504" y="170"/>
                    <a:pt x="724" y="76"/>
                  </a:cubicBezTo>
                  <a:cubicBezTo>
                    <a:pt x="334" y="466"/>
                    <a:pt x="464" y="336"/>
                    <a:pt x="334" y="466"/>
                  </a:cubicBezTo>
                  <a:cubicBezTo>
                    <a:pt x="244" y="430"/>
                    <a:pt x="155" y="394"/>
                    <a:pt x="66" y="358"/>
                  </a:cubicBezTo>
                  <a:close/>
                  <a:moveTo>
                    <a:pt x="470" y="763"/>
                  </a:moveTo>
                  <a:lnTo>
                    <a:pt x="470" y="763"/>
                  </a:lnTo>
                  <a:cubicBezTo>
                    <a:pt x="362" y="494"/>
                    <a:pt x="398" y="584"/>
                    <a:pt x="362" y="494"/>
                  </a:cubicBezTo>
                  <a:cubicBezTo>
                    <a:pt x="752" y="104"/>
                    <a:pt x="622" y="234"/>
                    <a:pt x="752" y="104"/>
                  </a:cubicBezTo>
                  <a:cubicBezTo>
                    <a:pt x="658" y="324"/>
                    <a:pt x="564" y="544"/>
                    <a:pt x="470" y="76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F03401-8A43-6F4E-94CE-F5B958A22DB2}"/>
              </a:ext>
            </a:extLst>
          </p:cNvPr>
          <p:cNvGrpSpPr/>
          <p:nvPr/>
        </p:nvGrpSpPr>
        <p:grpSpPr>
          <a:xfrm>
            <a:off x="774824" y="4811184"/>
            <a:ext cx="828000" cy="828000"/>
            <a:chOff x="774824" y="4479065"/>
            <a:chExt cx="634572" cy="73552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F66FD2E-AD31-A74B-BBCC-0C7B7E87B2C9}"/>
                </a:ext>
              </a:extLst>
            </p:cNvPr>
            <p:cNvSpPr/>
            <p:nvPr/>
          </p:nvSpPr>
          <p:spPr>
            <a:xfrm>
              <a:off x="774824" y="4479065"/>
              <a:ext cx="634572" cy="735523"/>
            </a:xfrm>
            <a:prstGeom prst="ellipse">
              <a:avLst/>
            </a:prstGeom>
            <a:solidFill>
              <a:srgbClr val="29749F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59E8A03-C9DB-0143-AC10-E5F69C0E5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823" y="4664675"/>
              <a:ext cx="281789" cy="319814"/>
            </a:xfrm>
            <a:custGeom>
              <a:avLst/>
              <a:gdLst>
                <a:gd name="T0" fmla="*/ 146 w 848"/>
                <a:gd name="T1" fmla="*/ 462 h 829"/>
                <a:gd name="T2" fmla="*/ 367 w 848"/>
                <a:gd name="T3" fmla="*/ 682 h 829"/>
                <a:gd name="T4" fmla="*/ 146 w 848"/>
                <a:gd name="T5" fmla="*/ 462 h 829"/>
                <a:gd name="T6" fmla="*/ 66 w 848"/>
                <a:gd name="T7" fmla="*/ 758 h 829"/>
                <a:gd name="T8" fmla="*/ 169 w 848"/>
                <a:gd name="T9" fmla="*/ 635 h 829"/>
                <a:gd name="T10" fmla="*/ 66 w 848"/>
                <a:gd name="T11" fmla="*/ 758 h 829"/>
                <a:gd name="T12" fmla="*/ 395 w 848"/>
                <a:gd name="T13" fmla="*/ 302 h 829"/>
                <a:gd name="T14" fmla="*/ 395 w 848"/>
                <a:gd name="T15" fmla="*/ 339 h 829"/>
                <a:gd name="T16" fmla="*/ 395 w 848"/>
                <a:gd name="T17" fmla="*/ 302 h 829"/>
                <a:gd name="T18" fmla="*/ 452 w 848"/>
                <a:gd name="T19" fmla="*/ 396 h 829"/>
                <a:gd name="T20" fmla="*/ 452 w 848"/>
                <a:gd name="T21" fmla="*/ 358 h 829"/>
                <a:gd name="T22" fmla="*/ 452 w 848"/>
                <a:gd name="T23" fmla="*/ 396 h 829"/>
                <a:gd name="T24" fmla="*/ 621 w 848"/>
                <a:gd name="T25" fmla="*/ 264 h 829"/>
                <a:gd name="T26" fmla="*/ 621 w 848"/>
                <a:gd name="T27" fmla="*/ 151 h 829"/>
                <a:gd name="T28" fmla="*/ 621 w 848"/>
                <a:gd name="T29" fmla="*/ 264 h 829"/>
                <a:gd name="T30" fmla="*/ 621 w 848"/>
                <a:gd name="T31" fmla="*/ 189 h 829"/>
                <a:gd name="T32" fmla="*/ 621 w 848"/>
                <a:gd name="T33" fmla="*/ 226 h 829"/>
                <a:gd name="T34" fmla="*/ 621 w 848"/>
                <a:gd name="T35" fmla="*/ 189 h 829"/>
                <a:gd name="T36" fmla="*/ 823 w 848"/>
                <a:gd name="T37" fmla="*/ 5 h 829"/>
                <a:gd name="T38" fmla="*/ 395 w 848"/>
                <a:gd name="T39" fmla="*/ 170 h 829"/>
                <a:gd name="T40" fmla="*/ 47 w 848"/>
                <a:gd name="T41" fmla="*/ 410 h 829"/>
                <a:gd name="T42" fmla="*/ 235 w 848"/>
                <a:gd name="T43" fmla="*/ 593 h 829"/>
                <a:gd name="T44" fmla="*/ 372 w 848"/>
                <a:gd name="T45" fmla="*/ 635 h 829"/>
                <a:gd name="T46" fmla="*/ 527 w 848"/>
                <a:gd name="T47" fmla="*/ 569 h 829"/>
                <a:gd name="T48" fmla="*/ 823 w 848"/>
                <a:gd name="T49" fmla="*/ 5 h 829"/>
                <a:gd name="T50" fmla="*/ 490 w 848"/>
                <a:gd name="T51" fmla="*/ 555 h 829"/>
                <a:gd name="T52" fmla="*/ 400 w 848"/>
                <a:gd name="T53" fmla="*/ 617 h 829"/>
                <a:gd name="T54" fmla="*/ 362 w 848"/>
                <a:gd name="T55" fmla="*/ 602 h 829"/>
                <a:gd name="T56" fmla="*/ 259 w 848"/>
                <a:gd name="T57" fmla="*/ 569 h 829"/>
                <a:gd name="T58" fmla="*/ 212 w 848"/>
                <a:gd name="T59" fmla="*/ 429 h 829"/>
                <a:gd name="T60" fmla="*/ 268 w 848"/>
                <a:gd name="T61" fmla="*/ 339 h 829"/>
                <a:gd name="T62" fmla="*/ 490 w 848"/>
                <a:gd name="T63" fmla="*/ 555 h 829"/>
                <a:gd name="T64" fmla="*/ 630 w 848"/>
                <a:gd name="T65" fmla="*/ 410 h 829"/>
                <a:gd name="T66" fmla="*/ 518 w 848"/>
                <a:gd name="T67" fmla="*/ 527 h 829"/>
                <a:gd name="T68" fmla="*/ 386 w 848"/>
                <a:gd name="T69" fmla="*/ 226 h 829"/>
                <a:gd name="T70" fmla="*/ 790 w 848"/>
                <a:gd name="T71" fmla="*/ 38 h 829"/>
                <a:gd name="T72" fmla="*/ 508 w 848"/>
                <a:gd name="T73" fmla="*/ 452 h 829"/>
                <a:gd name="T74" fmla="*/ 527 w 848"/>
                <a:gd name="T75" fmla="*/ 433 h 829"/>
                <a:gd name="T76" fmla="*/ 490 w 848"/>
                <a:gd name="T77" fmla="*/ 433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48" h="829">
                  <a:moveTo>
                    <a:pt x="146" y="462"/>
                  </a:moveTo>
                  <a:lnTo>
                    <a:pt x="146" y="462"/>
                  </a:lnTo>
                  <a:cubicBezTo>
                    <a:pt x="0" y="828"/>
                    <a:pt x="49" y="706"/>
                    <a:pt x="0" y="828"/>
                  </a:cubicBezTo>
                  <a:cubicBezTo>
                    <a:pt x="367" y="682"/>
                    <a:pt x="245" y="731"/>
                    <a:pt x="367" y="682"/>
                  </a:cubicBezTo>
                  <a:cubicBezTo>
                    <a:pt x="358" y="682"/>
                    <a:pt x="353" y="682"/>
                    <a:pt x="348" y="682"/>
                  </a:cubicBezTo>
                  <a:cubicBezTo>
                    <a:pt x="235" y="682"/>
                    <a:pt x="132" y="574"/>
                    <a:pt x="146" y="462"/>
                  </a:cubicBezTo>
                  <a:close/>
                  <a:moveTo>
                    <a:pt x="66" y="758"/>
                  </a:moveTo>
                  <a:lnTo>
                    <a:pt x="66" y="758"/>
                  </a:lnTo>
                  <a:cubicBezTo>
                    <a:pt x="136" y="588"/>
                    <a:pt x="113" y="645"/>
                    <a:pt x="136" y="588"/>
                  </a:cubicBezTo>
                  <a:cubicBezTo>
                    <a:pt x="146" y="607"/>
                    <a:pt x="155" y="621"/>
                    <a:pt x="169" y="635"/>
                  </a:cubicBezTo>
                  <a:cubicBezTo>
                    <a:pt x="188" y="659"/>
                    <a:pt x="212" y="678"/>
                    <a:pt x="240" y="692"/>
                  </a:cubicBezTo>
                  <a:cubicBezTo>
                    <a:pt x="182" y="714"/>
                    <a:pt x="124" y="736"/>
                    <a:pt x="66" y="758"/>
                  </a:cubicBezTo>
                  <a:close/>
                  <a:moveTo>
                    <a:pt x="395" y="302"/>
                  </a:moveTo>
                  <a:lnTo>
                    <a:pt x="395" y="302"/>
                  </a:lnTo>
                  <a:cubicBezTo>
                    <a:pt x="386" y="302"/>
                    <a:pt x="377" y="311"/>
                    <a:pt x="377" y="320"/>
                  </a:cubicBezTo>
                  <a:cubicBezTo>
                    <a:pt x="377" y="330"/>
                    <a:pt x="386" y="339"/>
                    <a:pt x="395" y="339"/>
                  </a:cubicBezTo>
                  <a:cubicBezTo>
                    <a:pt x="405" y="339"/>
                    <a:pt x="414" y="330"/>
                    <a:pt x="414" y="320"/>
                  </a:cubicBezTo>
                  <a:cubicBezTo>
                    <a:pt x="414" y="311"/>
                    <a:pt x="405" y="302"/>
                    <a:pt x="395" y="302"/>
                  </a:cubicBezTo>
                  <a:close/>
                  <a:moveTo>
                    <a:pt x="452" y="396"/>
                  </a:moveTo>
                  <a:lnTo>
                    <a:pt x="452" y="396"/>
                  </a:lnTo>
                  <a:cubicBezTo>
                    <a:pt x="461" y="396"/>
                    <a:pt x="471" y="386"/>
                    <a:pt x="471" y="377"/>
                  </a:cubicBezTo>
                  <a:cubicBezTo>
                    <a:pt x="471" y="368"/>
                    <a:pt x="461" y="358"/>
                    <a:pt x="452" y="358"/>
                  </a:cubicBezTo>
                  <a:cubicBezTo>
                    <a:pt x="443" y="358"/>
                    <a:pt x="433" y="368"/>
                    <a:pt x="433" y="377"/>
                  </a:cubicBezTo>
                  <a:cubicBezTo>
                    <a:pt x="433" y="386"/>
                    <a:pt x="443" y="396"/>
                    <a:pt x="452" y="396"/>
                  </a:cubicBezTo>
                  <a:close/>
                  <a:moveTo>
                    <a:pt x="621" y="264"/>
                  </a:moveTo>
                  <a:lnTo>
                    <a:pt x="621" y="264"/>
                  </a:lnTo>
                  <a:cubicBezTo>
                    <a:pt x="654" y="264"/>
                    <a:pt x="677" y="236"/>
                    <a:pt x="677" y="207"/>
                  </a:cubicBezTo>
                  <a:cubicBezTo>
                    <a:pt x="677" y="174"/>
                    <a:pt x="654" y="151"/>
                    <a:pt x="621" y="151"/>
                  </a:cubicBezTo>
                  <a:cubicBezTo>
                    <a:pt x="588" y="151"/>
                    <a:pt x="565" y="174"/>
                    <a:pt x="565" y="207"/>
                  </a:cubicBezTo>
                  <a:cubicBezTo>
                    <a:pt x="565" y="236"/>
                    <a:pt x="588" y="264"/>
                    <a:pt x="621" y="264"/>
                  </a:cubicBezTo>
                  <a:close/>
                  <a:moveTo>
                    <a:pt x="621" y="189"/>
                  </a:moveTo>
                  <a:lnTo>
                    <a:pt x="621" y="189"/>
                  </a:lnTo>
                  <a:cubicBezTo>
                    <a:pt x="630" y="189"/>
                    <a:pt x="640" y="198"/>
                    <a:pt x="640" y="207"/>
                  </a:cubicBezTo>
                  <a:cubicBezTo>
                    <a:pt x="640" y="217"/>
                    <a:pt x="630" y="226"/>
                    <a:pt x="621" y="226"/>
                  </a:cubicBezTo>
                  <a:cubicBezTo>
                    <a:pt x="612" y="226"/>
                    <a:pt x="602" y="217"/>
                    <a:pt x="602" y="207"/>
                  </a:cubicBezTo>
                  <a:cubicBezTo>
                    <a:pt x="602" y="198"/>
                    <a:pt x="612" y="189"/>
                    <a:pt x="621" y="189"/>
                  </a:cubicBezTo>
                  <a:close/>
                  <a:moveTo>
                    <a:pt x="823" y="5"/>
                  </a:moveTo>
                  <a:lnTo>
                    <a:pt x="823" y="5"/>
                  </a:lnTo>
                  <a:cubicBezTo>
                    <a:pt x="819" y="0"/>
                    <a:pt x="805" y="0"/>
                    <a:pt x="790" y="0"/>
                  </a:cubicBezTo>
                  <a:cubicBezTo>
                    <a:pt x="710" y="0"/>
                    <a:pt x="504" y="57"/>
                    <a:pt x="395" y="170"/>
                  </a:cubicBezTo>
                  <a:cubicBezTo>
                    <a:pt x="367" y="193"/>
                    <a:pt x="282" y="273"/>
                    <a:pt x="259" y="302"/>
                  </a:cubicBezTo>
                  <a:cubicBezTo>
                    <a:pt x="193" y="320"/>
                    <a:pt x="99" y="353"/>
                    <a:pt x="47" y="410"/>
                  </a:cubicBezTo>
                  <a:cubicBezTo>
                    <a:pt x="94" y="426"/>
                    <a:pt x="113" y="410"/>
                    <a:pt x="188" y="457"/>
                  </a:cubicBezTo>
                  <a:cubicBezTo>
                    <a:pt x="179" y="504"/>
                    <a:pt x="193" y="555"/>
                    <a:pt x="235" y="593"/>
                  </a:cubicBezTo>
                  <a:cubicBezTo>
                    <a:pt x="264" y="626"/>
                    <a:pt x="301" y="640"/>
                    <a:pt x="339" y="640"/>
                  </a:cubicBezTo>
                  <a:cubicBezTo>
                    <a:pt x="348" y="640"/>
                    <a:pt x="358" y="640"/>
                    <a:pt x="372" y="635"/>
                  </a:cubicBezTo>
                  <a:cubicBezTo>
                    <a:pt x="419" y="715"/>
                    <a:pt x="404" y="733"/>
                    <a:pt x="419" y="781"/>
                  </a:cubicBezTo>
                  <a:cubicBezTo>
                    <a:pt x="471" y="730"/>
                    <a:pt x="508" y="631"/>
                    <a:pt x="527" y="569"/>
                  </a:cubicBezTo>
                  <a:cubicBezTo>
                    <a:pt x="556" y="546"/>
                    <a:pt x="635" y="462"/>
                    <a:pt x="659" y="433"/>
                  </a:cubicBezTo>
                  <a:cubicBezTo>
                    <a:pt x="790" y="302"/>
                    <a:pt x="847" y="33"/>
                    <a:pt x="823" y="5"/>
                  </a:cubicBezTo>
                  <a:close/>
                  <a:moveTo>
                    <a:pt x="490" y="555"/>
                  </a:moveTo>
                  <a:lnTo>
                    <a:pt x="490" y="555"/>
                  </a:lnTo>
                  <a:cubicBezTo>
                    <a:pt x="475" y="607"/>
                    <a:pt x="457" y="654"/>
                    <a:pt x="438" y="692"/>
                  </a:cubicBezTo>
                  <a:cubicBezTo>
                    <a:pt x="428" y="668"/>
                    <a:pt x="419" y="645"/>
                    <a:pt x="400" y="617"/>
                  </a:cubicBezTo>
                  <a:cubicBezTo>
                    <a:pt x="395" y="607"/>
                    <a:pt x="381" y="598"/>
                    <a:pt x="372" y="598"/>
                  </a:cubicBezTo>
                  <a:cubicBezTo>
                    <a:pt x="367" y="598"/>
                    <a:pt x="362" y="598"/>
                    <a:pt x="362" y="602"/>
                  </a:cubicBezTo>
                  <a:cubicBezTo>
                    <a:pt x="353" y="602"/>
                    <a:pt x="344" y="602"/>
                    <a:pt x="339" y="602"/>
                  </a:cubicBezTo>
                  <a:cubicBezTo>
                    <a:pt x="311" y="602"/>
                    <a:pt x="282" y="593"/>
                    <a:pt x="259" y="569"/>
                  </a:cubicBezTo>
                  <a:cubicBezTo>
                    <a:pt x="231" y="537"/>
                    <a:pt x="217" y="504"/>
                    <a:pt x="226" y="466"/>
                  </a:cubicBezTo>
                  <a:cubicBezTo>
                    <a:pt x="231" y="452"/>
                    <a:pt x="226" y="433"/>
                    <a:pt x="212" y="429"/>
                  </a:cubicBezTo>
                  <a:cubicBezTo>
                    <a:pt x="184" y="410"/>
                    <a:pt x="160" y="400"/>
                    <a:pt x="136" y="391"/>
                  </a:cubicBezTo>
                  <a:cubicBezTo>
                    <a:pt x="174" y="372"/>
                    <a:pt x="221" y="353"/>
                    <a:pt x="268" y="339"/>
                  </a:cubicBezTo>
                  <a:cubicBezTo>
                    <a:pt x="273" y="339"/>
                    <a:pt x="273" y="339"/>
                    <a:pt x="273" y="335"/>
                  </a:cubicBezTo>
                  <a:cubicBezTo>
                    <a:pt x="490" y="555"/>
                    <a:pt x="418" y="482"/>
                    <a:pt x="490" y="555"/>
                  </a:cubicBezTo>
                  <a:close/>
                  <a:moveTo>
                    <a:pt x="630" y="410"/>
                  </a:moveTo>
                  <a:lnTo>
                    <a:pt x="630" y="410"/>
                  </a:lnTo>
                  <a:cubicBezTo>
                    <a:pt x="626" y="415"/>
                    <a:pt x="612" y="429"/>
                    <a:pt x="602" y="443"/>
                  </a:cubicBezTo>
                  <a:cubicBezTo>
                    <a:pt x="574" y="466"/>
                    <a:pt x="537" y="509"/>
                    <a:pt x="518" y="527"/>
                  </a:cubicBezTo>
                  <a:cubicBezTo>
                    <a:pt x="301" y="311"/>
                    <a:pt x="374" y="383"/>
                    <a:pt x="301" y="311"/>
                  </a:cubicBezTo>
                  <a:cubicBezTo>
                    <a:pt x="320" y="287"/>
                    <a:pt x="362" y="255"/>
                    <a:pt x="386" y="226"/>
                  </a:cubicBezTo>
                  <a:cubicBezTo>
                    <a:pt x="400" y="212"/>
                    <a:pt x="414" y="203"/>
                    <a:pt x="419" y="193"/>
                  </a:cubicBezTo>
                  <a:cubicBezTo>
                    <a:pt x="523" y="94"/>
                    <a:pt x="715" y="38"/>
                    <a:pt x="790" y="38"/>
                  </a:cubicBezTo>
                  <a:cubicBezTo>
                    <a:pt x="790" y="99"/>
                    <a:pt x="739" y="302"/>
                    <a:pt x="630" y="410"/>
                  </a:cubicBezTo>
                  <a:close/>
                  <a:moveTo>
                    <a:pt x="508" y="452"/>
                  </a:moveTo>
                  <a:lnTo>
                    <a:pt x="508" y="452"/>
                  </a:lnTo>
                  <a:cubicBezTo>
                    <a:pt x="518" y="452"/>
                    <a:pt x="527" y="443"/>
                    <a:pt x="527" y="433"/>
                  </a:cubicBezTo>
                  <a:cubicBezTo>
                    <a:pt x="527" y="424"/>
                    <a:pt x="518" y="415"/>
                    <a:pt x="508" y="415"/>
                  </a:cubicBezTo>
                  <a:cubicBezTo>
                    <a:pt x="499" y="415"/>
                    <a:pt x="490" y="424"/>
                    <a:pt x="490" y="433"/>
                  </a:cubicBezTo>
                  <a:cubicBezTo>
                    <a:pt x="490" y="443"/>
                    <a:pt x="499" y="452"/>
                    <a:pt x="508" y="45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074E89A-3BAC-3A4E-8FBE-2C8EC4B16F41}"/>
              </a:ext>
            </a:extLst>
          </p:cNvPr>
          <p:cNvGrpSpPr/>
          <p:nvPr/>
        </p:nvGrpSpPr>
        <p:grpSpPr>
          <a:xfrm>
            <a:off x="3199533" y="4811184"/>
            <a:ext cx="828000" cy="828000"/>
            <a:chOff x="3199533" y="4479065"/>
            <a:chExt cx="634572" cy="73552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CF3820-6101-7346-80E2-10553EE9CD1F}"/>
                </a:ext>
              </a:extLst>
            </p:cNvPr>
            <p:cNvSpPr/>
            <p:nvPr/>
          </p:nvSpPr>
          <p:spPr>
            <a:xfrm>
              <a:off x="3199533" y="4479065"/>
              <a:ext cx="634572" cy="735523"/>
            </a:xfrm>
            <a:prstGeom prst="ellipse">
              <a:avLst/>
            </a:prstGeom>
            <a:solidFill>
              <a:srgbClr val="7FE1E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FD7789D-0418-C04F-9365-1C31641DE8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8860" y="4664675"/>
              <a:ext cx="275919" cy="319814"/>
            </a:xfrm>
            <a:custGeom>
              <a:avLst/>
              <a:gdLst>
                <a:gd name="T0" fmla="*/ 828 w 829"/>
                <a:gd name="T1" fmla="*/ 415 h 829"/>
                <a:gd name="T2" fmla="*/ 800 w 829"/>
                <a:gd name="T3" fmla="*/ 363 h 829"/>
                <a:gd name="T4" fmla="*/ 800 w 829"/>
                <a:gd name="T5" fmla="*/ 292 h 829"/>
                <a:gd name="T6" fmla="*/ 828 w 829"/>
                <a:gd name="T7" fmla="*/ 245 h 829"/>
                <a:gd name="T8" fmla="*/ 800 w 829"/>
                <a:gd name="T9" fmla="*/ 193 h 829"/>
                <a:gd name="T10" fmla="*/ 443 w 829"/>
                <a:gd name="T11" fmla="*/ 5 h 829"/>
                <a:gd name="T12" fmla="*/ 386 w 829"/>
                <a:gd name="T13" fmla="*/ 5 h 829"/>
                <a:gd name="T14" fmla="*/ 29 w 829"/>
                <a:gd name="T15" fmla="*/ 193 h 829"/>
                <a:gd name="T16" fmla="*/ 0 w 829"/>
                <a:gd name="T17" fmla="*/ 245 h 829"/>
                <a:gd name="T18" fmla="*/ 29 w 829"/>
                <a:gd name="T19" fmla="*/ 292 h 829"/>
                <a:gd name="T20" fmla="*/ 29 w 829"/>
                <a:gd name="T21" fmla="*/ 363 h 829"/>
                <a:gd name="T22" fmla="*/ 0 w 829"/>
                <a:gd name="T23" fmla="*/ 415 h 829"/>
                <a:gd name="T24" fmla="*/ 29 w 829"/>
                <a:gd name="T25" fmla="*/ 462 h 829"/>
                <a:gd name="T26" fmla="*/ 29 w 829"/>
                <a:gd name="T27" fmla="*/ 532 h 829"/>
                <a:gd name="T28" fmla="*/ 0 w 829"/>
                <a:gd name="T29" fmla="*/ 584 h 829"/>
                <a:gd name="T30" fmla="*/ 29 w 829"/>
                <a:gd name="T31" fmla="*/ 631 h 829"/>
                <a:gd name="T32" fmla="*/ 386 w 829"/>
                <a:gd name="T33" fmla="*/ 819 h 829"/>
                <a:gd name="T34" fmla="*/ 443 w 829"/>
                <a:gd name="T35" fmla="*/ 819 h 829"/>
                <a:gd name="T36" fmla="*/ 800 w 829"/>
                <a:gd name="T37" fmla="*/ 631 h 829"/>
                <a:gd name="T38" fmla="*/ 828 w 829"/>
                <a:gd name="T39" fmla="*/ 584 h 829"/>
                <a:gd name="T40" fmla="*/ 800 w 829"/>
                <a:gd name="T41" fmla="*/ 532 h 829"/>
                <a:gd name="T42" fmla="*/ 800 w 829"/>
                <a:gd name="T43" fmla="*/ 462 h 829"/>
                <a:gd name="T44" fmla="*/ 828 w 829"/>
                <a:gd name="T45" fmla="*/ 415 h 829"/>
                <a:gd name="T46" fmla="*/ 48 w 829"/>
                <a:gd name="T47" fmla="*/ 259 h 829"/>
                <a:gd name="T48" fmla="*/ 38 w 829"/>
                <a:gd name="T49" fmla="*/ 245 h 829"/>
                <a:gd name="T50" fmla="*/ 48 w 829"/>
                <a:gd name="T51" fmla="*/ 226 h 829"/>
                <a:gd name="T52" fmla="*/ 405 w 829"/>
                <a:gd name="T53" fmla="*/ 38 h 829"/>
                <a:gd name="T54" fmla="*/ 424 w 829"/>
                <a:gd name="T55" fmla="*/ 38 h 829"/>
                <a:gd name="T56" fmla="*/ 781 w 829"/>
                <a:gd name="T57" fmla="*/ 226 h 829"/>
                <a:gd name="T58" fmla="*/ 791 w 829"/>
                <a:gd name="T59" fmla="*/ 245 h 829"/>
                <a:gd name="T60" fmla="*/ 781 w 829"/>
                <a:gd name="T61" fmla="*/ 259 h 829"/>
                <a:gd name="T62" fmla="*/ 424 w 829"/>
                <a:gd name="T63" fmla="*/ 448 h 829"/>
                <a:gd name="T64" fmla="*/ 405 w 829"/>
                <a:gd name="T65" fmla="*/ 448 h 829"/>
                <a:gd name="T66" fmla="*/ 48 w 829"/>
                <a:gd name="T67" fmla="*/ 259 h 829"/>
                <a:gd name="T68" fmla="*/ 781 w 829"/>
                <a:gd name="T69" fmla="*/ 565 h 829"/>
                <a:gd name="T70" fmla="*/ 791 w 829"/>
                <a:gd name="T71" fmla="*/ 584 h 829"/>
                <a:gd name="T72" fmla="*/ 781 w 829"/>
                <a:gd name="T73" fmla="*/ 598 h 829"/>
                <a:gd name="T74" fmla="*/ 424 w 829"/>
                <a:gd name="T75" fmla="*/ 786 h 829"/>
                <a:gd name="T76" fmla="*/ 405 w 829"/>
                <a:gd name="T77" fmla="*/ 786 h 829"/>
                <a:gd name="T78" fmla="*/ 48 w 829"/>
                <a:gd name="T79" fmla="*/ 598 h 829"/>
                <a:gd name="T80" fmla="*/ 38 w 829"/>
                <a:gd name="T81" fmla="*/ 584 h 829"/>
                <a:gd name="T82" fmla="*/ 48 w 829"/>
                <a:gd name="T83" fmla="*/ 565 h 829"/>
                <a:gd name="T84" fmla="*/ 386 w 829"/>
                <a:gd name="T85" fmla="*/ 650 h 829"/>
                <a:gd name="T86" fmla="*/ 414 w 829"/>
                <a:gd name="T87" fmla="*/ 659 h 829"/>
                <a:gd name="T88" fmla="*/ 443 w 829"/>
                <a:gd name="T89" fmla="*/ 650 h 829"/>
                <a:gd name="T90" fmla="*/ 781 w 829"/>
                <a:gd name="T91" fmla="*/ 565 h 829"/>
                <a:gd name="T92" fmla="*/ 781 w 829"/>
                <a:gd name="T93" fmla="*/ 429 h 829"/>
                <a:gd name="T94" fmla="*/ 424 w 829"/>
                <a:gd name="T95" fmla="*/ 617 h 829"/>
                <a:gd name="T96" fmla="*/ 414 w 829"/>
                <a:gd name="T97" fmla="*/ 621 h 829"/>
                <a:gd name="T98" fmla="*/ 405 w 829"/>
                <a:gd name="T99" fmla="*/ 617 h 829"/>
                <a:gd name="T100" fmla="*/ 48 w 829"/>
                <a:gd name="T101" fmla="*/ 429 h 829"/>
                <a:gd name="T102" fmla="*/ 48 w 829"/>
                <a:gd name="T103" fmla="*/ 396 h 829"/>
                <a:gd name="T104" fmla="*/ 137 w 829"/>
                <a:gd name="T105" fmla="*/ 349 h 829"/>
                <a:gd name="T106" fmla="*/ 386 w 829"/>
                <a:gd name="T107" fmla="*/ 481 h 829"/>
                <a:gd name="T108" fmla="*/ 443 w 829"/>
                <a:gd name="T109" fmla="*/ 481 h 829"/>
                <a:gd name="T110" fmla="*/ 692 w 829"/>
                <a:gd name="T111" fmla="*/ 349 h 829"/>
                <a:gd name="T112" fmla="*/ 781 w 829"/>
                <a:gd name="T113" fmla="*/ 396 h 829"/>
                <a:gd name="T114" fmla="*/ 781 w 829"/>
                <a:gd name="T115" fmla="*/ 429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829" h="829">
                  <a:moveTo>
                    <a:pt x="828" y="415"/>
                  </a:moveTo>
                  <a:lnTo>
                    <a:pt x="828" y="415"/>
                  </a:lnTo>
                  <a:cubicBezTo>
                    <a:pt x="828" y="391"/>
                    <a:pt x="814" y="372"/>
                    <a:pt x="800" y="363"/>
                  </a:cubicBezTo>
                  <a:lnTo>
                    <a:pt x="800" y="363"/>
                  </a:lnTo>
                  <a:cubicBezTo>
                    <a:pt x="734" y="330"/>
                    <a:pt x="756" y="341"/>
                    <a:pt x="734" y="330"/>
                  </a:cubicBezTo>
                  <a:cubicBezTo>
                    <a:pt x="800" y="292"/>
                    <a:pt x="778" y="305"/>
                    <a:pt x="800" y="292"/>
                  </a:cubicBezTo>
                  <a:lnTo>
                    <a:pt x="800" y="292"/>
                  </a:lnTo>
                  <a:cubicBezTo>
                    <a:pt x="814" y="283"/>
                    <a:pt x="828" y="264"/>
                    <a:pt x="828" y="245"/>
                  </a:cubicBezTo>
                  <a:cubicBezTo>
                    <a:pt x="828" y="222"/>
                    <a:pt x="814" y="203"/>
                    <a:pt x="800" y="193"/>
                  </a:cubicBezTo>
                  <a:lnTo>
                    <a:pt x="800" y="193"/>
                  </a:lnTo>
                  <a:cubicBezTo>
                    <a:pt x="443" y="5"/>
                    <a:pt x="562" y="68"/>
                    <a:pt x="443" y="5"/>
                  </a:cubicBezTo>
                  <a:lnTo>
                    <a:pt x="443" y="5"/>
                  </a:lnTo>
                  <a:cubicBezTo>
                    <a:pt x="433" y="0"/>
                    <a:pt x="424" y="0"/>
                    <a:pt x="414" y="0"/>
                  </a:cubicBezTo>
                  <a:cubicBezTo>
                    <a:pt x="405" y="0"/>
                    <a:pt x="395" y="0"/>
                    <a:pt x="386" y="5"/>
                  </a:cubicBezTo>
                  <a:lnTo>
                    <a:pt x="386" y="5"/>
                  </a:lnTo>
                  <a:cubicBezTo>
                    <a:pt x="29" y="193"/>
                    <a:pt x="148" y="131"/>
                    <a:pt x="29" y="193"/>
                  </a:cubicBezTo>
                  <a:lnTo>
                    <a:pt x="29" y="193"/>
                  </a:lnTo>
                  <a:cubicBezTo>
                    <a:pt x="15" y="203"/>
                    <a:pt x="0" y="222"/>
                    <a:pt x="0" y="245"/>
                  </a:cubicBezTo>
                  <a:cubicBezTo>
                    <a:pt x="0" y="264"/>
                    <a:pt x="15" y="283"/>
                    <a:pt x="29" y="292"/>
                  </a:cubicBezTo>
                  <a:lnTo>
                    <a:pt x="29" y="292"/>
                  </a:lnTo>
                  <a:cubicBezTo>
                    <a:pt x="95" y="330"/>
                    <a:pt x="73" y="318"/>
                    <a:pt x="95" y="330"/>
                  </a:cubicBezTo>
                  <a:cubicBezTo>
                    <a:pt x="29" y="363"/>
                    <a:pt x="51" y="352"/>
                    <a:pt x="29" y="363"/>
                  </a:cubicBezTo>
                  <a:lnTo>
                    <a:pt x="29" y="363"/>
                  </a:lnTo>
                  <a:cubicBezTo>
                    <a:pt x="15" y="372"/>
                    <a:pt x="0" y="391"/>
                    <a:pt x="0" y="415"/>
                  </a:cubicBezTo>
                  <a:cubicBezTo>
                    <a:pt x="0" y="433"/>
                    <a:pt x="15" y="452"/>
                    <a:pt x="29" y="462"/>
                  </a:cubicBezTo>
                  <a:lnTo>
                    <a:pt x="29" y="462"/>
                  </a:lnTo>
                  <a:cubicBezTo>
                    <a:pt x="95" y="499"/>
                    <a:pt x="73" y="487"/>
                    <a:pt x="95" y="499"/>
                  </a:cubicBezTo>
                  <a:cubicBezTo>
                    <a:pt x="29" y="532"/>
                    <a:pt x="51" y="521"/>
                    <a:pt x="29" y="532"/>
                  </a:cubicBezTo>
                  <a:lnTo>
                    <a:pt x="29" y="532"/>
                  </a:lnTo>
                  <a:cubicBezTo>
                    <a:pt x="15" y="541"/>
                    <a:pt x="0" y="560"/>
                    <a:pt x="0" y="584"/>
                  </a:cubicBezTo>
                  <a:cubicBezTo>
                    <a:pt x="0" y="602"/>
                    <a:pt x="15" y="621"/>
                    <a:pt x="29" y="631"/>
                  </a:cubicBezTo>
                  <a:lnTo>
                    <a:pt x="29" y="631"/>
                  </a:lnTo>
                  <a:cubicBezTo>
                    <a:pt x="386" y="819"/>
                    <a:pt x="267" y="757"/>
                    <a:pt x="386" y="819"/>
                  </a:cubicBezTo>
                  <a:lnTo>
                    <a:pt x="386" y="819"/>
                  </a:lnTo>
                  <a:cubicBezTo>
                    <a:pt x="395" y="824"/>
                    <a:pt x="405" y="828"/>
                    <a:pt x="414" y="828"/>
                  </a:cubicBezTo>
                  <a:cubicBezTo>
                    <a:pt x="424" y="828"/>
                    <a:pt x="433" y="824"/>
                    <a:pt x="443" y="819"/>
                  </a:cubicBezTo>
                  <a:lnTo>
                    <a:pt x="443" y="819"/>
                  </a:lnTo>
                  <a:cubicBezTo>
                    <a:pt x="800" y="631"/>
                    <a:pt x="681" y="694"/>
                    <a:pt x="800" y="631"/>
                  </a:cubicBezTo>
                  <a:lnTo>
                    <a:pt x="800" y="631"/>
                  </a:lnTo>
                  <a:cubicBezTo>
                    <a:pt x="814" y="621"/>
                    <a:pt x="828" y="602"/>
                    <a:pt x="828" y="584"/>
                  </a:cubicBezTo>
                  <a:cubicBezTo>
                    <a:pt x="828" y="560"/>
                    <a:pt x="814" y="541"/>
                    <a:pt x="800" y="532"/>
                  </a:cubicBezTo>
                  <a:lnTo>
                    <a:pt x="800" y="532"/>
                  </a:lnTo>
                  <a:cubicBezTo>
                    <a:pt x="734" y="499"/>
                    <a:pt x="756" y="510"/>
                    <a:pt x="734" y="499"/>
                  </a:cubicBezTo>
                  <a:cubicBezTo>
                    <a:pt x="800" y="462"/>
                    <a:pt x="778" y="475"/>
                    <a:pt x="800" y="462"/>
                  </a:cubicBezTo>
                  <a:lnTo>
                    <a:pt x="800" y="462"/>
                  </a:lnTo>
                  <a:cubicBezTo>
                    <a:pt x="814" y="452"/>
                    <a:pt x="828" y="433"/>
                    <a:pt x="828" y="415"/>
                  </a:cubicBezTo>
                  <a:close/>
                  <a:moveTo>
                    <a:pt x="48" y="259"/>
                  </a:moveTo>
                  <a:lnTo>
                    <a:pt x="48" y="259"/>
                  </a:lnTo>
                  <a:lnTo>
                    <a:pt x="48" y="259"/>
                  </a:lnTo>
                  <a:cubicBezTo>
                    <a:pt x="43" y="259"/>
                    <a:pt x="38" y="250"/>
                    <a:pt x="38" y="245"/>
                  </a:cubicBezTo>
                  <a:cubicBezTo>
                    <a:pt x="38" y="236"/>
                    <a:pt x="43" y="231"/>
                    <a:pt x="48" y="226"/>
                  </a:cubicBezTo>
                  <a:lnTo>
                    <a:pt x="48" y="226"/>
                  </a:lnTo>
                  <a:cubicBezTo>
                    <a:pt x="405" y="38"/>
                    <a:pt x="286" y="101"/>
                    <a:pt x="405" y="38"/>
                  </a:cubicBezTo>
                  <a:lnTo>
                    <a:pt x="405" y="38"/>
                  </a:lnTo>
                  <a:cubicBezTo>
                    <a:pt x="410" y="38"/>
                    <a:pt x="410" y="38"/>
                    <a:pt x="414" y="38"/>
                  </a:cubicBezTo>
                  <a:cubicBezTo>
                    <a:pt x="419" y="38"/>
                    <a:pt x="419" y="38"/>
                    <a:pt x="424" y="38"/>
                  </a:cubicBezTo>
                  <a:lnTo>
                    <a:pt x="424" y="38"/>
                  </a:lnTo>
                  <a:cubicBezTo>
                    <a:pt x="781" y="226"/>
                    <a:pt x="662" y="164"/>
                    <a:pt x="781" y="226"/>
                  </a:cubicBezTo>
                  <a:lnTo>
                    <a:pt x="781" y="226"/>
                  </a:lnTo>
                  <a:cubicBezTo>
                    <a:pt x="786" y="231"/>
                    <a:pt x="791" y="236"/>
                    <a:pt x="791" y="245"/>
                  </a:cubicBezTo>
                  <a:cubicBezTo>
                    <a:pt x="791" y="250"/>
                    <a:pt x="786" y="259"/>
                    <a:pt x="781" y="259"/>
                  </a:cubicBezTo>
                  <a:lnTo>
                    <a:pt x="781" y="259"/>
                  </a:lnTo>
                  <a:cubicBezTo>
                    <a:pt x="424" y="448"/>
                    <a:pt x="543" y="385"/>
                    <a:pt x="424" y="448"/>
                  </a:cubicBezTo>
                  <a:lnTo>
                    <a:pt x="424" y="448"/>
                  </a:lnTo>
                  <a:cubicBezTo>
                    <a:pt x="419" y="452"/>
                    <a:pt x="419" y="452"/>
                    <a:pt x="414" y="452"/>
                  </a:cubicBezTo>
                  <a:cubicBezTo>
                    <a:pt x="410" y="452"/>
                    <a:pt x="410" y="452"/>
                    <a:pt x="405" y="448"/>
                  </a:cubicBezTo>
                  <a:lnTo>
                    <a:pt x="405" y="448"/>
                  </a:lnTo>
                  <a:cubicBezTo>
                    <a:pt x="286" y="385"/>
                    <a:pt x="167" y="322"/>
                    <a:pt x="48" y="259"/>
                  </a:cubicBezTo>
                  <a:close/>
                  <a:moveTo>
                    <a:pt x="781" y="565"/>
                  </a:moveTo>
                  <a:lnTo>
                    <a:pt x="781" y="565"/>
                  </a:lnTo>
                  <a:lnTo>
                    <a:pt x="781" y="565"/>
                  </a:lnTo>
                  <a:cubicBezTo>
                    <a:pt x="786" y="569"/>
                    <a:pt x="791" y="574"/>
                    <a:pt x="791" y="584"/>
                  </a:cubicBezTo>
                  <a:cubicBezTo>
                    <a:pt x="791" y="588"/>
                    <a:pt x="786" y="598"/>
                    <a:pt x="781" y="598"/>
                  </a:cubicBezTo>
                  <a:lnTo>
                    <a:pt x="781" y="598"/>
                  </a:lnTo>
                  <a:cubicBezTo>
                    <a:pt x="424" y="786"/>
                    <a:pt x="543" y="724"/>
                    <a:pt x="424" y="786"/>
                  </a:cubicBezTo>
                  <a:lnTo>
                    <a:pt x="424" y="786"/>
                  </a:lnTo>
                  <a:cubicBezTo>
                    <a:pt x="419" y="791"/>
                    <a:pt x="419" y="791"/>
                    <a:pt x="414" y="791"/>
                  </a:cubicBezTo>
                  <a:cubicBezTo>
                    <a:pt x="410" y="791"/>
                    <a:pt x="410" y="791"/>
                    <a:pt x="405" y="786"/>
                  </a:cubicBezTo>
                  <a:lnTo>
                    <a:pt x="405" y="786"/>
                  </a:lnTo>
                  <a:cubicBezTo>
                    <a:pt x="48" y="598"/>
                    <a:pt x="167" y="661"/>
                    <a:pt x="48" y="598"/>
                  </a:cubicBezTo>
                  <a:lnTo>
                    <a:pt x="48" y="598"/>
                  </a:lnTo>
                  <a:cubicBezTo>
                    <a:pt x="43" y="598"/>
                    <a:pt x="38" y="588"/>
                    <a:pt x="38" y="584"/>
                  </a:cubicBezTo>
                  <a:cubicBezTo>
                    <a:pt x="38" y="574"/>
                    <a:pt x="43" y="569"/>
                    <a:pt x="48" y="565"/>
                  </a:cubicBezTo>
                  <a:lnTo>
                    <a:pt x="48" y="565"/>
                  </a:lnTo>
                  <a:cubicBezTo>
                    <a:pt x="137" y="518"/>
                    <a:pt x="108" y="534"/>
                    <a:pt x="137" y="518"/>
                  </a:cubicBezTo>
                  <a:cubicBezTo>
                    <a:pt x="386" y="650"/>
                    <a:pt x="303" y="606"/>
                    <a:pt x="386" y="650"/>
                  </a:cubicBezTo>
                  <a:lnTo>
                    <a:pt x="386" y="650"/>
                  </a:lnTo>
                  <a:cubicBezTo>
                    <a:pt x="395" y="654"/>
                    <a:pt x="405" y="659"/>
                    <a:pt x="414" y="659"/>
                  </a:cubicBezTo>
                  <a:cubicBezTo>
                    <a:pt x="424" y="659"/>
                    <a:pt x="433" y="654"/>
                    <a:pt x="443" y="650"/>
                  </a:cubicBezTo>
                  <a:lnTo>
                    <a:pt x="443" y="650"/>
                  </a:lnTo>
                  <a:cubicBezTo>
                    <a:pt x="692" y="518"/>
                    <a:pt x="609" y="562"/>
                    <a:pt x="692" y="518"/>
                  </a:cubicBezTo>
                  <a:cubicBezTo>
                    <a:pt x="722" y="534"/>
                    <a:pt x="752" y="550"/>
                    <a:pt x="781" y="565"/>
                  </a:cubicBezTo>
                  <a:close/>
                  <a:moveTo>
                    <a:pt x="781" y="429"/>
                  </a:moveTo>
                  <a:lnTo>
                    <a:pt x="781" y="429"/>
                  </a:lnTo>
                  <a:lnTo>
                    <a:pt x="781" y="429"/>
                  </a:lnTo>
                  <a:cubicBezTo>
                    <a:pt x="424" y="617"/>
                    <a:pt x="543" y="555"/>
                    <a:pt x="424" y="617"/>
                  </a:cubicBezTo>
                  <a:lnTo>
                    <a:pt x="424" y="617"/>
                  </a:lnTo>
                  <a:cubicBezTo>
                    <a:pt x="419" y="621"/>
                    <a:pt x="419" y="621"/>
                    <a:pt x="414" y="621"/>
                  </a:cubicBezTo>
                  <a:cubicBezTo>
                    <a:pt x="410" y="621"/>
                    <a:pt x="410" y="621"/>
                    <a:pt x="405" y="617"/>
                  </a:cubicBezTo>
                  <a:lnTo>
                    <a:pt x="405" y="617"/>
                  </a:lnTo>
                  <a:cubicBezTo>
                    <a:pt x="48" y="429"/>
                    <a:pt x="167" y="492"/>
                    <a:pt x="48" y="429"/>
                  </a:cubicBezTo>
                  <a:lnTo>
                    <a:pt x="48" y="429"/>
                  </a:lnTo>
                  <a:cubicBezTo>
                    <a:pt x="43" y="429"/>
                    <a:pt x="38" y="419"/>
                    <a:pt x="38" y="415"/>
                  </a:cubicBezTo>
                  <a:cubicBezTo>
                    <a:pt x="38" y="405"/>
                    <a:pt x="43" y="400"/>
                    <a:pt x="48" y="396"/>
                  </a:cubicBezTo>
                  <a:lnTo>
                    <a:pt x="48" y="396"/>
                  </a:lnTo>
                  <a:cubicBezTo>
                    <a:pt x="137" y="349"/>
                    <a:pt x="108" y="365"/>
                    <a:pt x="137" y="349"/>
                  </a:cubicBezTo>
                  <a:cubicBezTo>
                    <a:pt x="386" y="481"/>
                    <a:pt x="303" y="437"/>
                    <a:pt x="386" y="481"/>
                  </a:cubicBezTo>
                  <a:lnTo>
                    <a:pt x="386" y="481"/>
                  </a:lnTo>
                  <a:cubicBezTo>
                    <a:pt x="395" y="485"/>
                    <a:pt x="405" y="490"/>
                    <a:pt x="414" y="490"/>
                  </a:cubicBezTo>
                  <a:cubicBezTo>
                    <a:pt x="424" y="490"/>
                    <a:pt x="433" y="485"/>
                    <a:pt x="443" y="481"/>
                  </a:cubicBezTo>
                  <a:lnTo>
                    <a:pt x="443" y="481"/>
                  </a:lnTo>
                  <a:cubicBezTo>
                    <a:pt x="692" y="349"/>
                    <a:pt x="609" y="393"/>
                    <a:pt x="692" y="349"/>
                  </a:cubicBezTo>
                  <a:cubicBezTo>
                    <a:pt x="781" y="396"/>
                    <a:pt x="752" y="381"/>
                    <a:pt x="781" y="396"/>
                  </a:cubicBezTo>
                  <a:lnTo>
                    <a:pt x="781" y="396"/>
                  </a:lnTo>
                  <a:cubicBezTo>
                    <a:pt x="786" y="400"/>
                    <a:pt x="791" y="405"/>
                    <a:pt x="791" y="415"/>
                  </a:cubicBezTo>
                  <a:cubicBezTo>
                    <a:pt x="791" y="419"/>
                    <a:pt x="786" y="429"/>
                    <a:pt x="781" y="4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9FEFF3-EB79-E948-90CA-49CE8F075153}"/>
              </a:ext>
            </a:extLst>
          </p:cNvPr>
          <p:cNvGrpSpPr/>
          <p:nvPr/>
        </p:nvGrpSpPr>
        <p:grpSpPr>
          <a:xfrm>
            <a:off x="5587607" y="4811184"/>
            <a:ext cx="828000" cy="828000"/>
            <a:chOff x="5587607" y="4479065"/>
            <a:chExt cx="634572" cy="73552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F057E8B-1753-BB44-B867-83E187451EA0}"/>
                </a:ext>
              </a:extLst>
            </p:cNvPr>
            <p:cNvSpPr/>
            <p:nvPr/>
          </p:nvSpPr>
          <p:spPr>
            <a:xfrm>
              <a:off x="5587607" y="4479065"/>
              <a:ext cx="634572" cy="735523"/>
            </a:xfrm>
            <a:prstGeom prst="ellipse">
              <a:avLst/>
            </a:prstGeom>
            <a:solidFill>
              <a:srgbClr val="A4D53C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D327A6D-3822-E841-B5E7-3ACA35360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2879" y="4635255"/>
              <a:ext cx="275919" cy="319814"/>
            </a:xfrm>
            <a:custGeom>
              <a:avLst/>
              <a:gdLst>
                <a:gd name="T0" fmla="*/ 508 w 829"/>
                <a:gd name="T1" fmla="*/ 301 h 829"/>
                <a:gd name="T2" fmla="*/ 602 w 829"/>
                <a:gd name="T3" fmla="*/ 207 h 829"/>
                <a:gd name="T4" fmla="*/ 527 w 829"/>
                <a:gd name="T5" fmla="*/ 235 h 829"/>
                <a:gd name="T6" fmla="*/ 508 w 829"/>
                <a:gd name="T7" fmla="*/ 0 h 829"/>
                <a:gd name="T8" fmla="*/ 447 w 829"/>
                <a:gd name="T9" fmla="*/ 193 h 829"/>
                <a:gd name="T10" fmla="*/ 419 w 829"/>
                <a:gd name="T11" fmla="*/ 221 h 829"/>
                <a:gd name="T12" fmla="*/ 753 w 829"/>
                <a:gd name="T13" fmla="*/ 701 h 829"/>
                <a:gd name="T14" fmla="*/ 828 w 829"/>
                <a:gd name="T15" fmla="*/ 362 h 829"/>
                <a:gd name="T16" fmla="*/ 659 w 829"/>
                <a:gd name="T17" fmla="*/ 339 h 829"/>
                <a:gd name="T18" fmla="*/ 179 w 829"/>
                <a:gd name="T19" fmla="*/ 240 h 829"/>
                <a:gd name="T20" fmla="*/ 0 w 829"/>
                <a:gd name="T21" fmla="*/ 244 h 829"/>
                <a:gd name="T22" fmla="*/ 263 w 829"/>
                <a:gd name="T23" fmla="*/ 701 h 829"/>
                <a:gd name="T24" fmla="*/ 263 w 829"/>
                <a:gd name="T25" fmla="*/ 752 h 829"/>
                <a:gd name="T26" fmla="*/ 405 w 829"/>
                <a:gd name="T27" fmla="*/ 715 h 829"/>
                <a:gd name="T28" fmla="*/ 678 w 829"/>
                <a:gd name="T29" fmla="*/ 828 h 829"/>
                <a:gd name="T30" fmla="*/ 753 w 829"/>
                <a:gd name="T31" fmla="*/ 701 h 829"/>
                <a:gd name="T32" fmla="*/ 786 w 829"/>
                <a:gd name="T33" fmla="*/ 376 h 829"/>
                <a:gd name="T34" fmla="*/ 678 w 829"/>
                <a:gd name="T35" fmla="*/ 376 h 829"/>
                <a:gd name="T36" fmla="*/ 339 w 829"/>
                <a:gd name="T37" fmla="*/ 376 h 829"/>
                <a:gd name="T38" fmla="*/ 216 w 829"/>
                <a:gd name="T39" fmla="*/ 376 h 829"/>
                <a:gd name="T40" fmla="*/ 245 w 829"/>
                <a:gd name="T41" fmla="*/ 489 h 829"/>
                <a:gd name="T42" fmla="*/ 268 w 829"/>
                <a:gd name="T43" fmla="*/ 564 h 829"/>
                <a:gd name="T44" fmla="*/ 367 w 829"/>
                <a:gd name="T45" fmla="*/ 602 h 829"/>
                <a:gd name="T46" fmla="*/ 278 w 829"/>
                <a:gd name="T47" fmla="*/ 602 h 829"/>
                <a:gd name="T48" fmla="*/ 301 w 829"/>
                <a:gd name="T49" fmla="*/ 752 h 829"/>
                <a:gd name="T50" fmla="*/ 339 w 829"/>
                <a:gd name="T51" fmla="*/ 790 h 829"/>
                <a:gd name="T52" fmla="*/ 414 w 829"/>
                <a:gd name="T53" fmla="*/ 677 h 829"/>
                <a:gd name="T54" fmla="*/ 489 w 829"/>
                <a:gd name="T55" fmla="*/ 677 h 829"/>
                <a:gd name="T56" fmla="*/ 400 w 829"/>
                <a:gd name="T57" fmla="*/ 564 h 829"/>
                <a:gd name="T58" fmla="*/ 489 w 829"/>
                <a:gd name="T59" fmla="*/ 564 h 829"/>
                <a:gd name="T60" fmla="*/ 386 w 829"/>
                <a:gd name="T61" fmla="*/ 451 h 829"/>
                <a:gd name="T62" fmla="*/ 489 w 829"/>
                <a:gd name="T63" fmla="*/ 451 h 829"/>
                <a:gd name="T64" fmla="*/ 527 w 829"/>
                <a:gd name="T65" fmla="*/ 677 h 829"/>
                <a:gd name="T66" fmla="*/ 602 w 829"/>
                <a:gd name="T67" fmla="*/ 677 h 829"/>
                <a:gd name="T68" fmla="*/ 527 w 829"/>
                <a:gd name="T69" fmla="*/ 564 h 829"/>
                <a:gd name="T70" fmla="*/ 617 w 829"/>
                <a:gd name="T71" fmla="*/ 564 h 829"/>
                <a:gd name="T72" fmla="*/ 527 w 829"/>
                <a:gd name="T73" fmla="*/ 451 h 829"/>
                <a:gd name="T74" fmla="*/ 631 w 829"/>
                <a:gd name="T75" fmla="*/ 451 h 829"/>
                <a:gd name="T76" fmla="*/ 640 w 829"/>
                <a:gd name="T77" fmla="*/ 752 h 829"/>
                <a:gd name="T78" fmla="*/ 678 w 829"/>
                <a:gd name="T79" fmla="*/ 790 h 829"/>
                <a:gd name="T80" fmla="*/ 640 w 829"/>
                <a:gd name="T81" fmla="*/ 677 h 829"/>
                <a:gd name="T82" fmla="*/ 720 w 829"/>
                <a:gd name="T83" fmla="*/ 677 h 829"/>
                <a:gd name="T84" fmla="*/ 664 w 829"/>
                <a:gd name="T85" fmla="*/ 489 h 829"/>
                <a:gd name="T86" fmla="*/ 654 w 829"/>
                <a:gd name="T87" fmla="*/ 564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29" h="829">
                  <a:moveTo>
                    <a:pt x="494" y="296"/>
                  </a:moveTo>
                  <a:lnTo>
                    <a:pt x="494" y="296"/>
                  </a:lnTo>
                  <a:cubicBezTo>
                    <a:pt x="499" y="301"/>
                    <a:pt x="504" y="301"/>
                    <a:pt x="508" y="301"/>
                  </a:cubicBezTo>
                  <a:cubicBezTo>
                    <a:pt x="513" y="301"/>
                    <a:pt x="518" y="301"/>
                    <a:pt x="522" y="296"/>
                  </a:cubicBezTo>
                  <a:cubicBezTo>
                    <a:pt x="598" y="221"/>
                    <a:pt x="573" y="246"/>
                    <a:pt x="598" y="221"/>
                  </a:cubicBezTo>
                  <a:cubicBezTo>
                    <a:pt x="602" y="216"/>
                    <a:pt x="602" y="211"/>
                    <a:pt x="602" y="207"/>
                  </a:cubicBezTo>
                  <a:cubicBezTo>
                    <a:pt x="602" y="197"/>
                    <a:pt x="593" y="188"/>
                    <a:pt x="584" y="188"/>
                  </a:cubicBezTo>
                  <a:cubicBezTo>
                    <a:pt x="579" y="188"/>
                    <a:pt x="574" y="188"/>
                    <a:pt x="569" y="193"/>
                  </a:cubicBezTo>
                  <a:cubicBezTo>
                    <a:pt x="527" y="235"/>
                    <a:pt x="541" y="221"/>
                    <a:pt x="527" y="235"/>
                  </a:cubicBezTo>
                  <a:cubicBezTo>
                    <a:pt x="527" y="18"/>
                    <a:pt x="527" y="90"/>
                    <a:pt x="527" y="18"/>
                  </a:cubicBezTo>
                  <a:lnTo>
                    <a:pt x="527" y="18"/>
                  </a:lnTo>
                  <a:cubicBezTo>
                    <a:pt x="527" y="9"/>
                    <a:pt x="518" y="0"/>
                    <a:pt x="508" y="0"/>
                  </a:cubicBezTo>
                  <a:cubicBezTo>
                    <a:pt x="499" y="0"/>
                    <a:pt x="489" y="9"/>
                    <a:pt x="489" y="18"/>
                  </a:cubicBezTo>
                  <a:cubicBezTo>
                    <a:pt x="489" y="235"/>
                    <a:pt x="489" y="162"/>
                    <a:pt x="489" y="235"/>
                  </a:cubicBezTo>
                  <a:cubicBezTo>
                    <a:pt x="447" y="193"/>
                    <a:pt x="461" y="207"/>
                    <a:pt x="447" y="193"/>
                  </a:cubicBezTo>
                  <a:cubicBezTo>
                    <a:pt x="442" y="188"/>
                    <a:pt x="438" y="188"/>
                    <a:pt x="433" y="188"/>
                  </a:cubicBezTo>
                  <a:cubicBezTo>
                    <a:pt x="424" y="188"/>
                    <a:pt x="414" y="197"/>
                    <a:pt x="414" y="207"/>
                  </a:cubicBezTo>
                  <a:cubicBezTo>
                    <a:pt x="414" y="211"/>
                    <a:pt x="414" y="216"/>
                    <a:pt x="419" y="221"/>
                  </a:cubicBezTo>
                  <a:cubicBezTo>
                    <a:pt x="444" y="246"/>
                    <a:pt x="469" y="271"/>
                    <a:pt x="494" y="296"/>
                  </a:cubicBezTo>
                  <a:close/>
                  <a:moveTo>
                    <a:pt x="753" y="701"/>
                  </a:moveTo>
                  <a:lnTo>
                    <a:pt x="753" y="701"/>
                  </a:lnTo>
                  <a:lnTo>
                    <a:pt x="753" y="701"/>
                  </a:lnTo>
                  <a:cubicBezTo>
                    <a:pt x="828" y="362"/>
                    <a:pt x="803" y="475"/>
                    <a:pt x="828" y="362"/>
                  </a:cubicBezTo>
                  <a:lnTo>
                    <a:pt x="828" y="362"/>
                  </a:lnTo>
                  <a:cubicBezTo>
                    <a:pt x="828" y="360"/>
                    <a:pt x="828" y="358"/>
                    <a:pt x="828" y="357"/>
                  </a:cubicBezTo>
                  <a:cubicBezTo>
                    <a:pt x="828" y="348"/>
                    <a:pt x="819" y="339"/>
                    <a:pt x="809" y="339"/>
                  </a:cubicBezTo>
                  <a:cubicBezTo>
                    <a:pt x="659" y="339"/>
                    <a:pt x="709" y="339"/>
                    <a:pt x="659" y="339"/>
                  </a:cubicBezTo>
                  <a:cubicBezTo>
                    <a:pt x="207" y="339"/>
                    <a:pt x="358" y="339"/>
                    <a:pt x="207" y="339"/>
                  </a:cubicBezTo>
                  <a:cubicBezTo>
                    <a:pt x="179" y="240"/>
                    <a:pt x="189" y="273"/>
                    <a:pt x="179" y="240"/>
                  </a:cubicBezTo>
                  <a:lnTo>
                    <a:pt x="179" y="240"/>
                  </a:lnTo>
                  <a:cubicBezTo>
                    <a:pt x="179" y="230"/>
                    <a:pt x="170" y="226"/>
                    <a:pt x="160" y="226"/>
                  </a:cubicBezTo>
                  <a:cubicBezTo>
                    <a:pt x="19" y="226"/>
                    <a:pt x="66" y="226"/>
                    <a:pt x="19" y="226"/>
                  </a:cubicBezTo>
                  <a:cubicBezTo>
                    <a:pt x="10" y="226"/>
                    <a:pt x="0" y="235"/>
                    <a:pt x="0" y="244"/>
                  </a:cubicBezTo>
                  <a:cubicBezTo>
                    <a:pt x="0" y="254"/>
                    <a:pt x="10" y="263"/>
                    <a:pt x="19" y="263"/>
                  </a:cubicBezTo>
                  <a:cubicBezTo>
                    <a:pt x="146" y="263"/>
                    <a:pt x="104" y="263"/>
                    <a:pt x="146" y="263"/>
                  </a:cubicBezTo>
                  <a:cubicBezTo>
                    <a:pt x="263" y="701"/>
                    <a:pt x="224" y="555"/>
                    <a:pt x="263" y="701"/>
                  </a:cubicBezTo>
                  <a:lnTo>
                    <a:pt x="263" y="701"/>
                  </a:lnTo>
                  <a:cubicBezTo>
                    <a:pt x="268" y="705"/>
                    <a:pt x="268" y="710"/>
                    <a:pt x="273" y="715"/>
                  </a:cubicBezTo>
                  <a:cubicBezTo>
                    <a:pt x="268" y="724"/>
                    <a:pt x="263" y="738"/>
                    <a:pt x="263" y="752"/>
                  </a:cubicBezTo>
                  <a:cubicBezTo>
                    <a:pt x="263" y="795"/>
                    <a:pt x="296" y="828"/>
                    <a:pt x="339" y="828"/>
                  </a:cubicBezTo>
                  <a:cubicBezTo>
                    <a:pt x="381" y="828"/>
                    <a:pt x="414" y="795"/>
                    <a:pt x="414" y="752"/>
                  </a:cubicBezTo>
                  <a:cubicBezTo>
                    <a:pt x="414" y="738"/>
                    <a:pt x="409" y="724"/>
                    <a:pt x="405" y="715"/>
                  </a:cubicBezTo>
                  <a:cubicBezTo>
                    <a:pt x="612" y="715"/>
                    <a:pt x="543" y="715"/>
                    <a:pt x="612" y="715"/>
                  </a:cubicBezTo>
                  <a:cubicBezTo>
                    <a:pt x="607" y="724"/>
                    <a:pt x="602" y="738"/>
                    <a:pt x="602" y="752"/>
                  </a:cubicBezTo>
                  <a:cubicBezTo>
                    <a:pt x="602" y="795"/>
                    <a:pt x="635" y="828"/>
                    <a:pt x="678" y="828"/>
                  </a:cubicBezTo>
                  <a:cubicBezTo>
                    <a:pt x="720" y="828"/>
                    <a:pt x="753" y="795"/>
                    <a:pt x="753" y="752"/>
                  </a:cubicBezTo>
                  <a:cubicBezTo>
                    <a:pt x="753" y="738"/>
                    <a:pt x="748" y="724"/>
                    <a:pt x="743" y="715"/>
                  </a:cubicBezTo>
                  <a:cubicBezTo>
                    <a:pt x="748" y="710"/>
                    <a:pt x="753" y="705"/>
                    <a:pt x="753" y="701"/>
                  </a:cubicBezTo>
                  <a:close/>
                  <a:moveTo>
                    <a:pt x="678" y="376"/>
                  </a:moveTo>
                  <a:lnTo>
                    <a:pt x="678" y="376"/>
                  </a:lnTo>
                  <a:cubicBezTo>
                    <a:pt x="786" y="376"/>
                    <a:pt x="750" y="376"/>
                    <a:pt x="786" y="376"/>
                  </a:cubicBezTo>
                  <a:cubicBezTo>
                    <a:pt x="767" y="451"/>
                    <a:pt x="774" y="426"/>
                    <a:pt x="767" y="451"/>
                  </a:cubicBezTo>
                  <a:cubicBezTo>
                    <a:pt x="668" y="451"/>
                    <a:pt x="701" y="451"/>
                    <a:pt x="668" y="451"/>
                  </a:cubicBezTo>
                  <a:cubicBezTo>
                    <a:pt x="672" y="426"/>
                    <a:pt x="675" y="401"/>
                    <a:pt x="678" y="376"/>
                  </a:cubicBezTo>
                  <a:close/>
                  <a:moveTo>
                    <a:pt x="216" y="376"/>
                  </a:moveTo>
                  <a:lnTo>
                    <a:pt x="216" y="376"/>
                  </a:lnTo>
                  <a:cubicBezTo>
                    <a:pt x="339" y="376"/>
                    <a:pt x="298" y="376"/>
                    <a:pt x="339" y="376"/>
                  </a:cubicBezTo>
                  <a:cubicBezTo>
                    <a:pt x="348" y="451"/>
                    <a:pt x="345" y="426"/>
                    <a:pt x="348" y="451"/>
                  </a:cubicBezTo>
                  <a:cubicBezTo>
                    <a:pt x="235" y="451"/>
                    <a:pt x="273" y="451"/>
                    <a:pt x="235" y="451"/>
                  </a:cubicBezTo>
                  <a:cubicBezTo>
                    <a:pt x="229" y="426"/>
                    <a:pt x="223" y="401"/>
                    <a:pt x="216" y="376"/>
                  </a:cubicBezTo>
                  <a:close/>
                  <a:moveTo>
                    <a:pt x="268" y="564"/>
                  </a:moveTo>
                  <a:lnTo>
                    <a:pt x="268" y="564"/>
                  </a:lnTo>
                  <a:cubicBezTo>
                    <a:pt x="245" y="489"/>
                    <a:pt x="253" y="514"/>
                    <a:pt x="245" y="489"/>
                  </a:cubicBezTo>
                  <a:cubicBezTo>
                    <a:pt x="353" y="489"/>
                    <a:pt x="317" y="489"/>
                    <a:pt x="353" y="489"/>
                  </a:cubicBezTo>
                  <a:cubicBezTo>
                    <a:pt x="362" y="564"/>
                    <a:pt x="359" y="539"/>
                    <a:pt x="362" y="564"/>
                  </a:cubicBezTo>
                  <a:cubicBezTo>
                    <a:pt x="331" y="564"/>
                    <a:pt x="300" y="564"/>
                    <a:pt x="268" y="564"/>
                  </a:cubicBezTo>
                  <a:close/>
                  <a:moveTo>
                    <a:pt x="278" y="602"/>
                  </a:moveTo>
                  <a:lnTo>
                    <a:pt x="278" y="602"/>
                  </a:lnTo>
                  <a:cubicBezTo>
                    <a:pt x="367" y="602"/>
                    <a:pt x="338" y="602"/>
                    <a:pt x="367" y="602"/>
                  </a:cubicBezTo>
                  <a:cubicBezTo>
                    <a:pt x="376" y="677"/>
                    <a:pt x="373" y="652"/>
                    <a:pt x="376" y="677"/>
                  </a:cubicBezTo>
                  <a:cubicBezTo>
                    <a:pt x="296" y="677"/>
                    <a:pt x="323" y="677"/>
                    <a:pt x="296" y="677"/>
                  </a:cubicBezTo>
                  <a:cubicBezTo>
                    <a:pt x="290" y="652"/>
                    <a:pt x="284" y="627"/>
                    <a:pt x="278" y="602"/>
                  </a:cubicBezTo>
                  <a:close/>
                  <a:moveTo>
                    <a:pt x="339" y="790"/>
                  </a:moveTo>
                  <a:lnTo>
                    <a:pt x="339" y="790"/>
                  </a:lnTo>
                  <a:cubicBezTo>
                    <a:pt x="320" y="790"/>
                    <a:pt x="301" y="771"/>
                    <a:pt x="301" y="752"/>
                  </a:cubicBezTo>
                  <a:cubicBezTo>
                    <a:pt x="301" y="734"/>
                    <a:pt x="320" y="715"/>
                    <a:pt x="339" y="715"/>
                  </a:cubicBezTo>
                  <a:cubicBezTo>
                    <a:pt x="358" y="715"/>
                    <a:pt x="376" y="734"/>
                    <a:pt x="376" y="752"/>
                  </a:cubicBezTo>
                  <a:cubicBezTo>
                    <a:pt x="376" y="771"/>
                    <a:pt x="358" y="790"/>
                    <a:pt x="339" y="790"/>
                  </a:cubicBezTo>
                  <a:close/>
                  <a:moveTo>
                    <a:pt x="489" y="677"/>
                  </a:moveTo>
                  <a:lnTo>
                    <a:pt x="489" y="677"/>
                  </a:lnTo>
                  <a:cubicBezTo>
                    <a:pt x="414" y="677"/>
                    <a:pt x="439" y="677"/>
                    <a:pt x="414" y="677"/>
                  </a:cubicBezTo>
                  <a:cubicBezTo>
                    <a:pt x="405" y="602"/>
                    <a:pt x="408" y="627"/>
                    <a:pt x="405" y="602"/>
                  </a:cubicBezTo>
                  <a:cubicBezTo>
                    <a:pt x="489" y="602"/>
                    <a:pt x="461" y="602"/>
                    <a:pt x="489" y="602"/>
                  </a:cubicBezTo>
                  <a:cubicBezTo>
                    <a:pt x="489" y="627"/>
                    <a:pt x="489" y="652"/>
                    <a:pt x="489" y="677"/>
                  </a:cubicBezTo>
                  <a:close/>
                  <a:moveTo>
                    <a:pt x="489" y="564"/>
                  </a:moveTo>
                  <a:lnTo>
                    <a:pt x="489" y="564"/>
                  </a:lnTo>
                  <a:cubicBezTo>
                    <a:pt x="400" y="564"/>
                    <a:pt x="430" y="564"/>
                    <a:pt x="400" y="564"/>
                  </a:cubicBezTo>
                  <a:cubicBezTo>
                    <a:pt x="391" y="489"/>
                    <a:pt x="394" y="514"/>
                    <a:pt x="391" y="489"/>
                  </a:cubicBezTo>
                  <a:cubicBezTo>
                    <a:pt x="489" y="489"/>
                    <a:pt x="457" y="489"/>
                    <a:pt x="489" y="489"/>
                  </a:cubicBezTo>
                  <a:cubicBezTo>
                    <a:pt x="489" y="514"/>
                    <a:pt x="489" y="539"/>
                    <a:pt x="489" y="564"/>
                  </a:cubicBezTo>
                  <a:close/>
                  <a:moveTo>
                    <a:pt x="489" y="451"/>
                  </a:moveTo>
                  <a:lnTo>
                    <a:pt x="489" y="451"/>
                  </a:lnTo>
                  <a:cubicBezTo>
                    <a:pt x="386" y="451"/>
                    <a:pt x="421" y="451"/>
                    <a:pt x="386" y="451"/>
                  </a:cubicBezTo>
                  <a:cubicBezTo>
                    <a:pt x="376" y="376"/>
                    <a:pt x="380" y="401"/>
                    <a:pt x="376" y="376"/>
                  </a:cubicBezTo>
                  <a:cubicBezTo>
                    <a:pt x="489" y="376"/>
                    <a:pt x="452" y="376"/>
                    <a:pt x="489" y="376"/>
                  </a:cubicBezTo>
                  <a:cubicBezTo>
                    <a:pt x="489" y="401"/>
                    <a:pt x="489" y="426"/>
                    <a:pt x="489" y="451"/>
                  </a:cubicBezTo>
                  <a:close/>
                  <a:moveTo>
                    <a:pt x="602" y="677"/>
                  </a:moveTo>
                  <a:lnTo>
                    <a:pt x="602" y="677"/>
                  </a:lnTo>
                  <a:cubicBezTo>
                    <a:pt x="527" y="677"/>
                    <a:pt x="552" y="677"/>
                    <a:pt x="527" y="677"/>
                  </a:cubicBezTo>
                  <a:cubicBezTo>
                    <a:pt x="527" y="602"/>
                    <a:pt x="527" y="627"/>
                    <a:pt x="527" y="602"/>
                  </a:cubicBezTo>
                  <a:cubicBezTo>
                    <a:pt x="612" y="602"/>
                    <a:pt x="584" y="602"/>
                    <a:pt x="612" y="602"/>
                  </a:cubicBezTo>
                  <a:cubicBezTo>
                    <a:pt x="609" y="627"/>
                    <a:pt x="606" y="652"/>
                    <a:pt x="602" y="677"/>
                  </a:cubicBezTo>
                  <a:close/>
                  <a:moveTo>
                    <a:pt x="617" y="564"/>
                  </a:moveTo>
                  <a:lnTo>
                    <a:pt x="617" y="564"/>
                  </a:lnTo>
                  <a:cubicBezTo>
                    <a:pt x="527" y="564"/>
                    <a:pt x="557" y="564"/>
                    <a:pt x="527" y="564"/>
                  </a:cubicBezTo>
                  <a:cubicBezTo>
                    <a:pt x="527" y="489"/>
                    <a:pt x="527" y="514"/>
                    <a:pt x="527" y="489"/>
                  </a:cubicBezTo>
                  <a:cubicBezTo>
                    <a:pt x="626" y="489"/>
                    <a:pt x="593" y="489"/>
                    <a:pt x="626" y="489"/>
                  </a:cubicBezTo>
                  <a:cubicBezTo>
                    <a:pt x="623" y="514"/>
                    <a:pt x="620" y="539"/>
                    <a:pt x="617" y="564"/>
                  </a:cubicBezTo>
                  <a:close/>
                  <a:moveTo>
                    <a:pt x="631" y="451"/>
                  </a:moveTo>
                  <a:lnTo>
                    <a:pt x="631" y="451"/>
                  </a:lnTo>
                  <a:cubicBezTo>
                    <a:pt x="527" y="451"/>
                    <a:pt x="562" y="451"/>
                    <a:pt x="527" y="451"/>
                  </a:cubicBezTo>
                  <a:cubicBezTo>
                    <a:pt x="527" y="376"/>
                    <a:pt x="527" y="401"/>
                    <a:pt x="527" y="376"/>
                  </a:cubicBezTo>
                  <a:cubicBezTo>
                    <a:pt x="640" y="376"/>
                    <a:pt x="603" y="376"/>
                    <a:pt x="640" y="376"/>
                  </a:cubicBezTo>
                  <a:cubicBezTo>
                    <a:pt x="637" y="401"/>
                    <a:pt x="634" y="426"/>
                    <a:pt x="631" y="451"/>
                  </a:cubicBezTo>
                  <a:close/>
                  <a:moveTo>
                    <a:pt x="678" y="790"/>
                  </a:moveTo>
                  <a:lnTo>
                    <a:pt x="678" y="790"/>
                  </a:lnTo>
                  <a:cubicBezTo>
                    <a:pt x="659" y="790"/>
                    <a:pt x="640" y="771"/>
                    <a:pt x="640" y="752"/>
                  </a:cubicBezTo>
                  <a:cubicBezTo>
                    <a:pt x="640" y="734"/>
                    <a:pt x="659" y="715"/>
                    <a:pt x="678" y="715"/>
                  </a:cubicBezTo>
                  <a:cubicBezTo>
                    <a:pt x="697" y="715"/>
                    <a:pt x="715" y="734"/>
                    <a:pt x="715" y="752"/>
                  </a:cubicBezTo>
                  <a:cubicBezTo>
                    <a:pt x="715" y="771"/>
                    <a:pt x="697" y="790"/>
                    <a:pt x="678" y="790"/>
                  </a:cubicBezTo>
                  <a:close/>
                  <a:moveTo>
                    <a:pt x="720" y="677"/>
                  </a:moveTo>
                  <a:lnTo>
                    <a:pt x="720" y="677"/>
                  </a:lnTo>
                  <a:cubicBezTo>
                    <a:pt x="640" y="677"/>
                    <a:pt x="667" y="677"/>
                    <a:pt x="640" y="677"/>
                  </a:cubicBezTo>
                  <a:cubicBezTo>
                    <a:pt x="650" y="602"/>
                    <a:pt x="647" y="627"/>
                    <a:pt x="650" y="602"/>
                  </a:cubicBezTo>
                  <a:cubicBezTo>
                    <a:pt x="734" y="602"/>
                    <a:pt x="706" y="602"/>
                    <a:pt x="734" y="602"/>
                  </a:cubicBezTo>
                  <a:cubicBezTo>
                    <a:pt x="730" y="627"/>
                    <a:pt x="725" y="652"/>
                    <a:pt x="720" y="677"/>
                  </a:cubicBezTo>
                  <a:close/>
                  <a:moveTo>
                    <a:pt x="654" y="564"/>
                  </a:moveTo>
                  <a:lnTo>
                    <a:pt x="654" y="564"/>
                  </a:lnTo>
                  <a:cubicBezTo>
                    <a:pt x="664" y="489"/>
                    <a:pt x="661" y="514"/>
                    <a:pt x="664" y="489"/>
                  </a:cubicBezTo>
                  <a:cubicBezTo>
                    <a:pt x="762" y="489"/>
                    <a:pt x="730" y="489"/>
                    <a:pt x="762" y="489"/>
                  </a:cubicBezTo>
                  <a:cubicBezTo>
                    <a:pt x="743" y="564"/>
                    <a:pt x="750" y="539"/>
                    <a:pt x="743" y="564"/>
                  </a:cubicBezTo>
                  <a:cubicBezTo>
                    <a:pt x="714" y="564"/>
                    <a:pt x="684" y="564"/>
                    <a:pt x="654" y="5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anchor="ctr"/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3DB69C68-93DD-B84B-8670-C2F1D94EED6C}"/>
              </a:ext>
            </a:extLst>
          </p:cNvPr>
          <p:cNvGrpSpPr/>
          <p:nvPr/>
        </p:nvGrpSpPr>
        <p:grpSpPr>
          <a:xfrm>
            <a:off x="5587607" y="1820508"/>
            <a:ext cx="828000" cy="828000"/>
            <a:chOff x="5587607" y="2504619"/>
            <a:chExt cx="634572" cy="73552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5D3DD2C-E0D3-B34C-996D-AFF48DF2920C}"/>
                </a:ext>
              </a:extLst>
            </p:cNvPr>
            <p:cNvSpPr/>
            <p:nvPr/>
          </p:nvSpPr>
          <p:spPr>
            <a:xfrm>
              <a:off x="5587607" y="2504619"/>
              <a:ext cx="634572" cy="735523"/>
            </a:xfrm>
            <a:prstGeom prst="ellipse">
              <a:avLst/>
            </a:prstGeom>
            <a:solidFill>
              <a:srgbClr val="F1878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15240BB-479B-6A4F-A434-501409B140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0627" y="2736654"/>
              <a:ext cx="288533" cy="305480"/>
            </a:xfrm>
            <a:custGeom>
              <a:avLst/>
              <a:gdLst>
                <a:gd name="T0" fmla="*/ 182 w 257"/>
                <a:gd name="T1" fmla="*/ 146 h 256"/>
                <a:gd name="T2" fmla="*/ 170 w 257"/>
                <a:gd name="T3" fmla="*/ 146 h 256"/>
                <a:gd name="T4" fmla="*/ 164 w 257"/>
                <a:gd name="T5" fmla="*/ 153 h 256"/>
                <a:gd name="T6" fmla="*/ 149 w 257"/>
                <a:gd name="T7" fmla="*/ 137 h 256"/>
                <a:gd name="T8" fmla="*/ 168 w 257"/>
                <a:gd name="T9" fmla="*/ 84 h 256"/>
                <a:gd name="T10" fmla="*/ 84 w 257"/>
                <a:gd name="T11" fmla="*/ 0 h 256"/>
                <a:gd name="T12" fmla="*/ 0 w 257"/>
                <a:gd name="T13" fmla="*/ 84 h 256"/>
                <a:gd name="T14" fmla="*/ 84 w 257"/>
                <a:gd name="T15" fmla="*/ 168 h 256"/>
                <a:gd name="T16" fmla="*/ 137 w 257"/>
                <a:gd name="T17" fmla="*/ 149 h 256"/>
                <a:gd name="T18" fmla="*/ 153 w 257"/>
                <a:gd name="T19" fmla="*/ 164 h 256"/>
                <a:gd name="T20" fmla="*/ 146 w 257"/>
                <a:gd name="T21" fmla="*/ 170 h 256"/>
                <a:gd name="T22" fmla="*/ 146 w 257"/>
                <a:gd name="T23" fmla="*/ 182 h 256"/>
                <a:gd name="T24" fmla="*/ 218 w 257"/>
                <a:gd name="T25" fmla="*/ 254 h 256"/>
                <a:gd name="T26" fmla="*/ 224 w 257"/>
                <a:gd name="T27" fmla="*/ 256 h 256"/>
                <a:gd name="T28" fmla="*/ 230 w 257"/>
                <a:gd name="T29" fmla="*/ 254 h 256"/>
                <a:gd name="T30" fmla="*/ 254 w 257"/>
                <a:gd name="T31" fmla="*/ 230 h 256"/>
                <a:gd name="T32" fmla="*/ 254 w 257"/>
                <a:gd name="T33" fmla="*/ 218 h 256"/>
                <a:gd name="T34" fmla="*/ 182 w 257"/>
                <a:gd name="T35" fmla="*/ 146 h 256"/>
                <a:gd name="T36" fmla="*/ 16 w 257"/>
                <a:gd name="T37" fmla="*/ 84 h 256"/>
                <a:gd name="T38" fmla="*/ 84 w 257"/>
                <a:gd name="T39" fmla="*/ 16 h 256"/>
                <a:gd name="T40" fmla="*/ 152 w 257"/>
                <a:gd name="T41" fmla="*/ 84 h 256"/>
                <a:gd name="T42" fmla="*/ 84 w 257"/>
                <a:gd name="T43" fmla="*/ 152 h 256"/>
                <a:gd name="T44" fmla="*/ 16 w 257"/>
                <a:gd name="T45" fmla="*/ 84 h 256"/>
                <a:gd name="T46" fmla="*/ 224 w 257"/>
                <a:gd name="T47" fmla="*/ 237 h 256"/>
                <a:gd name="T48" fmla="*/ 163 w 257"/>
                <a:gd name="T49" fmla="*/ 176 h 256"/>
                <a:gd name="T50" fmla="*/ 176 w 257"/>
                <a:gd name="T51" fmla="*/ 163 h 256"/>
                <a:gd name="T52" fmla="*/ 237 w 257"/>
                <a:gd name="T53" fmla="*/ 224 h 256"/>
                <a:gd name="T54" fmla="*/ 224 w 257"/>
                <a:gd name="T55" fmla="*/ 237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57" h="256">
                  <a:moveTo>
                    <a:pt x="182" y="146"/>
                  </a:moveTo>
                  <a:cubicBezTo>
                    <a:pt x="179" y="143"/>
                    <a:pt x="173" y="143"/>
                    <a:pt x="170" y="146"/>
                  </a:cubicBezTo>
                  <a:cubicBezTo>
                    <a:pt x="164" y="153"/>
                    <a:pt x="164" y="153"/>
                    <a:pt x="164" y="153"/>
                  </a:cubicBezTo>
                  <a:cubicBezTo>
                    <a:pt x="149" y="137"/>
                    <a:pt x="149" y="137"/>
                    <a:pt x="149" y="137"/>
                  </a:cubicBezTo>
                  <a:cubicBezTo>
                    <a:pt x="161" y="123"/>
                    <a:pt x="168" y="104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  <a:cubicBezTo>
                    <a:pt x="38" y="0"/>
                    <a:pt x="0" y="38"/>
                    <a:pt x="0" y="84"/>
                  </a:cubicBezTo>
                  <a:cubicBezTo>
                    <a:pt x="0" y="130"/>
                    <a:pt x="38" y="168"/>
                    <a:pt x="84" y="168"/>
                  </a:cubicBezTo>
                  <a:cubicBezTo>
                    <a:pt x="104" y="168"/>
                    <a:pt x="123" y="161"/>
                    <a:pt x="137" y="149"/>
                  </a:cubicBezTo>
                  <a:cubicBezTo>
                    <a:pt x="153" y="164"/>
                    <a:pt x="153" y="164"/>
                    <a:pt x="153" y="164"/>
                  </a:cubicBezTo>
                  <a:cubicBezTo>
                    <a:pt x="146" y="170"/>
                    <a:pt x="146" y="170"/>
                    <a:pt x="146" y="170"/>
                  </a:cubicBezTo>
                  <a:cubicBezTo>
                    <a:pt x="143" y="173"/>
                    <a:pt x="143" y="179"/>
                    <a:pt x="146" y="182"/>
                  </a:cubicBezTo>
                  <a:cubicBezTo>
                    <a:pt x="218" y="254"/>
                    <a:pt x="218" y="254"/>
                    <a:pt x="218" y="254"/>
                  </a:cubicBezTo>
                  <a:cubicBezTo>
                    <a:pt x="220" y="255"/>
                    <a:pt x="222" y="256"/>
                    <a:pt x="224" y="256"/>
                  </a:cubicBezTo>
                  <a:cubicBezTo>
                    <a:pt x="226" y="256"/>
                    <a:pt x="228" y="255"/>
                    <a:pt x="230" y="254"/>
                  </a:cubicBezTo>
                  <a:cubicBezTo>
                    <a:pt x="254" y="230"/>
                    <a:pt x="254" y="230"/>
                    <a:pt x="254" y="230"/>
                  </a:cubicBezTo>
                  <a:cubicBezTo>
                    <a:pt x="257" y="227"/>
                    <a:pt x="257" y="221"/>
                    <a:pt x="254" y="218"/>
                  </a:cubicBezTo>
                  <a:lnTo>
                    <a:pt x="182" y="146"/>
                  </a:lnTo>
                  <a:close/>
                  <a:moveTo>
                    <a:pt x="16" y="84"/>
                  </a:moveTo>
                  <a:cubicBezTo>
                    <a:pt x="16" y="47"/>
                    <a:pt x="47" y="16"/>
                    <a:pt x="84" y="16"/>
                  </a:cubicBezTo>
                  <a:cubicBezTo>
                    <a:pt x="121" y="16"/>
                    <a:pt x="152" y="47"/>
                    <a:pt x="152" y="84"/>
                  </a:cubicBezTo>
                  <a:cubicBezTo>
                    <a:pt x="152" y="121"/>
                    <a:pt x="121" y="152"/>
                    <a:pt x="84" y="152"/>
                  </a:cubicBezTo>
                  <a:cubicBezTo>
                    <a:pt x="47" y="152"/>
                    <a:pt x="16" y="121"/>
                    <a:pt x="16" y="84"/>
                  </a:cubicBezTo>
                  <a:close/>
                  <a:moveTo>
                    <a:pt x="224" y="237"/>
                  </a:moveTo>
                  <a:cubicBezTo>
                    <a:pt x="163" y="176"/>
                    <a:pt x="163" y="176"/>
                    <a:pt x="163" y="176"/>
                  </a:cubicBezTo>
                  <a:cubicBezTo>
                    <a:pt x="176" y="163"/>
                    <a:pt x="176" y="163"/>
                    <a:pt x="176" y="163"/>
                  </a:cubicBezTo>
                  <a:cubicBezTo>
                    <a:pt x="237" y="224"/>
                    <a:pt x="237" y="224"/>
                    <a:pt x="237" y="224"/>
                  </a:cubicBezTo>
                  <a:lnTo>
                    <a:pt x="224" y="2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2870" tIns="51435" rIns="102870" bIns="51435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71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057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7432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4290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148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006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86400" algn="l" defTabSz="1371600" rtl="0" eaLnBrk="1" latinLnBrk="0" hangingPunct="1">
                <a:defRPr sz="2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3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AB4180D-64E7-8243-B1B9-85EEB1015AEF}"/>
              </a:ext>
            </a:extLst>
          </p:cNvPr>
          <p:cNvSpPr txBox="1"/>
          <p:nvPr/>
        </p:nvSpPr>
        <p:spPr>
          <a:xfrm>
            <a:off x="35496" y="908720"/>
            <a:ext cx="3158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Unfamiliarity with equipment or process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4164BC-2245-A148-8927-6C4E1A0A1C0E}"/>
              </a:ext>
            </a:extLst>
          </p:cNvPr>
          <p:cNvSpPr txBox="1"/>
          <p:nvPr/>
        </p:nvSpPr>
        <p:spPr>
          <a:xfrm>
            <a:off x="2678821" y="2834933"/>
            <a:ext cx="201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time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757680-592E-4943-89C0-05201A09C6D3}"/>
              </a:ext>
            </a:extLst>
          </p:cNvPr>
          <p:cNvSpPr txBox="1"/>
          <p:nvPr/>
        </p:nvSpPr>
        <p:spPr>
          <a:xfrm>
            <a:off x="4499992" y="1117461"/>
            <a:ext cx="3038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problems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86090CE-6802-F546-9D03-6A7217B61DB9}"/>
              </a:ext>
            </a:extLst>
          </p:cNvPr>
          <p:cNvSpPr txBox="1"/>
          <p:nvPr/>
        </p:nvSpPr>
        <p:spPr>
          <a:xfrm>
            <a:off x="-108520" y="5805264"/>
            <a:ext cx="3332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peer relationships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668600-7A29-164C-BF7D-D93D1FD9015B}"/>
              </a:ext>
            </a:extLst>
          </p:cNvPr>
          <p:cNvSpPr txBox="1"/>
          <p:nvPr/>
        </p:nvSpPr>
        <p:spPr>
          <a:xfrm>
            <a:off x="2550196" y="4250580"/>
            <a:ext cx="228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Poor work ethic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87FC438-00B4-214F-A1A6-12555B4088B0}"/>
              </a:ext>
            </a:extLst>
          </p:cNvPr>
          <p:cNvSpPr txBox="1"/>
          <p:nvPr/>
        </p:nvSpPr>
        <p:spPr>
          <a:xfrm>
            <a:off x="4914234" y="5805264"/>
            <a:ext cx="2209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motivation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85B199A-05D4-E24B-992E-AD770AA88625}"/>
              </a:ext>
            </a:extLst>
          </p:cNvPr>
          <p:cNvSpPr txBox="1"/>
          <p:nvPr/>
        </p:nvSpPr>
        <p:spPr>
          <a:xfrm>
            <a:off x="6660232" y="2823211"/>
            <a:ext cx="25022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Substance abuse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0939F60-C27A-2841-9B91-EB7E705B5D4C}"/>
              </a:ext>
            </a:extLst>
          </p:cNvPr>
          <p:cNvSpPr txBox="1"/>
          <p:nvPr/>
        </p:nvSpPr>
        <p:spPr>
          <a:xfrm>
            <a:off x="6876256" y="3933056"/>
            <a:ext cx="2281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Lack of skills &amp; ability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B94792-CA20-0D48-B95F-7C2C5C8C38F0}"/>
              </a:ext>
            </a:extLst>
          </p:cNvPr>
          <p:cNvGrpSpPr/>
          <p:nvPr/>
        </p:nvGrpSpPr>
        <p:grpSpPr>
          <a:xfrm>
            <a:off x="7636896" y="1808785"/>
            <a:ext cx="828000" cy="828000"/>
            <a:chOff x="7636896" y="2492896"/>
            <a:chExt cx="634572" cy="735523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E9C8D1-19EA-DC4A-B0EF-1DA4CCD4C2B5}"/>
                </a:ext>
              </a:extLst>
            </p:cNvPr>
            <p:cNvSpPr/>
            <p:nvPr/>
          </p:nvSpPr>
          <p:spPr>
            <a:xfrm>
              <a:off x="7636896" y="2492896"/>
              <a:ext cx="634572" cy="735523"/>
            </a:xfrm>
            <a:prstGeom prst="ellipse">
              <a:avLst/>
            </a:prstGeom>
            <a:solidFill>
              <a:srgbClr val="ED406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eform 271">
              <a:extLst>
                <a:ext uri="{FF2B5EF4-FFF2-40B4-BE49-F238E27FC236}">
                  <a16:creationId xmlns:a16="http://schemas.microsoft.com/office/drawing/2014/main" id="{A76D605A-62E3-BB4D-A73A-7B2AA0AE6F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2802" y="2676513"/>
              <a:ext cx="345758" cy="347679"/>
            </a:xfrm>
            <a:custGeom>
              <a:avLst/>
              <a:gdLst>
                <a:gd name="T0" fmla="*/ 718 w 903"/>
                <a:gd name="T1" fmla="*/ 206 h 903"/>
                <a:gd name="T2" fmla="*/ 764 w 903"/>
                <a:gd name="T3" fmla="*/ 278 h 903"/>
                <a:gd name="T4" fmla="*/ 372 w 903"/>
                <a:gd name="T5" fmla="*/ 455 h 903"/>
                <a:gd name="T6" fmla="*/ 265 w 903"/>
                <a:gd name="T7" fmla="*/ 490 h 903"/>
                <a:gd name="T8" fmla="*/ 254 w 903"/>
                <a:gd name="T9" fmla="*/ 607 h 903"/>
                <a:gd name="T10" fmla="*/ 357 w 903"/>
                <a:gd name="T11" fmla="*/ 662 h 903"/>
                <a:gd name="T12" fmla="*/ 447 w 903"/>
                <a:gd name="T13" fmla="*/ 588 h 903"/>
                <a:gd name="T14" fmla="*/ 494 w 903"/>
                <a:gd name="T15" fmla="*/ 429 h 903"/>
                <a:gd name="T16" fmla="*/ 526 w 903"/>
                <a:gd name="T17" fmla="*/ 633 h 903"/>
                <a:gd name="T18" fmla="*/ 346 w 903"/>
                <a:gd name="T19" fmla="*/ 752 h 903"/>
                <a:gd name="T20" fmla="*/ 166 w 903"/>
                <a:gd name="T21" fmla="*/ 633 h 903"/>
                <a:gd name="T22" fmla="*/ 208 w 903"/>
                <a:gd name="T23" fmla="*/ 418 h 903"/>
                <a:gd name="T24" fmla="*/ 415 w 903"/>
                <a:gd name="T25" fmla="*/ 373 h 903"/>
                <a:gd name="T26" fmla="*/ 408 w 903"/>
                <a:gd name="T27" fmla="*/ 599 h 903"/>
                <a:gd name="T28" fmla="*/ 331 w 903"/>
                <a:gd name="T29" fmla="*/ 631 h 903"/>
                <a:gd name="T30" fmla="*/ 272 w 903"/>
                <a:gd name="T31" fmla="*/ 572 h 903"/>
                <a:gd name="T32" fmla="*/ 304 w 903"/>
                <a:gd name="T33" fmla="*/ 495 h 903"/>
                <a:gd name="T34" fmla="*/ 350 w 903"/>
                <a:gd name="T35" fmla="*/ 527 h 903"/>
                <a:gd name="T36" fmla="*/ 321 w 903"/>
                <a:gd name="T37" fmla="*/ 574 h 903"/>
                <a:gd name="T38" fmla="*/ 376 w 903"/>
                <a:gd name="T39" fmla="*/ 563 h 903"/>
                <a:gd name="T40" fmla="*/ 658 w 903"/>
                <a:gd name="T41" fmla="*/ 605 h 903"/>
                <a:gd name="T42" fmla="*/ 580 w 903"/>
                <a:gd name="T43" fmla="*/ 769 h 903"/>
                <a:gd name="T44" fmla="*/ 425 w 903"/>
                <a:gd name="T45" fmla="*/ 862 h 903"/>
                <a:gd name="T46" fmla="*/ 238 w 903"/>
                <a:gd name="T47" fmla="*/ 854 h 903"/>
                <a:gd name="T48" fmla="*/ 93 w 903"/>
                <a:gd name="T49" fmla="*/ 746 h 903"/>
                <a:gd name="T50" fmla="*/ 31 w 903"/>
                <a:gd name="T51" fmla="*/ 573 h 903"/>
                <a:gd name="T52" fmla="*/ 76 w 903"/>
                <a:gd name="T53" fmla="*/ 393 h 903"/>
                <a:gd name="T54" fmla="*/ 209 w 903"/>
                <a:gd name="T55" fmla="*/ 272 h 903"/>
                <a:gd name="T56" fmla="*/ 391 w 903"/>
                <a:gd name="T57" fmla="*/ 244 h 903"/>
                <a:gd name="T58" fmla="*/ 548 w 903"/>
                <a:gd name="T59" fmla="*/ 313 h 903"/>
                <a:gd name="T60" fmla="*/ 324 w 903"/>
                <a:gd name="T61" fmla="*/ 333 h 903"/>
                <a:gd name="T62" fmla="*/ 159 w 903"/>
                <a:gd name="T63" fmla="*/ 430 h 903"/>
                <a:gd name="T64" fmla="*/ 122 w 903"/>
                <a:gd name="T65" fmla="*/ 579 h 903"/>
                <a:gd name="T66" fmla="*/ 219 w 903"/>
                <a:gd name="T67" fmla="*/ 743 h 903"/>
                <a:gd name="T68" fmla="*/ 370 w 903"/>
                <a:gd name="T69" fmla="*/ 781 h 903"/>
                <a:gd name="T70" fmla="*/ 534 w 903"/>
                <a:gd name="T71" fmla="*/ 683 h 903"/>
                <a:gd name="T72" fmla="*/ 568 w 903"/>
                <a:gd name="T73" fmla="*/ 515 h 903"/>
                <a:gd name="T74" fmla="*/ 622 w 903"/>
                <a:gd name="T75" fmla="*/ 402 h 903"/>
                <a:gd name="T76" fmla="*/ 608 w 903"/>
                <a:gd name="T77" fmla="*/ 173 h 903"/>
                <a:gd name="T78" fmla="*/ 632 w 903"/>
                <a:gd name="T79" fmla="*/ 249 h 903"/>
                <a:gd name="T80" fmla="*/ 740 w 903"/>
                <a:gd name="T81" fmla="*/ 55 h 903"/>
                <a:gd name="T82" fmla="*/ 813 w 903"/>
                <a:gd name="T83" fmla="*/ 11 h 903"/>
                <a:gd name="T84" fmla="*/ 711 w 903"/>
                <a:gd name="T85" fmla="*/ 36 h 903"/>
                <a:gd name="T86" fmla="*/ 581 w 903"/>
                <a:gd name="T87" fmla="*/ 157 h 903"/>
                <a:gd name="T88" fmla="*/ 556 w 903"/>
                <a:gd name="T89" fmla="*/ 281 h 903"/>
                <a:gd name="T90" fmla="*/ 379 w 903"/>
                <a:gd name="T91" fmla="*/ 213 h 903"/>
                <a:gd name="T92" fmla="*/ 181 w 903"/>
                <a:gd name="T93" fmla="*/ 252 h 903"/>
                <a:gd name="T94" fmla="*/ 41 w 903"/>
                <a:gd name="T95" fmla="*/ 392 h 903"/>
                <a:gd name="T96" fmla="*/ 2 w 903"/>
                <a:gd name="T97" fmla="*/ 590 h 903"/>
                <a:gd name="T98" fmla="*/ 70 w 903"/>
                <a:gd name="T99" fmla="*/ 767 h 903"/>
                <a:gd name="T100" fmla="*/ 7 w 903"/>
                <a:gd name="T101" fmla="*/ 900 h 903"/>
                <a:gd name="T102" fmla="*/ 163 w 903"/>
                <a:gd name="T103" fmla="*/ 850 h 903"/>
                <a:gd name="T104" fmla="*/ 346 w 903"/>
                <a:gd name="T105" fmla="*/ 903 h 903"/>
                <a:gd name="T106" fmla="*/ 531 w 903"/>
                <a:gd name="T107" fmla="*/ 850 h 903"/>
                <a:gd name="T108" fmla="*/ 686 w 903"/>
                <a:gd name="T109" fmla="*/ 900 h 903"/>
                <a:gd name="T110" fmla="*/ 622 w 903"/>
                <a:gd name="T111" fmla="*/ 767 h 903"/>
                <a:gd name="T112" fmla="*/ 690 w 903"/>
                <a:gd name="T113" fmla="*/ 590 h 903"/>
                <a:gd name="T114" fmla="*/ 655 w 903"/>
                <a:gd name="T115" fmla="*/ 400 h 903"/>
                <a:gd name="T116" fmla="*/ 684 w 903"/>
                <a:gd name="T117" fmla="*/ 322 h 903"/>
                <a:gd name="T118" fmla="*/ 801 w 903"/>
                <a:gd name="T119" fmla="*/ 287 h 903"/>
                <a:gd name="T120" fmla="*/ 903 w 903"/>
                <a:gd name="T121" fmla="*/ 106 h 9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03" h="903">
                  <a:moveTo>
                    <a:pt x="714" y="297"/>
                  </a:moveTo>
                  <a:lnTo>
                    <a:pt x="707" y="296"/>
                  </a:lnTo>
                  <a:lnTo>
                    <a:pt x="700" y="295"/>
                  </a:lnTo>
                  <a:lnTo>
                    <a:pt x="692" y="293"/>
                  </a:lnTo>
                  <a:lnTo>
                    <a:pt x="685" y="290"/>
                  </a:lnTo>
                  <a:lnTo>
                    <a:pt x="676" y="287"/>
                  </a:lnTo>
                  <a:lnTo>
                    <a:pt x="669" y="282"/>
                  </a:lnTo>
                  <a:lnTo>
                    <a:pt x="661" y="277"/>
                  </a:lnTo>
                  <a:lnTo>
                    <a:pt x="654" y="270"/>
                  </a:lnTo>
                  <a:lnTo>
                    <a:pt x="718" y="206"/>
                  </a:lnTo>
                  <a:lnTo>
                    <a:pt x="718" y="206"/>
                  </a:lnTo>
                  <a:lnTo>
                    <a:pt x="718" y="206"/>
                  </a:lnTo>
                  <a:lnTo>
                    <a:pt x="804" y="120"/>
                  </a:lnTo>
                  <a:lnTo>
                    <a:pt x="866" y="120"/>
                  </a:lnTo>
                  <a:lnTo>
                    <a:pt x="855" y="146"/>
                  </a:lnTo>
                  <a:lnTo>
                    <a:pt x="843" y="174"/>
                  </a:lnTo>
                  <a:lnTo>
                    <a:pt x="835" y="189"/>
                  </a:lnTo>
                  <a:lnTo>
                    <a:pt x="827" y="204"/>
                  </a:lnTo>
                  <a:lnTo>
                    <a:pt x="817" y="218"/>
                  </a:lnTo>
                  <a:lnTo>
                    <a:pt x="807" y="232"/>
                  </a:lnTo>
                  <a:lnTo>
                    <a:pt x="798" y="246"/>
                  </a:lnTo>
                  <a:lnTo>
                    <a:pt x="787" y="258"/>
                  </a:lnTo>
                  <a:lnTo>
                    <a:pt x="776" y="268"/>
                  </a:lnTo>
                  <a:lnTo>
                    <a:pt x="764" y="278"/>
                  </a:lnTo>
                  <a:lnTo>
                    <a:pt x="753" y="285"/>
                  </a:lnTo>
                  <a:lnTo>
                    <a:pt x="740" y="292"/>
                  </a:lnTo>
                  <a:lnTo>
                    <a:pt x="733" y="294"/>
                  </a:lnTo>
                  <a:lnTo>
                    <a:pt x="727" y="295"/>
                  </a:lnTo>
                  <a:lnTo>
                    <a:pt x="720" y="296"/>
                  </a:lnTo>
                  <a:lnTo>
                    <a:pt x="714" y="297"/>
                  </a:lnTo>
                  <a:close/>
                  <a:moveTo>
                    <a:pt x="409" y="472"/>
                  </a:moveTo>
                  <a:lnTo>
                    <a:pt x="402" y="468"/>
                  </a:lnTo>
                  <a:lnTo>
                    <a:pt x="395" y="464"/>
                  </a:lnTo>
                  <a:lnTo>
                    <a:pt x="388" y="460"/>
                  </a:lnTo>
                  <a:lnTo>
                    <a:pt x="380" y="457"/>
                  </a:lnTo>
                  <a:lnTo>
                    <a:pt x="372" y="455"/>
                  </a:lnTo>
                  <a:lnTo>
                    <a:pt x="363" y="453"/>
                  </a:lnTo>
                  <a:lnTo>
                    <a:pt x="355" y="452"/>
                  </a:lnTo>
                  <a:lnTo>
                    <a:pt x="346" y="452"/>
                  </a:lnTo>
                  <a:lnTo>
                    <a:pt x="335" y="452"/>
                  </a:lnTo>
                  <a:lnTo>
                    <a:pt x="325" y="454"/>
                  </a:lnTo>
                  <a:lnTo>
                    <a:pt x="315" y="456"/>
                  </a:lnTo>
                  <a:lnTo>
                    <a:pt x="305" y="459"/>
                  </a:lnTo>
                  <a:lnTo>
                    <a:pt x="296" y="465"/>
                  </a:lnTo>
                  <a:lnTo>
                    <a:pt x="287" y="470"/>
                  </a:lnTo>
                  <a:lnTo>
                    <a:pt x="280" y="475"/>
                  </a:lnTo>
                  <a:lnTo>
                    <a:pt x="272" y="483"/>
                  </a:lnTo>
                  <a:lnTo>
                    <a:pt x="265" y="490"/>
                  </a:lnTo>
                  <a:lnTo>
                    <a:pt x="259" y="498"/>
                  </a:lnTo>
                  <a:lnTo>
                    <a:pt x="254" y="506"/>
                  </a:lnTo>
                  <a:lnTo>
                    <a:pt x="250" y="516"/>
                  </a:lnTo>
                  <a:lnTo>
                    <a:pt x="245" y="526"/>
                  </a:lnTo>
                  <a:lnTo>
                    <a:pt x="243" y="535"/>
                  </a:lnTo>
                  <a:lnTo>
                    <a:pt x="241" y="546"/>
                  </a:lnTo>
                  <a:lnTo>
                    <a:pt x="241" y="557"/>
                  </a:lnTo>
                  <a:lnTo>
                    <a:pt x="241" y="568"/>
                  </a:lnTo>
                  <a:lnTo>
                    <a:pt x="243" y="578"/>
                  </a:lnTo>
                  <a:lnTo>
                    <a:pt x="245" y="588"/>
                  </a:lnTo>
                  <a:lnTo>
                    <a:pt x="250" y="598"/>
                  </a:lnTo>
                  <a:lnTo>
                    <a:pt x="254" y="607"/>
                  </a:lnTo>
                  <a:lnTo>
                    <a:pt x="259" y="616"/>
                  </a:lnTo>
                  <a:lnTo>
                    <a:pt x="265" y="623"/>
                  </a:lnTo>
                  <a:lnTo>
                    <a:pt x="272" y="631"/>
                  </a:lnTo>
                  <a:lnTo>
                    <a:pt x="280" y="638"/>
                  </a:lnTo>
                  <a:lnTo>
                    <a:pt x="287" y="644"/>
                  </a:lnTo>
                  <a:lnTo>
                    <a:pt x="296" y="649"/>
                  </a:lnTo>
                  <a:lnTo>
                    <a:pt x="305" y="654"/>
                  </a:lnTo>
                  <a:lnTo>
                    <a:pt x="315" y="658"/>
                  </a:lnTo>
                  <a:lnTo>
                    <a:pt x="325" y="660"/>
                  </a:lnTo>
                  <a:lnTo>
                    <a:pt x="335" y="662"/>
                  </a:lnTo>
                  <a:lnTo>
                    <a:pt x="346" y="662"/>
                  </a:lnTo>
                  <a:lnTo>
                    <a:pt x="357" y="662"/>
                  </a:lnTo>
                  <a:lnTo>
                    <a:pt x="367" y="660"/>
                  </a:lnTo>
                  <a:lnTo>
                    <a:pt x="377" y="658"/>
                  </a:lnTo>
                  <a:lnTo>
                    <a:pt x="387" y="653"/>
                  </a:lnTo>
                  <a:lnTo>
                    <a:pt x="396" y="649"/>
                  </a:lnTo>
                  <a:lnTo>
                    <a:pt x="405" y="644"/>
                  </a:lnTo>
                  <a:lnTo>
                    <a:pt x="414" y="638"/>
                  </a:lnTo>
                  <a:lnTo>
                    <a:pt x="421" y="631"/>
                  </a:lnTo>
                  <a:lnTo>
                    <a:pt x="428" y="623"/>
                  </a:lnTo>
                  <a:lnTo>
                    <a:pt x="434" y="616"/>
                  </a:lnTo>
                  <a:lnTo>
                    <a:pt x="438" y="607"/>
                  </a:lnTo>
                  <a:lnTo>
                    <a:pt x="444" y="598"/>
                  </a:lnTo>
                  <a:lnTo>
                    <a:pt x="447" y="588"/>
                  </a:lnTo>
                  <a:lnTo>
                    <a:pt x="449" y="578"/>
                  </a:lnTo>
                  <a:lnTo>
                    <a:pt x="451" y="568"/>
                  </a:lnTo>
                  <a:lnTo>
                    <a:pt x="451" y="557"/>
                  </a:lnTo>
                  <a:lnTo>
                    <a:pt x="451" y="548"/>
                  </a:lnTo>
                  <a:lnTo>
                    <a:pt x="450" y="540"/>
                  </a:lnTo>
                  <a:lnTo>
                    <a:pt x="448" y="531"/>
                  </a:lnTo>
                  <a:lnTo>
                    <a:pt x="446" y="522"/>
                  </a:lnTo>
                  <a:lnTo>
                    <a:pt x="443" y="515"/>
                  </a:lnTo>
                  <a:lnTo>
                    <a:pt x="439" y="507"/>
                  </a:lnTo>
                  <a:lnTo>
                    <a:pt x="435" y="501"/>
                  </a:lnTo>
                  <a:lnTo>
                    <a:pt x="431" y="494"/>
                  </a:lnTo>
                  <a:lnTo>
                    <a:pt x="494" y="429"/>
                  </a:lnTo>
                  <a:lnTo>
                    <a:pt x="505" y="443"/>
                  </a:lnTo>
                  <a:lnTo>
                    <a:pt x="514" y="457"/>
                  </a:lnTo>
                  <a:lnTo>
                    <a:pt x="522" y="472"/>
                  </a:lnTo>
                  <a:lnTo>
                    <a:pt x="529" y="488"/>
                  </a:lnTo>
                  <a:lnTo>
                    <a:pt x="535" y="504"/>
                  </a:lnTo>
                  <a:lnTo>
                    <a:pt x="538" y="521"/>
                  </a:lnTo>
                  <a:lnTo>
                    <a:pt x="541" y="539"/>
                  </a:lnTo>
                  <a:lnTo>
                    <a:pt x="542" y="557"/>
                  </a:lnTo>
                  <a:lnTo>
                    <a:pt x="541" y="577"/>
                  </a:lnTo>
                  <a:lnTo>
                    <a:pt x="538" y="596"/>
                  </a:lnTo>
                  <a:lnTo>
                    <a:pt x="533" y="615"/>
                  </a:lnTo>
                  <a:lnTo>
                    <a:pt x="526" y="633"/>
                  </a:lnTo>
                  <a:lnTo>
                    <a:pt x="518" y="650"/>
                  </a:lnTo>
                  <a:lnTo>
                    <a:pt x="508" y="666"/>
                  </a:lnTo>
                  <a:lnTo>
                    <a:pt x="497" y="681"/>
                  </a:lnTo>
                  <a:lnTo>
                    <a:pt x="484" y="695"/>
                  </a:lnTo>
                  <a:lnTo>
                    <a:pt x="470" y="708"/>
                  </a:lnTo>
                  <a:lnTo>
                    <a:pt x="455" y="719"/>
                  </a:lnTo>
                  <a:lnTo>
                    <a:pt x="439" y="728"/>
                  </a:lnTo>
                  <a:lnTo>
                    <a:pt x="422" y="737"/>
                  </a:lnTo>
                  <a:lnTo>
                    <a:pt x="404" y="743"/>
                  </a:lnTo>
                  <a:lnTo>
                    <a:pt x="386" y="749"/>
                  </a:lnTo>
                  <a:lnTo>
                    <a:pt x="366" y="752"/>
                  </a:lnTo>
                  <a:lnTo>
                    <a:pt x="346" y="752"/>
                  </a:lnTo>
                  <a:lnTo>
                    <a:pt x="326" y="751"/>
                  </a:lnTo>
                  <a:lnTo>
                    <a:pt x="306" y="749"/>
                  </a:lnTo>
                  <a:lnTo>
                    <a:pt x="288" y="743"/>
                  </a:lnTo>
                  <a:lnTo>
                    <a:pt x="270" y="737"/>
                  </a:lnTo>
                  <a:lnTo>
                    <a:pt x="253" y="728"/>
                  </a:lnTo>
                  <a:lnTo>
                    <a:pt x="237" y="719"/>
                  </a:lnTo>
                  <a:lnTo>
                    <a:pt x="222" y="708"/>
                  </a:lnTo>
                  <a:lnTo>
                    <a:pt x="208" y="695"/>
                  </a:lnTo>
                  <a:lnTo>
                    <a:pt x="195" y="681"/>
                  </a:lnTo>
                  <a:lnTo>
                    <a:pt x="184" y="666"/>
                  </a:lnTo>
                  <a:lnTo>
                    <a:pt x="174" y="650"/>
                  </a:lnTo>
                  <a:lnTo>
                    <a:pt x="166" y="633"/>
                  </a:lnTo>
                  <a:lnTo>
                    <a:pt x="159" y="615"/>
                  </a:lnTo>
                  <a:lnTo>
                    <a:pt x="154" y="596"/>
                  </a:lnTo>
                  <a:lnTo>
                    <a:pt x="152" y="577"/>
                  </a:lnTo>
                  <a:lnTo>
                    <a:pt x="151" y="557"/>
                  </a:lnTo>
                  <a:lnTo>
                    <a:pt x="152" y="536"/>
                  </a:lnTo>
                  <a:lnTo>
                    <a:pt x="154" y="517"/>
                  </a:lnTo>
                  <a:lnTo>
                    <a:pt x="159" y="499"/>
                  </a:lnTo>
                  <a:lnTo>
                    <a:pt x="166" y="481"/>
                  </a:lnTo>
                  <a:lnTo>
                    <a:pt x="174" y="464"/>
                  </a:lnTo>
                  <a:lnTo>
                    <a:pt x="184" y="447"/>
                  </a:lnTo>
                  <a:lnTo>
                    <a:pt x="195" y="432"/>
                  </a:lnTo>
                  <a:lnTo>
                    <a:pt x="208" y="418"/>
                  </a:lnTo>
                  <a:lnTo>
                    <a:pt x="222" y="406"/>
                  </a:lnTo>
                  <a:lnTo>
                    <a:pt x="237" y="395"/>
                  </a:lnTo>
                  <a:lnTo>
                    <a:pt x="253" y="385"/>
                  </a:lnTo>
                  <a:lnTo>
                    <a:pt x="270" y="377"/>
                  </a:lnTo>
                  <a:lnTo>
                    <a:pt x="288" y="370"/>
                  </a:lnTo>
                  <a:lnTo>
                    <a:pt x="306" y="365"/>
                  </a:lnTo>
                  <a:lnTo>
                    <a:pt x="326" y="362"/>
                  </a:lnTo>
                  <a:lnTo>
                    <a:pt x="346" y="362"/>
                  </a:lnTo>
                  <a:lnTo>
                    <a:pt x="364" y="362"/>
                  </a:lnTo>
                  <a:lnTo>
                    <a:pt x="381" y="365"/>
                  </a:lnTo>
                  <a:lnTo>
                    <a:pt x="399" y="368"/>
                  </a:lnTo>
                  <a:lnTo>
                    <a:pt x="415" y="373"/>
                  </a:lnTo>
                  <a:lnTo>
                    <a:pt x="431" y="381"/>
                  </a:lnTo>
                  <a:lnTo>
                    <a:pt x="446" y="388"/>
                  </a:lnTo>
                  <a:lnTo>
                    <a:pt x="460" y="398"/>
                  </a:lnTo>
                  <a:lnTo>
                    <a:pt x="474" y="409"/>
                  </a:lnTo>
                  <a:lnTo>
                    <a:pt x="409" y="472"/>
                  </a:lnTo>
                  <a:close/>
                  <a:moveTo>
                    <a:pt x="421" y="557"/>
                  </a:moveTo>
                  <a:lnTo>
                    <a:pt x="421" y="564"/>
                  </a:lnTo>
                  <a:lnTo>
                    <a:pt x="420" y="572"/>
                  </a:lnTo>
                  <a:lnTo>
                    <a:pt x="418" y="579"/>
                  </a:lnTo>
                  <a:lnTo>
                    <a:pt x="416" y="586"/>
                  </a:lnTo>
                  <a:lnTo>
                    <a:pt x="413" y="592"/>
                  </a:lnTo>
                  <a:lnTo>
                    <a:pt x="408" y="599"/>
                  </a:lnTo>
                  <a:lnTo>
                    <a:pt x="404" y="605"/>
                  </a:lnTo>
                  <a:lnTo>
                    <a:pt x="400" y="610"/>
                  </a:lnTo>
                  <a:lnTo>
                    <a:pt x="394" y="615"/>
                  </a:lnTo>
                  <a:lnTo>
                    <a:pt x="388" y="619"/>
                  </a:lnTo>
                  <a:lnTo>
                    <a:pt x="382" y="623"/>
                  </a:lnTo>
                  <a:lnTo>
                    <a:pt x="375" y="627"/>
                  </a:lnTo>
                  <a:lnTo>
                    <a:pt x="369" y="629"/>
                  </a:lnTo>
                  <a:lnTo>
                    <a:pt x="361" y="631"/>
                  </a:lnTo>
                  <a:lnTo>
                    <a:pt x="354" y="632"/>
                  </a:lnTo>
                  <a:lnTo>
                    <a:pt x="346" y="632"/>
                  </a:lnTo>
                  <a:lnTo>
                    <a:pt x="339" y="632"/>
                  </a:lnTo>
                  <a:lnTo>
                    <a:pt x="331" y="631"/>
                  </a:lnTo>
                  <a:lnTo>
                    <a:pt x="324" y="629"/>
                  </a:lnTo>
                  <a:lnTo>
                    <a:pt x="317" y="627"/>
                  </a:lnTo>
                  <a:lnTo>
                    <a:pt x="311" y="623"/>
                  </a:lnTo>
                  <a:lnTo>
                    <a:pt x="304" y="619"/>
                  </a:lnTo>
                  <a:lnTo>
                    <a:pt x="298" y="615"/>
                  </a:lnTo>
                  <a:lnTo>
                    <a:pt x="292" y="610"/>
                  </a:lnTo>
                  <a:lnTo>
                    <a:pt x="288" y="605"/>
                  </a:lnTo>
                  <a:lnTo>
                    <a:pt x="284" y="599"/>
                  </a:lnTo>
                  <a:lnTo>
                    <a:pt x="280" y="592"/>
                  </a:lnTo>
                  <a:lnTo>
                    <a:pt x="276" y="586"/>
                  </a:lnTo>
                  <a:lnTo>
                    <a:pt x="274" y="579"/>
                  </a:lnTo>
                  <a:lnTo>
                    <a:pt x="272" y="572"/>
                  </a:lnTo>
                  <a:lnTo>
                    <a:pt x="271" y="564"/>
                  </a:lnTo>
                  <a:lnTo>
                    <a:pt x="271" y="557"/>
                  </a:lnTo>
                  <a:lnTo>
                    <a:pt x="271" y="549"/>
                  </a:lnTo>
                  <a:lnTo>
                    <a:pt x="272" y="542"/>
                  </a:lnTo>
                  <a:lnTo>
                    <a:pt x="274" y="534"/>
                  </a:lnTo>
                  <a:lnTo>
                    <a:pt x="276" y="528"/>
                  </a:lnTo>
                  <a:lnTo>
                    <a:pt x="280" y="521"/>
                  </a:lnTo>
                  <a:lnTo>
                    <a:pt x="284" y="515"/>
                  </a:lnTo>
                  <a:lnTo>
                    <a:pt x="288" y="509"/>
                  </a:lnTo>
                  <a:lnTo>
                    <a:pt x="292" y="503"/>
                  </a:lnTo>
                  <a:lnTo>
                    <a:pt x="298" y="499"/>
                  </a:lnTo>
                  <a:lnTo>
                    <a:pt x="304" y="495"/>
                  </a:lnTo>
                  <a:lnTo>
                    <a:pt x="311" y="490"/>
                  </a:lnTo>
                  <a:lnTo>
                    <a:pt x="317" y="487"/>
                  </a:lnTo>
                  <a:lnTo>
                    <a:pt x="324" y="485"/>
                  </a:lnTo>
                  <a:lnTo>
                    <a:pt x="331" y="483"/>
                  </a:lnTo>
                  <a:lnTo>
                    <a:pt x="339" y="482"/>
                  </a:lnTo>
                  <a:lnTo>
                    <a:pt x="346" y="482"/>
                  </a:lnTo>
                  <a:lnTo>
                    <a:pt x="358" y="483"/>
                  </a:lnTo>
                  <a:lnTo>
                    <a:pt x="369" y="485"/>
                  </a:lnTo>
                  <a:lnTo>
                    <a:pt x="378" y="489"/>
                  </a:lnTo>
                  <a:lnTo>
                    <a:pt x="388" y="494"/>
                  </a:lnTo>
                  <a:lnTo>
                    <a:pt x="354" y="528"/>
                  </a:lnTo>
                  <a:lnTo>
                    <a:pt x="350" y="527"/>
                  </a:lnTo>
                  <a:lnTo>
                    <a:pt x="346" y="527"/>
                  </a:lnTo>
                  <a:lnTo>
                    <a:pt x="340" y="527"/>
                  </a:lnTo>
                  <a:lnTo>
                    <a:pt x="334" y="529"/>
                  </a:lnTo>
                  <a:lnTo>
                    <a:pt x="329" y="532"/>
                  </a:lnTo>
                  <a:lnTo>
                    <a:pt x="325" y="535"/>
                  </a:lnTo>
                  <a:lnTo>
                    <a:pt x="321" y="540"/>
                  </a:lnTo>
                  <a:lnTo>
                    <a:pt x="318" y="545"/>
                  </a:lnTo>
                  <a:lnTo>
                    <a:pt x="317" y="550"/>
                  </a:lnTo>
                  <a:lnTo>
                    <a:pt x="316" y="557"/>
                  </a:lnTo>
                  <a:lnTo>
                    <a:pt x="317" y="563"/>
                  </a:lnTo>
                  <a:lnTo>
                    <a:pt x="318" y="569"/>
                  </a:lnTo>
                  <a:lnTo>
                    <a:pt x="321" y="574"/>
                  </a:lnTo>
                  <a:lnTo>
                    <a:pt x="325" y="578"/>
                  </a:lnTo>
                  <a:lnTo>
                    <a:pt x="329" y="581"/>
                  </a:lnTo>
                  <a:lnTo>
                    <a:pt x="334" y="585"/>
                  </a:lnTo>
                  <a:lnTo>
                    <a:pt x="340" y="586"/>
                  </a:lnTo>
                  <a:lnTo>
                    <a:pt x="346" y="587"/>
                  </a:lnTo>
                  <a:lnTo>
                    <a:pt x="352" y="586"/>
                  </a:lnTo>
                  <a:lnTo>
                    <a:pt x="358" y="585"/>
                  </a:lnTo>
                  <a:lnTo>
                    <a:pt x="363" y="581"/>
                  </a:lnTo>
                  <a:lnTo>
                    <a:pt x="367" y="578"/>
                  </a:lnTo>
                  <a:lnTo>
                    <a:pt x="371" y="574"/>
                  </a:lnTo>
                  <a:lnTo>
                    <a:pt x="374" y="569"/>
                  </a:lnTo>
                  <a:lnTo>
                    <a:pt x="376" y="563"/>
                  </a:lnTo>
                  <a:lnTo>
                    <a:pt x="376" y="557"/>
                  </a:lnTo>
                  <a:lnTo>
                    <a:pt x="376" y="553"/>
                  </a:lnTo>
                  <a:lnTo>
                    <a:pt x="375" y="549"/>
                  </a:lnTo>
                  <a:lnTo>
                    <a:pt x="409" y="515"/>
                  </a:lnTo>
                  <a:lnTo>
                    <a:pt x="414" y="525"/>
                  </a:lnTo>
                  <a:lnTo>
                    <a:pt x="418" y="534"/>
                  </a:lnTo>
                  <a:lnTo>
                    <a:pt x="420" y="545"/>
                  </a:lnTo>
                  <a:lnTo>
                    <a:pt x="421" y="557"/>
                  </a:lnTo>
                  <a:close/>
                  <a:moveTo>
                    <a:pt x="662" y="557"/>
                  </a:moveTo>
                  <a:lnTo>
                    <a:pt x="661" y="573"/>
                  </a:lnTo>
                  <a:lnTo>
                    <a:pt x="660" y="589"/>
                  </a:lnTo>
                  <a:lnTo>
                    <a:pt x="658" y="605"/>
                  </a:lnTo>
                  <a:lnTo>
                    <a:pt x="656" y="620"/>
                  </a:lnTo>
                  <a:lnTo>
                    <a:pt x="653" y="636"/>
                  </a:lnTo>
                  <a:lnTo>
                    <a:pt x="648" y="651"/>
                  </a:lnTo>
                  <a:lnTo>
                    <a:pt x="643" y="665"/>
                  </a:lnTo>
                  <a:lnTo>
                    <a:pt x="638" y="680"/>
                  </a:lnTo>
                  <a:lnTo>
                    <a:pt x="631" y="694"/>
                  </a:lnTo>
                  <a:lnTo>
                    <a:pt x="624" y="707"/>
                  </a:lnTo>
                  <a:lnTo>
                    <a:pt x="616" y="721"/>
                  </a:lnTo>
                  <a:lnTo>
                    <a:pt x="608" y="734"/>
                  </a:lnTo>
                  <a:lnTo>
                    <a:pt x="599" y="746"/>
                  </a:lnTo>
                  <a:lnTo>
                    <a:pt x="589" y="757"/>
                  </a:lnTo>
                  <a:lnTo>
                    <a:pt x="580" y="769"/>
                  </a:lnTo>
                  <a:lnTo>
                    <a:pt x="569" y="780"/>
                  </a:lnTo>
                  <a:lnTo>
                    <a:pt x="558" y="791"/>
                  </a:lnTo>
                  <a:lnTo>
                    <a:pt x="547" y="800"/>
                  </a:lnTo>
                  <a:lnTo>
                    <a:pt x="535" y="810"/>
                  </a:lnTo>
                  <a:lnTo>
                    <a:pt x="523" y="818"/>
                  </a:lnTo>
                  <a:lnTo>
                    <a:pt x="510" y="827"/>
                  </a:lnTo>
                  <a:lnTo>
                    <a:pt x="496" y="835"/>
                  </a:lnTo>
                  <a:lnTo>
                    <a:pt x="483" y="842"/>
                  </a:lnTo>
                  <a:lnTo>
                    <a:pt x="469" y="848"/>
                  </a:lnTo>
                  <a:lnTo>
                    <a:pt x="454" y="854"/>
                  </a:lnTo>
                  <a:lnTo>
                    <a:pt x="440" y="858"/>
                  </a:lnTo>
                  <a:lnTo>
                    <a:pt x="425" y="862"/>
                  </a:lnTo>
                  <a:lnTo>
                    <a:pt x="409" y="867"/>
                  </a:lnTo>
                  <a:lnTo>
                    <a:pt x="394" y="869"/>
                  </a:lnTo>
                  <a:lnTo>
                    <a:pt x="378" y="871"/>
                  </a:lnTo>
                  <a:lnTo>
                    <a:pt x="362" y="872"/>
                  </a:lnTo>
                  <a:lnTo>
                    <a:pt x="346" y="873"/>
                  </a:lnTo>
                  <a:lnTo>
                    <a:pt x="330" y="872"/>
                  </a:lnTo>
                  <a:lnTo>
                    <a:pt x="314" y="871"/>
                  </a:lnTo>
                  <a:lnTo>
                    <a:pt x="298" y="869"/>
                  </a:lnTo>
                  <a:lnTo>
                    <a:pt x="283" y="867"/>
                  </a:lnTo>
                  <a:lnTo>
                    <a:pt x="267" y="862"/>
                  </a:lnTo>
                  <a:lnTo>
                    <a:pt x="253" y="858"/>
                  </a:lnTo>
                  <a:lnTo>
                    <a:pt x="238" y="854"/>
                  </a:lnTo>
                  <a:lnTo>
                    <a:pt x="223" y="848"/>
                  </a:lnTo>
                  <a:lnTo>
                    <a:pt x="209" y="842"/>
                  </a:lnTo>
                  <a:lnTo>
                    <a:pt x="196" y="835"/>
                  </a:lnTo>
                  <a:lnTo>
                    <a:pt x="182" y="827"/>
                  </a:lnTo>
                  <a:lnTo>
                    <a:pt x="169" y="818"/>
                  </a:lnTo>
                  <a:lnTo>
                    <a:pt x="157" y="810"/>
                  </a:lnTo>
                  <a:lnTo>
                    <a:pt x="145" y="800"/>
                  </a:lnTo>
                  <a:lnTo>
                    <a:pt x="134" y="791"/>
                  </a:lnTo>
                  <a:lnTo>
                    <a:pt x="123" y="780"/>
                  </a:lnTo>
                  <a:lnTo>
                    <a:pt x="112" y="769"/>
                  </a:lnTo>
                  <a:lnTo>
                    <a:pt x="103" y="757"/>
                  </a:lnTo>
                  <a:lnTo>
                    <a:pt x="93" y="746"/>
                  </a:lnTo>
                  <a:lnTo>
                    <a:pt x="84" y="734"/>
                  </a:lnTo>
                  <a:lnTo>
                    <a:pt x="76" y="721"/>
                  </a:lnTo>
                  <a:lnTo>
                    <a:pt x="68" y="707"/>
                  </a:lnTo>
                  <a:lnTo>
                    <a:pt x="61" y="694"/>
                  </a:lnTo>
                  <a:lnTo>
                    <a:pt x="55" y="680"/>
                  </a:lnTo>
                  <a:lnTo>
                    <a:pt x="49" y="665"/>
                  </a:lnTo>
                  <a:lnTo>
                    <a:pt x="45" y="651"/>
                  </a:lnTo>
                  <a:lnTo>
                    <a:pt x="40" y="636"/>
                  </a:lnTo>
                  <a:lnTo>
                    <a:pt x="36" y="620"/>
                  </a:lnTo>
                  <a:lnTo>
                    <a:pt x="34" y="605"/>
                  </a:lnTo>
                  <a:lnTo>
                    <a:pt x="32" y="589"/>
                  </a:lnTo>
                  <a:lnTo>
                    <a:pt x="31" y="573"/>
                  </a:lnTo>
                  <a:lnTo>
                    <a:pt x="30" y="557"/>
                  </a:lnTo>
                  <a:lnTo>
                    <a:pt x="31" y="541"/>
                  </a:lnTo>
                  <a:lnTo>
                    <a:pt x="32" y="525"/>
                  </a:lnTo>
                  <a:lnTo>
                    <a:pt x="34" y="509"/>
                  </a:lnTo>
                  <a:lnTo>
                    <a:pt x="36" y="494"/>
                  </a:lnTo>
                  <a:lnTo>
                    <a:pt x="40" y="477"/>
                  </a:lnTo>
                  <a:lnTo>
                    <a:pt x="45" y="462"/>
                  </a:lnTo>
                  <a:lnTo>
                    <a:pt x="49" y="448"/>
                  </a:lnTo>
                  <a:lnTo>
                    <a:pt x="55" y="433"/>
                  </a:lnTo>
                  <a:lnTo>
                    <a:pt x="61" y="420"/>
                  </a:lnTo>
                  <a:lnTo>
                    <a:pt x="68" y="407"/>
                  </a:lnTo>
                  <a:lnTo>
                    <a:pt x="76" y="393"/>
                  </a:lnTo>
                  <a:lnTo>
                    <a:pt x="84" y="380"/>
                  </a:lnTo>
                  <a:lnTo>
                    <a:pt x="93" y="368"/>
                  </a:lnTo>
                  <a:lnTo>
                    <a:pt x="103" y="356"/>
                  </a:lnTo>
                  <a:lnTo>
                    <a:pt x="112" y="344"/>
                  </a:lnTo>
                  <a:lnTo>
                    <a:pt x="123" y="334"/>
                  </a:lnTo>
                  <a:lnTo>
                    <a:pt x="134" y="323"/>
                  </a:lnTo>
                  <a:lnTo>
                    <a:pt x="145" y="313"/>
                  </a:lnTo>
                  <a:lnTo>
                    <a:pt x="157" y="304"/>
                  </a:lnTo>
                  <a:lnTo>
                    <a:pt x="169" y="295"/>
                  </a:lnTo>
                  <a:lnTo>
                    <a:pt x="182" y="287"/>
                  </a:lnTo>
                  <a:lnTo>
                    <a:pt x="196" y="279"/>
                  </a:lnTo>
                  <a:lnTo>
                    <a:pt x="209" y="272"/>
                  </a:lnTo>
                  <a:lnTo>
                    <a:pt x="223" y="265"/>
                  </a:lnTo>
                  <a:lnTo>
                    <a:pt x="238" y="260"/>
                  </a:lnTo>
                  <a:lnTo>
                    <a:pt x="253" y="255"/>
                  </a:lnTo>
                  <a:lnTo>
                    <a:pt x="267" y="251"/>
                  </a:lnTo>
                  <a:lnTo>
                    <a:pt x="283" y="247"/>
                  </a:lnTo>
                  <a:lnTo>
                    <a:pt x="298" y="245"/>
                  </a:lnTo>
                  <a:lnTo>
                    <a:pt x="314" y="243"/>
                  </a:lnTo>
                  <a:lnTo>
                    <a:pt x="330" y="242"/>
                  </a:lnTo>
                  <a:lnTo>
                    <a:pt x="346" y="240"/>
                  </a:lnTo>
                  <a:lnTo>
                    <a:pt x="361" y="242"/>
                  </a:lnTo>
                  <a:lnTo>
                    <a:pt x="376" y="243"/>
                  </a:lnTo>
                  <a:lnTo>
                    <a:pt x="391" y="244"/>
                  </a:lnTo>
                  <a:lnTo>
                    <a:pt x="406" y="247"/>
                  </a:lnTo>
                  <a:lnTo>
                    <a:pt x="420" y="250"/>
                  </a:lnTo>
                  <a:lnTo>
                    <a:pt x="434" y="253"/>
                  </a:lnTo>
                  <a:lnTo>
                    <a:pt x="448" y="258"/>
                  </a:lnTo>
                  <a:lnTo>
                    <a:pt x="462" y="263"/>
                  </a:lnTo>
                  <a:lnTo>
                    <a:pt x="475" y="268"/>
                  </a:lnTo>
                  <a:lnTo>
                    <a:pt x="488" y="275"/>
                  </a:lnTo>
                  <a:lnTo>
                    <a:pt x="500" y="281"/>
                  </a:lnTo>
                  <a:lnTo>
                    <a:pt x="513" y="289"/>
                  </a:lnTo>
                  <a:lnTo>
                    <a:pt x="525" y="296"/>
                  </a:lnTo>
                  <a:lnTo>
                    <a:pt x="537" y="305"/>
                  </a:lnTo>
                  <a:lnTo>
                    <a:pt x="548" y="313"/>
                  </a:lnTo>
                  <a:lnTo>
                    <a:pt x="558" y="323"/>
                  </a:lnTo>
                  <a:lnTo>
                    <a:pt x="494" y="387"/>
                  </a:lnTo>
                  <a:lnTo>
                    <a:pt x="479" y="375"/>
                  </a:lnTo>
                  <a:lnTo>
                    <a:pt x="463" y="364"/>
                  </a:lnTo>
                  <a:lnTo>
                    <a:pt x="445" y="354"/>
                  </a:lnTo>
                  <a:lnTo>
                    <a:pt x="426" y="346"/>
                  </a:lnTo>
                  <a:lnTo>
                    <a:pt x="407" y="339"/>
                  </a:lnTo>
                  <a:lnTo>
                    <a:pt x="388" y="335"/>
                  </a:lnTo>
                  <a:lnTo>
                    <a:pt x="367" y="332"/>
                  </a:lnTo>
                  <a:lnTo>
                    <a:pt x="346" y="331"/>
                  </a:lnTo>
                  <a:lnTo>
                    <a:pt x="334" y="332"/>
                  </a:lnTo>
                  <a:lnTo>
                    <a:pt x="324" y="333"/>
                  </a:lnTo>
                  <a:lnTo>
                    <a:pt x="312" y="334"/>
                  </a:lnTo>
                  <a:lnTo>
                    <a:pt x="301" y="336"/>
                  </a:lnTo>
                  <a:lnTo>
                    <a:pt x="290" y="338"/>
                  </a:lnTo>
                  <a:lnTo>
                    <a:pt x="280" y="341"/>
                  </a:lnTo>
                  <a:lnTo>
                    <a:pt x="269" y="344"/>
                  </a:lnTo>
                  <a:lnTo>
                    <a:pt x="258" y="349"/>
                  </a:lnTo>
                  <a:lnTo>
                    <a:pt x="239" y="358"/>
                  </a:lnTo>
                  <a:lnTo>
                    <a:pt x="219" y="369"/>
                  </a:lnTo>
                  <a:lnTo>
                    <a:pt x="202" y="383"/>
                  </a:lnTo>
                  <a:lnTo>
                    <a:pt x="186" y="397"/>
                  </a:lnTo>
                  <a:lnTo>
                    <a:pt x="172" y="413"/>
                  </a:lnTo>
                  <a:lnTo>
                    <a:pt x="159" y="430"/>
                  </a:lnTo>
                  <a:lnTo>
                    <a:pt x="148" y="450"/>
                  </a:lnTo>
                  <a:lnTo>
                    <a:pt x="138" y="469"/>
                  </a:lnTo>
                  <a:lnTo>
                    <a:pt x="134" y="480"/>
                  </a:lnTo>
                  <a:lnTo>
                    <a:pt x="130" y="489"/>
                  </a:lnTo>
                  <a:lnTo>
                    <a:pt x="127" y="500"/>
                  </a:lnTo>
                  <a:lnTo>
                    <a:pt x="125" y="512"/>
                  </a:lnTo>
                  <a:lnTo>
                    <a:pt x="123" y="522"/>
                  </a:lnTo>
                  <a:lnTo>
                    <a:pt x="122" y="534"/>
                  </a:lnTo>
                  <a:lnTo>
                    <a:pt x="121" y="545"/>
                  </a:lnTo>
                  <a:lnTo>
                    <a:pt x="121" y="557"/>
                  </a:lnTo>
                  <a:lnTo>
                    <a:pt x="121" y="569"/>
                  </a:lnTo>
                  <a:lnTo>
                    <a:pt x="122" y="579"/>
                  </a:lnTo>
                  <a:lnTo>
                    <a:pt x="123" y="591"/>
                  </a:lnTo>
                  <a:lnTo>
                    <a:pt x="125" y="602"/>
                  </a:lnTo>
                  <a:lnTo>
                    <a:pt x="127" y="614"/>
                  </a:lnTo>
                  <a:lnTo>
                    <a:pt x="130" y="624"/>
                  </a:lnTo>
                  <a:lnTo>
                    <a:pt x="134" y="634"/>
                  </a:lnTo>
                  <a:lnTo>
                    <a:pt x="138" y="645"/>
                  </a:lnTo>
                  <a:lnTo>
                    <a:pt x="148" y="664"/>
                  </a:lnTo>
                  <a:lnTo>
                    <a:pt x="159" y="683"/>
                  </a:lnTo>
                  <a:lnTo>
                    <a:pt x="172" y="700"/>
                  </a:lnTo>
                  <a:lnTo>
                    <a:pt x="186" y="717"/>
                  </a:lnTo>
                  <a:lnTo>
                    <a:pt x="202" y="731"/>
                  </a:lnTo>
                  <a:lnTo>
                    <a:pt x="219" y="743"/>
                  </a:lnTo>
                  <a:lnTo>
                    <a:pt x="239" y="755"/>
                  </a:lnTo>
                  <a:lnTo>
                    <a:pt x="258" y="765"/>
                  </a:lnTo>
                  <a:lnTo>
                    <a:pt x="269" y="769"/>
                  </a:lnTo>
                  <a:lnTo>
                    <a:pt x="280" y="772"/>
                  </a:lnTo>
                  <a:lnTo>
                    <a:pt x="290" y="776"/>
                  </a:lnTo>
                  <a:lnTo>
                    <a:pt x="301" y="778"/>
                  </a:lnTo>
                  <a:lnTo>
                    <a:pt x="312" y="780"/>
                  </a:lnTo>
                  <a:lnTo>
                    <a:pt x="324" y="781"/>
                  </a:lnTo>
                  <a:lnTo>
                    <a:pt x="334" y="782"/>
                  </a:lnTo>
                  <a:lnTo>
                    <a:pt x="346" y="783"/>
                  </a:lnTo>
                  <a:lnTo>
                    <a:pt x="358" y="782"/>
                  </a:lnTo>
                  <a:lnTo>
                    <a:pt x="370" y="781"/>
                  </a:lnTo>
                  <a:lnTo>
                    <a:pt x="380" y="780"/>
                  </a:lnTo>
                  <a:lnTo>
                    <a:pt x="391" y="778"/>
                  </a:lnTo>
                  <a:lnTo>
                    <a:pt x="403" y="776"/>
                  </a:lnTo>
                  <a:lnTo>
                    <a:pt x="414" y="772"/>
                  </a:lnTo>
                  <a:lnTo>
                    <a:pt x="423" y="769"/>
                  </a:lnTo>
                  <a:lnTo>
                    <a:pt x="434" y="765"/>
                  </a:lnTo>
                  <a:lnTo>
                    <a:pt x="453" y="755"/>
                  </a:lnTo>
                  <a:lnTo>
                    <a:pt x="473" y="744"/>
                  </a:lnTo>
                  <a:lnTo>
                    <a:pt x="490" y="731"/>
                  </a:lnTo>
                  <a:lnTo>
                    <a:pt x="506" y="717"/>
                  </a:lnTo>
                  <a:lnTo>
                    <a:pt x="520" y="700"/>
                  </a:lnTo>
                  <a:lnTo>
                    <a:pt x="534" y="683"/>
                  </a:lnTo>
                  <a:lnTo>
                    <a:pt x="544" y="664"/>
                  </a:lnTo>
                  <a:lnTo>
                    <a:pt x="554" y="645"/>
                  </a:lnTo>
                  <a:lnTo>
                    <a:pt x="558" y="634"/>
                  </a:lnTo>
                  <a:lnTo>
                    <a:pt x="562" y="624"/>
                  </a:lnTo>
                  <a:lnTo>
                    <a:pt x="565" y="614"/>
                  </a:lnTo>
                  <a:lnTo>
                    <a:pt x="567" y="602"/>
                  </a:lnTo>
                  <a:lnTo>
                    <a:pt x="569" y="591"/>
                  </a:lnTo>
                  <a:lnTo>
                    <a:pt x="570" y="579"/>
                  </a:lnTo>
                  <a:lnTo>
                    <a:pt x="571" y="569"/>
                  </a:lnTo>
                  <a:lnTo>
                    <a:pt x="572" y="557"/>
                  </a:lnTo>
                  <a:lnTo>
                    <a:pt x="571" y="535"/>
                  </a:lnTo>
                  <a:lnTo>
                    <a:pt x="568" y="515"/>
                  </a:lnTo>
                  <a:lnTo>
                    <a:pt x="564" y="496"/>
                  </a:lnTo>
                  <a:lnTo>
                    <a:pt x="557" y="476"/>
                  </a:lnTo>
                  <a:lnTo>
                    <a:pt x="549" y="458"/>
                  </a:lnTo>
                  <a:lnTo>
                    <a:pt x="539" y="440"/>
                  </a:lnTo>
                  <a:lnTo>
                    <a:pt x="528" y="424"/>
                  </a:lnTo>
                  <a:lnTo>
                    <a:pt x="515" y="409"/>
                  </a:lnTo>
                  <a:lnTo>
                    <a:pt x="580" y="344"/>
                  </a:lnTo>
                  <a:lnTo>
                    <a:pt x="588" y="355"/>
                  </a:lnTo>
                  <a:lnTo>
                    <a:pt x="598" y="366"/>
                  </a:lnTo>
                  <a:lnTo>
                    <a:pt x="607" y="378"/>
                  </a:lnTo>
                  <a:lnTo>
                    <a:pt x="614" y="390"/>
                  </a:lnTo>
                  <a:lnTo>
                    <a:pt x="622" y="402"/>
                  </a:lnTo>
                  <a:lnTo>
                    <a:pt x="628" y="415"/>
                  </a:lnTo>
                  <a:lnTo>
                    <a:pt x="635" y="428"/>
                  </a:lnTo>
                  <a:lnTo>
                    <a:pt x="640" y="441"/>
                  </a:lnTo>
                  <a:lnTo>
                    <a:pt x="645" y="455"/>
                  </a:lnTo>
                  <a:lnTo>
                    <a:pt x="650" y="469"/>
                  </a:lnTo>
                  <a:lnTo>
                    <a:pt x="654" y="483"/>
                  </a:lnTo>
                  <a:lnTo>
                    <a:pt x="656" y="497"/>
                  </a:lnTo>
                  <a:lnTo>
                    <a:pt x="659" y="512"/>
                  </a:lnTo>
                  <a:lnTo>
                    <a:pt x="660" y="527"/>
                  </a:lnTo>
                  <a:lnTo>
                    <a:pt x="661" y="542"/>
                  </a:lnTo>
                  <a:lnTo>
                    <a:pt x="662" y="557"/>
                  </a:lnTo>
                  <a:close/>
                  <a:moveTo>
                    <a:pt x="608" y="173"/>
                  </a:moveTo>
                  <a:lnTo>
                    <a:pt x="610" y="166"/>
                  </a:lnTo>
                  <a:lnTo>
                    <a:pt x="612" y="159"/>
                  </a:lnTo>
                  <a:lnTo>
                    <a:pt x="615" y="153"/>
                  </a:lnTo>
                  <a:lnTo>
                    <a:pt x="620" y="146"/>
                  </a:lnTo>
                  <a:lnTo>
                    <a:pt x="628" y="134"/>
                  </a:lnTo>
                  <a:lnTo>
                    <a:pt x="639" y="123"/>
                  </a:lnTo>
                  <a:lnTo>
                    <a:pt x="651" y="111"/>
                  </a:lnTo>
                  <a:lnTo>
                    <a:pt x="663" y="100"/>
                  </a:lnTo>
                  <a:lnTo>
                    <a:pt x="677" y="90"/>
                  </a:lnTo>
                  <a:lnTo>
                    <a:pt x="692" y="81"/>
                  </a:lnTo>
                  <a:lnTo>
                    <a:pt x="692" y="189"/>
                  </a:lnTo>
                  <a:lnTo>
                    <a:pt x="632" y="249"/>
                  </a:lnTo>
                  <a:lnTo>
                    <a:pt x="625" y="239"/>
                  </a:lnTo>
                  <a:lnTo>
                    <a:pt x="618" y="230"/>
                  </a:lnTo>
                  <a:lnTo>
                    <a:pt x="613" y="220"/>
                  </a:lnTo>
                  <a:lnTo>
                    <a:pt x="610" y="210"/>
                  </a:lnTo>
                  <a:lnTo>
                    <a:pt x="607" y="201"/>
                  </a:lnTo>
                  <a:lnTo>
                    <a:pt x="606" y="191"/>
                  </a:lnTo>
                  <a:lnTo>
                    <a:pt x="607" y="183"/>
                  </a:lnTo>
                  <a:lnTo>
                    <a:pt x="608" y="173"/>
                  </a:lnTo>
                  <a:close/>
                  <a:moveTo>
                    <a:pt x="783" y="99"/>
                  </a:moveTo>
                  <a:lnTo>
                    <a:pt x="722" y="159"/>
                  </a:lnTo>
                  <a:lnTo>
                    <a:pt x="722" y="64"/>
                  </a:lnTo>
                  <a:lnTo>
                    <a:pt x="740" y="55"/>
                  </a:lnTo>
                  <a:lnTo>
                    <a:pt x="756" y="47"/>
                  </a:lnTo>
                  <a:lnTo>
                    <a:pt x="771" y="42"/>
                  </a:lnTo>
                  <a:lnTo>
                    <a:pt x="783" y="37"/>
                  </a:lnTo>
                  <a:lnTo>
                    <a:pt x="783" y="99"/>
                  </a:lnTo>
                  <a:close/>
                  <a:moveTo>
                    <a:pt x="901" y="97"/>
                  </a:moveTo>
                  <a:lnTo>
                    <a:pt x="897" y="94"/>
                  </a:lnTo>
                  <a:lnTo>
                    <a:pt x="895" y="91"/>
                  </a:lnTo>
                  <a:lnTo>
                    <a:pt x="892" y="90"/>
                  </a:lnTo>
                  <a:lnTo>
                    <a:pt x="888" y="90"/>
                  </a:lnTo>
                  <a:lnTo>
                    <a:pt x="813" y="90"/>
                  </a:lnTo>
                  <a:lnTo>
                    <a:pt x="813" y="15"/>
                  </a:lnTo>
                  <a:lnTo>
                    <a:pt x="813" y="11"/>
                  </a:lnTo>
                  <a:lnTo>
                    <a:pt x="811" y="8"/>
                  </a:lnTo>
                  <a:lnTo>
                    <a:pt x="809" y="6"/>
                  </a:lnTo>
                  <a:lnTo>
                    <a:pt x="806" y="2"/>
                  </a:lnTo>
                  <a:lnTo>
                    <a:pt x="803" y="1"/>
                  </a:lnTo>
                  <a:lnTo>
                    <a:pt x="800" y="0"/>
                  </a:lnTo>
                  <a:lnTo>
                    <a:pt x="796" y="0"/>
                  </a:lnTo>
                  <a:lnTo>
                    <a:pt x="793" y="0"/>
                  </a:lnTo>
                  <a:lnTo>
                    <a:pt x="783" y="5"/>
                  </a:lnTo>
                  <a:lnTo>
                    <a:pt x="760" y="13"/>
                  </a:lnTo>
                  <a:lnTo>
                    <a:pt x="745" y="20"/>
                  </a:lnTo>
                  <a:lnTo>
                    <a:pt x="728" y="27"/>
                  </a:lnTo>
                  <a:lnTo>
                    <a:pt x="711" y="36"/>
                  </a:lnTo>
                  <a:lnTo>
                    <a:pt x="692" y="46"/>
                  </a:lnTo>
                  <a:lnTo>
                    <a:pt x="673" y="57"/>
                  </a:lnTo>
                  <a:lnTo>
                    <a:pt x="655" y="70"/>
                  </a:lnTo>
                  <a:lnTo>
                    <a:pt x="638" y="83"/>
                  </a:lnTo>
                  <a:lnTo>
                    <a:pt x="622" y="98"/>
                  </a:lnTo>
                  <a:lnTo>
                    <a:pt x="614" y="105"/>
                  </a:lnTo>
                  <a:lnTo>
                    <a:pt x="607" y="113"/>
                  </a:lnTo>
                  <a:lnTo>
                    <a:pt x="600" y="121"/>
                  </a:lnTo>
                  <a:lnTo>
                    <a:pt x="595" y="130"/>
                  </a:lnTo>
                  <a:lnTo>
                    <a:pt x="589" y="139"/>
                  </a:lnTo>
                  <a:lnTo>
                    <a:pt x="585" y="147"/>
                  </a:lnTo>
                  <a:lnTo>
                    <a:pt x="581" y="157"/>
                  </a:lnTo>
                  <a:lnTo>
                    <a:pt x="579" y="165"/>
                  </a:lnTo>
                  <a:lnTo>
                    <a:pt x="577" y="179"/>
                  </a:lnTo>
                  <a:lnTo>
                    <a:pt x="576" y="192"/>
                  </a:lnTo>
                  <a:lnTo>
                    <a:pt x="578" y="205"/>
                  </a:lnTo>
                  <a:lnTo>
                    <a:pt x="581" y="218"/>
                  </a:lnTo>
                  <a:lnTo>
                    <a:pt x="585" y="232"/>
                  </a:lnTo>
                  <a:lnTo>
                    <a:pt x="593" y="245"/>
                  </a:lnTo>
                  <a:lnTo>
                    <a:pt x="601" y="258"/>
                  </a:lnTo>
                  <a:lnTo>
                    <a:pt x="611" y="270"/>
                  </a:lnTo>
                  <a:lnTo>
                    <a:pt x="580" y="302"/>
                  </a:lnTo>
                  <a:lnTo>
                    <a:pt x="568" y="291"/>
                  </a:lnTo>
                  <a:lnTo>
                    <a:pt x="556" y="281"/>
                  </a:lnTo>
                  <a:lnTo>
                    <a:pt x="543" y="273"/>
                  </a:lnTo>
                  <a:lnTo>
                    <a:pt x="531" y="264"/>
                  </a:lnTo>
                  <a:lnTo>
                    <a:pt x="517" y="255"/>
                  </a:lnTo>
                  <a:lnTo>
                    <a:pt x="503" y="248"/>
                  </a:lnTo>
                  <a:lnTo>
                    <a:pt x="489" y="242"/>
                  </a:lnTo>
                  <a:lnTo>
                    <a:pt x="474" y="235"/>
                  </a:lnTo>
                  <a:lnTo>
                    <a:pt x="459" y="230"/>
                  </a:lnTo>
                  <a:lnTo>
                    <a:pt x="444" y="224"/>
                  </a:lnTo>
                  <a:lnTo>
                    <a:pt x="428" y="220"/>
                  </a:lnTo>
                  <a:lnTo>
                    <a:pt x="411" y="217"/>
                  </a:lnTo>
                  <a:lnTo>
                    <a:pt x="395" y="215"/>
                  </a:lnTo>
                  <a:lnTo>
                    <a:pt x="379" y="213"/>
                  </a:lnTo>
                  <a:lnTo>
                    <a:pt x="363" y="212"/>
                  </a:lnTo>
                  <a:lnTo>
                    <a:pt x="346" y="210"/>
                  </a:lnTo>
                  <a:lnTo>
                    <a:pt x="328" y="212"/>
                  </a:lnTo>
                  <a:lnTo>
                    <a:pt x="311" y="213"/>
                  </a:lnTo>
                  <a:lnTo>
                    <a:pt x="293" y="215"/>
                  </a:lnTo>
                  <a:lnTo>
                    <a:pt x="276" y="218"/>
                  </a:lnTo>
                  <a:lnTo>
                    <a:pt x="259" y="221"/>
                  </a:lnTo>
                  <a:lnTo>
                    <a:pt x="243" y="227"/>
                  </a:lnTo>
                  <a:lnTo>
                    <a:pt x="227" y="232"/>
                  </a:lnTo>
                  <a:lnTo>
                    <a:pt x="212" y="238"/>
                  </a:lnTo>
                  <a:lnTo>
                    <a:pt x="196" y="245"/>
                  </a:lnTo>
                  <a:lnTo>
                    <a:pt x="181" y="252"/>
                  </a:lnTo>
                  <a:lnTo>
                    <a:pt x="167" y="261"/>
                  </a:lnTo>
                  <a:lnTo>
                    <a:pt x="153" y="269"/>
                  </a:lnTo>
                  <a:lnTo>
                    <a:pt x="139" y="279"/>
                  </a:lnTo>
                  <a:lnTo>
                    <a:pt x="126" y="290"/>
                  </a:lnTo>
                  <a:lnTo>
                    <a:pt x="113" y="301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79" y="337"/>
                  </a:lnTo>
                  <a:lnTo>
                    <a:pt x="68" y="350"/>
                  </a:lnTo>
                  <a:lnTo>
                    <a:pt x="59" y="364"/>
                  </a:lnTo>
                  <a:lnTo>
                    <a:pt x="50" y="378"/>
                  </a:lnTo>
                  <a:lnTo>
                    <a:pt x="41" y="392"/>
                  </a:lnTo>
                  <a:lnTo>
                    <a:pt x="34" y="407"/>
                  </a:lnTo>
                  <a:lnTo>
                    <a:pt x="27" y="422"/>
                  </a:lnTo>
                  <a:lnTo>
                    <a:pt x="21" y="438"/>
                  </a:lnTo>
                  <a:lnTo>
                    <a:pt x="16" y="454"/>
                  </a:lnTo>
                  <a:lnTo>
                    <a:pt x="10" y="470"/>
                  </a:lnTo>
                  <a:lnTo>
                    <a:pt x="7" y="487"/>
                  </a:lnTo>
                  <a:lnTo>
                    <a:pt x="4" y="504"/>
                  </a:lnTo>
                  <a:lnTo>
                    <a:pt x="2" y="521"/>
                  </a:lnTo>
                  <a:lnTo>
                    <a:pt x="1" y="539"/>
                  </a:lnTo>
                  <a:lnTo>
                    <a:pt x="0" y="557"/>
                  </a:lnTo>
                  <a:lnTo>
                    <a:pt x="1" y="574"/>
                  </a:lnTo>
                  <a:lnTo>
                    <a:pt x="2" y="590"/>
                  </a:lnTo>
                  <a:lnTo>
                    <a:pt x="4" y="606"/>
                  </a:lnTo>
                  <a:lnTo>
                    <a:pt x="6" y="622"/>
                  </a:lnTo>
                  <a:lnTo>
                    <a:pt x="9" y="638"/>
                  </a:lnTo>
                  <a:lnTo>
                    <a:pt x="14" y="654"/>
                  </a:lnTo>
                  <a:lnTo>
                    <a:pt x="19" y="669"/>
                  </a:lnTo>
                  <a:lnTo>
                    <a:pt x="24" y="684"/>
                  </a:lnTo>
                  <a:lnTo>
                    <a:pt x="31" y="699"/>
                  </a:lnTo>
                  <a:lnTo>
                    <a:pt x="37" y="713"/>
                  </a:lnTo>
                  <a:lnTo>
                    <a:pt x="45" y="727"/>
                  </a:lnTo>
                  <a:lnTo>
                    <a:pt x="53" y="740"/>
                  </a:lnTo>
                  <a:lnTo>
                    <a:pt x="62" y="754"/>
                  </a:lnTo>
                  <a:lnTo>
                    <a:pt x="70" y="767"/>
                  </a:lnTo>
                  <a:lnTo>
                    <a:pt x="81" y="779"/>
                  </a:lnTo>
                  <a:lnTo>
                    <a:pt x="91" y="791"/>
                  </a:lnTo>
                  <a:lnTo>
                    <a:pt x="4" y="877"/>
                  </a:lnTo>
                  <a:lnTo>
                    <a:pt x="3" y="880"/>
                  </a:lnTo>
                  <a:lnTo>
                    <a:pt x="1" y="882"/>
                  </a:lnTo>
                  <a:lnTo>
                    <a:pt x="0" y="885"/>
                  </a:lnTo>
                  <a:lnTo>
                    <a:pt x="0" y="888"/>
                  </a:lnTo>
                  <a:lnTo>
                    <a:pt x="0" y="890"/>
                  </a:lnTo>
                  <a:lnTo>
                    <a:pt x="1" y="894"/>
                  </a:lnTo>
                  <a:lnTo>
                    <a:pt x="3" y="896"/>
                  </a:lnTo>
                  <a:lnTo>
                    <a:pt x="4" y="899"/>
                  </a:lnTo>
                  <a:lnTo>
                    <a:pt x="7" y="900"/>
                  </a:lnTo>
                  <a:lnTo>
                    <a:pt x="9" y="902"/>
                  </a:lnTo>
                  <a:lnTo>
                    <a:pt x="12" y="903"/>
                  </a:lnTo>
                  <a:lnTo>
                    <a:pt x="15" y="903"/>
                  </a:lnTo>
                  <a:lnTo>
                    <a:pt x="18" y="903"/>
                  </a:lnTo>
                  <a:lnTo>
                    <a:pt x="21" y="902"/>
                  </a:lnTo>
                  <a:lnTo>
                    <a:pt x="23" y="900"/>
                  </a:lnTo>
                  <a:lnTo>
                    <a:pt x="25" y="899"/>
                  </a:lnTo>
                  <a:lnTo>
                    <a:pt x="112" y="812"/>
                  </a:lnTo>
                  <a:lnTo>
                    <a:pt x="124" y="822"/>
                  </a:lnTo>
                  <a:lnTo>
                    <a:pt x="137" y="832"/>
                  </a:lnTo>
                  <a:lnTo>
                    <a:pt x="149" y="841"/>
                  </a:lnTo>
                  <a:lnTo>
                    <a:pt x="163" y="850"/>
                  </a:lnTo>
                  <a:lnTo>
                    <a:pt x="176" y="858"/>
                  </a:lnTo>
                  <a:lnTo>
                    <a:pt x="189" y="866"/>
                  </a:lnTo>
                  <a:lnTo>
                    <a:pt x="203" y="872"/>
                  </a:lnTo>
                  <a:lnTo>
                    <a:pt x="218" y="879"/>
                  </a:lnTo>
                  <a:lnTo>
                    <a:pt x="233" y="884"/>
                  </a:lnTo>
                  <a:lnTo>
                    <a:pt x="248" y="889"/>
                  </a:lnTo>
                  <a:lnTo>
                    <a:pt x="265" y="894"/>
                  </a:lnTo>
                  <a:lnTo>
                    <a:pt x="281" y="897"/>
                  </a:lnTo>
                  <a:lnTo>
                    <a:pt x="297" y="899"/>
                  </a:lnTo>
                  <a:lnTo>
                    <a:pt x="313" y="901"/>
                  </a:lnTo>
                  <a:lnTo>
                    <a:pt x="329" y="902"/>
                  </a:lnTo>
                  <a:lnTo>
                    <a:pt x="346" y="903"/>
                  </a:lnTo>
                  <a:lnTo>
                    <a:pt x="363" y="902"/>
                  </a:lnTo>
                  <a:lnTo>
                    <a:pt x="379" y="901"/>
                  </a:lnTo>
                  <a:lnTo>
                    <a:pt x="395" y="899"/>
                  </a:lnTo>
                  <a:lnTo>
                    <a:pt x="411" y="897"/>
                  </a:lnTo>
                  <a:lnTo>
                    <a:pt x="428" y="894"/>
                  </a:lnTo>
                  <a:lnTo>
                    <a:pt x="444" y="889"/>
                  </a:lnTo>
                  <a:lnTo>
                    <a:pt x="459" y="884"/>
                  </a:lnTo>
                  <a:lnTo>
                    <a:pt x="474" y="879"/>
                  </a:lnTo>
                  <a:lnTo>
                    <a:pt x="489" y="872"/>
                  </a:lnTo>
                  <a:lnTo>
                    <a:pt x="503" y="866"/>
                  </a:lnTo>
                  <a:lnTo>
                    <a:pt x="517" y="858"/>
                  </a:lnTo>
                  <a:lnTo>
                    <a:pt x="531" y="850"/>
                  </a:lnTo>
                  <a:lnTo>
                    <a:pt x="543" y="841"/>
                  </a:lnTo>
                  <a:lnTo>
                    <a:pt x="556" y="832"/>
                  </a:lnTo>
                  <a:lnTo>
                    <a:pt x="568" y="822"/>
                  </a:lnTo>
                  <a:lnTo>
                    <a:pt x="580" y="812"/>
                  </a:lnTo>
                  <a:lnTo>
                    <a:pt x="667" y="899"/>
                  </a:lnTo>
                  <a:lnTo>
                    <a:pt x="669" y="900"/>
                  </a:lnTo>
                  <a:lnTo>
                    <a:pt x="672" y="902"/>
                  </a:lnTo>
                  <a:lnTo>
                    <a:pt x="674" y="903"/>
                  </a:lnTo>
                  <a:lnTo>
                    <a:pt x="677" y="903"/>
                  </a:lnTo>
                  <a:lnTo>
                    <a:pt x="681" y="903"/>
                  </a:lnTo>
                  <a:lnTo>
                    <a:pt x="683" y="902"/>
                  </a:lnTo>
                  <a:lnTo>
                    <a:pt x="686" y="900"/>
                  </a:lnTo>
                  <a:lnTo>
                    <a:pt x="688" y="899"/>
                  </a:lnTo>
                  <a:lnTo>
                    <a:pt x="690" y="896"/>
                  </a:lnTo>
                  <a:lnTo>
                    <a:pt x="691" y="894"/>
                  </a:lnTo>
                  <a:lnTo>
                    <a:pt x="692" y="890"/>
                  </a:lnTo>
                  <a:lnTo>
                    <a:pt x="692" y="888"/>
                  </a:lnTo>
                  <a:lnTo>
                    <a:pt x="692" y="885"/>
                  </a:lnTo>
                  <a:lnTo>
                    <a:pt x="691" y="882"/>
                  </a:lnTo>
                  <a:lnTo>
                    <a:pt x="690" y="880"/>
                  </a:lnTo>
                  <a:lnTo>
                    <a:pt x="688" y="877"/>
                  </a:lnTo>
                  <a:lnTo>
                    <a:pt x="601" y="791"/>
                  </a:lnTo>
                  <a:lnTo>
                    <a:pt x="612" y="779"/>
                  </a:lnTo>
                  <a:lnTo>
                    <a:pt x="622" y="767"/>
                  </a:lnTo>
                  <a:lnTo>
                    <a:pt x="630" y="754"/>
                  </a:lnTo>
                  <a:lnTo>
                    <a:pt x="639" y="740"/>
                  </a:lnTo>
                  <a:lnTo>
                    <a:pt x="647" y="727"/>
                  </a:lnTo>
                  <a:lnTo>
                    <a:pt x="655" y="713"/>
                  </a:lnTo>
                  <a:lnTo>
                    <a:pt x="661" y="699"/>
                  </a:lnTo>
                  <a:lnTo>
                    <a:pt x="668" y="684"/>
                  </a:lnTo>
                  <a:lnTo>
                    <a:pt x="673" y="669"/>
                  </a:lnTo>
                  <a:lnTo>
                    <a:pt x="679" y="654"/>
                  </a:lnTo>
                  <a:lnTo>
                    <a:pt x="683" y="638"/>
                  </a:lnTo>
                  <a:lnTo>
                    <a:pt x="686" y="622"/>
                  </a:lnTo>
                  <a:lnTo>
                    <a:pt x="689" y="606"/>
                  </a:lnTo>
                  <a:lnTo>
                    <a:pt x="690" y="590"/>
                  </a:lnTo>
                  <a:lnTo>
                    <a:pt x="691" y="574"/>
                  </a:lnTo>
                  <a:lnTo>
                    <a:pt x="692" y="557"/>
                  </a:lnTo>
                  <a:lnTo>
                    <a:pt x="691" y="540"/>
                  </a:lnTo>
                  <a:lnTo>
                    <a:pt x="690" y="524"/>
                  </a:lnTo>
                  <a:lnTo>
                    <a:pt x="689" y="507"/>
                  </a:lnTo>
                  <a:lnTo>
                    <a:pt x="686" y="491"/>
                  </a:lnTo>
                  <a:lnTo>
                    <a:pt x="683" y="475"/>
                  </a:lnTo>
                  <a:lnTo>
                    <a:pt x="679" y="459"/>
                  </a:lnTo>
                  <a:lnTo>
                    <a:pt x="673" y="444"/>
                  </a:lnTo>
                  <a:lnTo>
                    <a:pt x="668" y="429"/>
                  </a:lnTo>
                  <a:lnTo>
                    <a:pt x="661" y="414"/>
                  </a:lnTo>
                  <a:lnTo>
                    <a:pt x="655" y="400"/>
                  </a:lnTo>
                  <a:lnTo>
                    <a:pt x="647" y="386"/>
                  </a:lnTo>
                  <a:lnTo>
                    <a:pt x="639" y="372"/>
                  </a:lnTo>
                  <a:lnTo>
                    <a:pt x="630" y="359"/>
                  </a:lnTo>
                  <a:lnTo>
                    <a:pt x="622" y="347"/>
                  </a:lnTo>
                  <a:lnTo>
                    <a:pt x="612" y="335"/>
                  </a:lnTo>
                  <a:lnTo>
                    <a:pt x="601" y="323"/>
                  </a:lnTo>
                  <a:lnTo>
                    <a:pt x="632" y="292"/>
                  </a:lnTo>
                  <a:lnTo>
                    <a:pt x="642" y="299"/>
                  </a:lnTo>
                  <a:lnTo>
                    <a:pt x="653" y="307"/>
                  </a:lnTo>
                  <a:lnTo>
                    <a:pt x="662" y="313"/>
                  </a:lnTo>
                  <a:lnTo>
                    <a:pt x="673" y="318"/>
                  </a:lnTo>
                  <a:lnTo>
                    <a:pt x="684" y="322"/>
                  </a:lnTo>
                  <a:lnTo>
                    <a:pt x="694" y="325"/>
                  </a:lnTo>
                  <a:lnTo>
                    <a:pt x="704" y="326"/>
                  </a:lnTo>
                  <a:lnTo>
                    <a:pt x="714" y="327"/>
                  </a:lnTo>
                  <a:lnTo>
                    <a:pt x="725" y="326"/>
                  </a:lnTo>
                  <a:lnTo>
                    <a:pt x="735" y="324"/>
                  </a:lnTo>
                  <a:lnTo>
                    <a:pt x="746" y="322"/>
                  </a:lnTo>
                  <a:lnTo>
                    <a:pt x="756" y="318"/>
                  </a:lnTo>
                  <a:lnTo>
                    <a:pt x="765" y="313"/>
                  </a:lnTo>
                  <a:lnTo>
                    <a:pt x="774" y="308"/>
                  </a:lnTo>
                  <a:lnTo>
                    <a:pt x="784" y="302"/>
                  </a:lnTo>
                  <a:lnTo>
                    <a:pt x="792" y="294"/>
                  </a:lnTo>
                  <a:lnTo>
                    <a:pt x="801" y="287"/>
                  </a:lnTo>
                  <a:lnTo>
                    <a:pt x="808" y="278"/>
                  </a:lnTo>
                  <a:lnTo>
                    <a:pt x="816" y="269"/>
                  </a:lnTo>
                  <a:lnTo>
                    <a:pt x="823" y="261"/>
                  </a:lnTo>
                  <a:lnTo>
                    <a:pt x="838" y="242"/>
                  </a:lnTo>
                  <a:lnTo>
                    <a:pt x="850" y="222"/>
                  </a:lnTo>
                  <a:lnTo>
                    <a:pt x="862" y="202"/>
                  </a:lnTo>
                  <a:lnTo>
                    <a:pt x="872" y="183"/>
                  </a:lnTo>
                  <a:lnTo>
                    <a:pt x="881" y="164"/>
                  </a:lnTo>
                  <a:lnTo>
                    <a:pt x="888" y="147"/>
                  </a:lnTo>
                  <a:lnTo>
                    <a:pt x="898" y="121"/>
                  </a:lnTo>
                  <a:lnTo>
                    <a:pt x="903" y="110"/>
                  </a:lnTo>
                  <a:lnTo>
                    <a:pt x="903" y="106"/>
                  </a:lnTo>
                  <a:lnTo>
                    <a:pt x="903" y="103"/>
                  </a:lnTo>
                  <a:lnTo>
                    <a:pt x="902" y="100"/>
                  </a:lnTo>
                  <a:lnTo>
                    <a:pt x="901" y="97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DE8DC99-6579-0246-9ECB-461FEEF9908F}"/>
              </a:ext>
            </a:extLst>
          </p:cNvPr>
          <p:cNvGrpSpPr/>
          <p:nvPr/>
        </p:nvGrpSpPr>
        <p:grpSpPr>
          <a:xfrm>
            <a:off x="7636896" y="4799461"/>
            <a:ext cx="828000" cy="828000"/>
            <a:chOff x="7636896" y="4467342"/>
            <a:chExt cx="634572" cy="73552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D4E6809-61F7-CA45-8843-F7DF9C31E4E4}"/>
                </a:ext>
              </a:extLst>
            </p:cNvPr>
            <p:cNvSpPr/>
            <p:nvPr/>
          </p:nvSpPr>
          <p:spPr>
            <a:xfrm>
              <a:off x="7636896" y="4467342"/>
              <a:ext cx="634572" cy="735523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98D92A3-825E-2041-A7D3-C6D87634DE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787772" y="4654058"/>
              <a:ext cx="332820" cy="327273"/>
              <a:chOff x="314325" y="2508251"/>
              <a:chExt cx="285750" cy="280987"/>
            </a:xfrm>
            <a:solidFill>
              <a:schemeClr val="bg2"/>
            </a:solidFill>
          </p:grpSpPr>
          <p:sp>
            <p:nvSpPr>
              <p:cNvPr id="44" name="Freeform 158">
                <a:extLst>
                  <a:ext uri="{FF2B5EF4-FFF2-40B4-BE49-F238E27FC236}">
                    <a16:creationId xmlns:a16="http://schemas.microsoft.com/office/drawing/2014/main" id="{CAEAF5CC-1F4A-9B4C-B289-7D73D77D8E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25" y="2508251"/>
                <a:ext cx="214313" cy="195263"/>
              </a:xfrm>
              <a:custGeom>
                <a:avLst/>
                <a:gdLst>
                  <a:gd name="T0" fmla="*/ 383 w 674"/>
                  <a:gd name="T1" fmla="*/ 32 h 615"/>
                  <a:gd name="T2" fmla="*/ 442 w 674"/>
                  <a:gd name="T3" fmla="*/ 45 h 615"/>
                  <a:gd name="T4" fmla="*/ 495 w 674"/>
                  <a:gd name="T5" fmla="*/ 65 h 615"/>
                  <a:gd name="T6" fmla="*/ 544 w 674"/>
                  <a:gd name="T7" fmla="*/ 94 h 615"/>
                  <a:gd name="T8" fmla="*/ 583 w 674"/>
                  <a:gd name="T9" fmla="*/ 129 h 615"/>
                  <a:gd name="T10" fmla="*/ 613 w 674"/>
                  <a:gd name="T11" fmla="*/ 170 h 615"/>
                  <a:gd name="T12" fmla="*/ 635 w 674"/>
                  <a:gd name="T13" fmla="*/ 215 h 615"/>
                  <a:gd name="T14" fmla="*/ 643 w 674"/>
                  <a:gd name="T15" fmla="*/ 264 h 615"/>
                  <a:gd name="T16" fmla="*/ 672 w 674"/>
                  <a:gd name="T17" fmla="*/ 249 h 615"/>
                  <a:gd name="T18" fmla="*/ 659 w 674"/>
                  <a:gd name="T19" fmla="*/ 194 h 615"/>
                  <a:gd name="T20" fmla="*/ 633 w 674"/>
                  <a:gd name="T21" fmla="*/ 144 h 615"/>
                  <a:gd name="T22" fmla="*/ 597 w 674"/>
                  <a:gd name="T23" fmla="*/ 100 h 615"/>
                  <a:gd name="T24" fmla="*/ 551 w 674"/>
                  <a:gd name="T25" fmla="*/ 63 h 615"/>
                  <a:gd name="T26" fmla="*/ 498 w 674"/>
                  <a:gd name="T27" fmla="*/ 33 h 615"/>
                  <a:gd name="T28" fmla="*/ 437 w 674"/>
                  <a:gd name="T29" fmla="*/ 11 h 615"/>
                  <a:gd name="T30" fmla="*/ 371 w 674"/>
                  <a:gd name="T31" fmla="*/ 1 h 615"/>
                  <a:gd name="T32" fmla="*/ 303 w 674"/>
                  <a:gd name="T33" fmla="*/ 1 h 615"/>
                  <a:gd name="T34" fmla="*/ 236 w 674"/>
                  <a:gd name="T35" fmla="*/ 11 h 615"/>
                  <a:gd name="T36" fmla="*/ 177 w 674"/>
                  <a:gd name="T37" fmla="*/ 33 h 615"/>
                  <a:gd name="T38" fmla="*/ 123 w 674"/>
                  <a:gd name="T39" fmla="*/ 63 h 615"/>
                  <a:gd name="T40" fmla="*/ 77 w 674"/>
                  <a:gd name="T41" fmla="*/ 100 h 615"/>
                  <a:gd name="T42" fmla="*/ 41 w 674"/>
                  <a:gd name="T43" fmla="*/ 145 h 615"/>
                  <a:gd name="T44" fmla="*/ 15 w 674"/>
                  <a:gd name="T45" fmla="*/ 194 h 615"/>
                  <a:gd name="T46" fmla="*/ 2 w 674"/>
                  <a:gd name="T47" fmla="*/ 249 h 615"/>
                  <a:gd name="T48" fmla="*/ 1 w 674"/>
                  <a:gd name="T49" fmla="*/ 305 h 615"/>
                  <a:gd name="T50" fmla="*/ 13 w 674"/>
                  <a:gd name="T51" fmla="*/ 357 h 615"/>
                  <a:gd name="T52" fmla="*/ 34 w 674"/>
                  <a:gd name="T53" fmla="*/ 406 h 615"/>
                  <a:gd name="T54" fmla="*/ 66 w 674"/>
                  <a:gd name="T55" fmla="*/ 449 h 615"/>
                  <a:gd name="T56" fmla="*/ 15 w 674"/>
                  <a:gd name="T57" fmla="*/ 597 h 615"/>
                  <a:gd name="T58" fmla="*/ 21 w 674"/>
                  <a:gd name="T59" fmla="*/ 612 h 615"/>
                  <a:gd name="T60" fmla="*/ 33 w 674"/>
                  <a:gd name="T61" fmla="*/ 615 h 615"/>
                  <a:gd name="T62" fmla="*/ 254 w 674"/>
                  <a:gd name="T63" fmla="*/ 549 h 615"/>
                  <a:gd name="T64" fmla="*/ 273 w 674"/>
                  <a:gd name="T65" fmla="*/ 522 h 615"/>
                  <a:gd name="T66" fmla="*/ 225 w 674"/>
                  <a:gd name="T67" fmla="*/ 510 h 615"/>
                  <a:gd name="T68" fmla="*/ 120 w 674"/>
                  <a:gd name="T69" fmla="*/ 467 h 615"/>
                  <a:gd name="T70" fmla="*/ 105 w 674"/>
                  <a:gd name="T71" fmla="*/ 445 h 615"/>
                  <a:gd name="T72" fmla="*/ 71 w 674"/>
                  <a:gd name="T73" fmla="*/ 407 h 615"/>
                  <a:gd name="T74" fmla="*/ 47 w 674"/>
                  <a:gd name="T75" fmla="*/ 364 h 615"/>
                  <a:gd name="T76" fmla="*/ 33 w 674"/>
                  <a:gd name="T77" fmla="*/ 315 h 615"/>
                  <a:gd name="T78" fmla="*/ 30 w 674"/>
                  <a:gd name="T79" fmla="*/ 264 h 615"/>
                  <a:gd name="T80" fmla="*/ 40 w 674"/>
                  <a:gd name="T81" fmla="*/ 215 h 615"/>
                  <a:gd name="T82" fmla="*/ 60 w 674"/>
                  <a:gd name="T83" fmla="*/ 170 h 615"/>
                  <a:gd name="T84" fmla="*/ 91 w 674"/>
                  <a:gd name="T85" fmla="*/ 129 h 615"/>
                  <a:gd name="T86" fmla="*/ 131 w 674"/>
                  <a:gd name="T87" fmla="*/ 94 h 615"/>
                  <a:gd name="T88" fmla="*/ 178 w 674"/>
                  <a:gd name="T89" fmla="*/ 65 h 615"/>
                  <a:gd name="T90" fmla="*/ 231 w 674"/>
                  <a:gd name="T91" fmla="*/ 45 h 615"/>
                  <a:gd name="T92" fmla="*/ 290 w 674"/>
                  <a:gd name="T93" fmla="*/ 32 h 615"/>
                  <a:gd name="T94" fmla="*/ 337 w 674"/>
                  <a:gd name="T95" fmla="*/ 30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74" h="615">
                    <a:moveTo>
                      <a:pt x="337" y="30"/>
                    </a:moveTo>
                    <a:lnTo>
                      <a:pt x="353" y="30"/>
                    </a:lnTo>
                    <a:lnTo>
                      <a:pt x="368" y="31"/>
                    </a:lnTo>
                    <a:lnTo>
                      <a:pt x="383" y="32"/>
                    </a:lnTo>
                    <a:lnTo>
                      <a:pt x="399" y="34"/>
                    </a:lnTo>
                    <a:lnTo>
                      <a:pt x="413" y="37"/>
                    </a:lnTo>
                    <a:lnTo>
                      <a:pt x="428" y="40"/>
                    </a:lnTo>
                    <a:lnTo>
                      <a:pt x="442" y="45"/>
                    </a:lnTo>
                    <a:lnTo>
                      <a:pt x="456" y="49"/>
                    </a:lnTo>
                    <a:lnTo>
                      <a:pt x="470" y="54"/>
                    </a:lnTo>
                    <a:lnTo>
                      <a:pt x="483" y="60"/>
                    </a:lnTo>
                    <a:lnTo>
                      <a:pt x="495" y="65"/>
                    </a:lnTo>
                    <a:lnTo>
                      <a:pt x="508" y="71"/>
                    </a:lnTo>
                    <a:lnTo>
                      <a:pt x="520" y="79"/>
                    </a:lnTo>
                    <a:lnTo>
                      <a:pt x="532" y="86"/>
                    </a:lnTo>
                    <a:lnTo>
                      <a:pt x="544" y="94"/>
                    </a:lnTo>
                    <a:lnTo>
                      <a:pt x="554" y="102"/>
                    </a:lnTo>
                    <a:lnTo>
                      <a:pt x="564" y="111"/>
                    </a:lnTo>
                    <a:lnTo>
                      <a:pt x="574" y="120"/>
                    </a:lnTo>
                    <a:lnTo>
                      <a:pt x="583" y="129"/>
                    </a:lnTo>
                    <a:lnTo>
                      <a:pt x="592" y="139"/>
                    </a:lnTo>
                    <a:lnTo>
                      <a:pt x="599" y="148"/>
                    </a:lnTo>
                    <a:lnTo>
                      <a:pt x="607" y="159"/>
                    </a:lnTo>
                    <a:lnTo>
                      <a:pt x="613" y="170"/>
                    </a:lnTo>
                    <a:lnTo>
                      <a:pt x="620" y="181"/>
                    </a:lnTo>
                    <a:lnTo>
                      <a:pt x="625" y="192"/>
                    </a:lnTo>
                    <a:lnTo>
                      <a:pt x="630" y="203"/>
                    </a:lnTo>
                    <a:lnTo>
                      <a:pt x="635" y="215"/>
                    </a:lnTo>
                    <a:lnTo>
                      <a:pt x="638" y="228"/>
                    </a:lnTo>
                    <a:lnTo>
                      <a:pt x="640" y="239"/>
                    </a:lnTo>
                    <a:lnTo>
                      <a:pt x="642" y="251"/>
                    </a:lnTo>
                    <a:lnTo>
                      <a:pt x="643" y="264"/>
                    </a:lnTo>
                    <a:lnTo>
                      <a:pt x="644" y="277"/>
                    </a:lnTo>
                    <a:lnTo>
                      <a:pt x="674" y="277"/>
                    </a:lnTo>
                    <a:lnTo>
                      <a:pt x="673" y="263"/>
                    </a:lnTo>
                    <a:lnTo>
                      <a:pt x="672" y="249"/>
                    </a:lnTo>
                    <a:lnTo>
                      <a:pt x="670" y="235"/>
                    </a:lnTo>
                    <a:lnTo>
                      <a:pt x="667" y="221"/>
                    </a:lnTo>
                    <a:lnTo>
                      <a:pt x="663" y="207"/>
                    </a:lnTo>
                    <a:lnTo>
                      <a:pt x="659" y="194"/>
                    </a:lnTo>
                    <a:lnTo>
                      <a:pt x="654" y="182"/>
                    </a:lnTo>
                    <a:lnTo>
                      <a:pt x="647" y="169"/>
                    </a:lnTo>
                    <a:lnTo>
                      <a:pt x="641" y="157"/>
                    </a:lnTo>
                    <a:lnTo>
                      <a:pt x="633" y="144"/>
                    </a:lnTo>
                    <a:lnTo>
                      <a:pt x="625" y="133"/>
                    </a:lnTo>
                    <a:lnTo>
                      <a:pt x="616" y="122"/>
                    </a:lnTo>
                    <a:lnTo>
                      <a:pt x="607" y="111"/>
                    </a:lnTo>
                    <a:lnTo>
                      <a:pt x="597" y="100"/>
                    </a:lnTo>
                    <a:lnTo>
                      <a:pt x="586" y="91"/>
                    </a:lnTo>
                    <a:lnTo>
                      <a:pt x="575" y="81"/>
                    </a:lnTo>
                    <a:lnTo>
                      <a:pt x="563" y="71"/>
                    </a:lnTo>
                    <a:lnTo>
                      <a:pt x="551" y="63"/>
                    </a:lnTo>
                    <a:lnTo>
                      <a:pt x="538" y="54"/>
                    </a:lnTo>
                    <a:lnTo>
                      <a:pt x="525" y="47"/>
                    </a:lnTo>
                    <a:lnTo>
                      <a:pt x="511" y="39"/>
                    </a:lnTo>
                    <a:lnTo>
                      <a:pt x="498" y="33"/>
                    </a:lnTo>
                    <a:lnTo>
                      <a:pt x="483" y="26"/>
                    </a:lnTo>
                    <a:lnTo>
                      <a:pt x="468" y="21"/>
                    </a:lnTo>
                    <a:lnTo>
                      <a:pt x="453" y="16"/>
                    </a:lnTo>
                    <a:lnTo>
                      <a:pt x="437" y="11"/>
                    </a:lnTo>
                    <a:lnTo>
                      <a:pt x="421" y="8"/>
                    </a:lnTo>
                    <a:lnTo>
                      <a:pt x="404" y="5"/>
                    </a:lnTo>
                    <a:lnTo>
                      <a:pt x="388" y="3"/>
                    </a:lnTo>
                    <a:lnTo>
                      <a:pt x="371" y="1"/>
                    </a:lnTo>
                    <a:lnTo>
                      <a:pt x="354" y="0"/>
                    </a:lnTo>
                    <a:lnTo>
                      <a:pt x="337" y="0"/>
                    </a:lnTo>
                    <a:lnTo>
                      <a:pt x="320" y="0"/>
                    </a:lnTo>
                    <a:lnTo>
                      <a:pt x="303" y="1"/>
                    </a:lnTo>
                    <a:lnTo>
                      <a:pt x="286" y="3"/>
                    </a:lnTo>
                    <a:lnTo>
                      <a:pt x="269" y="5"/>
                    </a:lnTo>
                    <a:lnTo>
                      <a:pt x="253" y="8"/>
                    </a:lnTo>
                    <a:lnTo>
                      <a:pt x="236" y="11"/>
                    </a:lnTo>
                    <a:lnTo>
                      <a:pt x="221" y="16"/>
                    </a:lnTo>
                    <a:lnTo>
                      <a:pt x="205" y="21"/>
                    </a:lnTo>
                    <a:lnTo>
                      <a:pt x="190" y="26"/>
                    </a:lnTo>
                    <a:lnTo>
                      <a:pt x="177" y="33"/>
                    </a:lnTo>
                    <a:lnTo>
                      <a:pt x="163" y="39"/>
                    </a:lnTo>
                    <a:lnTo>
                      <a:pt x="149" y="47"/>
                    </a:lnTo>
                    <a:lnTo>
                      <a:pt x="136" y="54"/>
                    </a:lnTo>
                    <a:lnTo>
                      <a:pt x="123" y="63"/>
                    </a:lnTo>
                    <a:lnTo>
                      <a:pt x="110" y="71"/>
                    </a:lnTo>
                    <a:lnTo>
                      <a:pt x="98" y="81"/>
                    </a:lnTo>
                    <a:lnTo>
                      <a:pt x="88" y="91"/>
                    </a:lnTo>
                    <a:lnTo>
                      <a:pt x="77" y="100"/>
                    </a:lnTo>
                    <a:lnTo>
                      <a:pt x="67" y="111"/>
                    </a:lnTo>
                    <a:lnTo>
                      <a:pt x="58" y="122"/>
                    </a:lnTo>
                    <a:lnTo>
                      <a:pt x="49" y="133"/>
                    </a:lnTo>
                    <a:lnTo>
                      <a:pt x="41" y="145"/>
                    </a:lnTo>
                    <a:lnTo>
                      <a:pt x="33" y="157"/>
                    </a:lnTo>
                    <a:lnTo>
                      <a:pt x="27" y="169"/>
                    </a:lnTo>
                    <a:lnTo>
                      <a:pt x="20" y="182"/>
                    </a:lnTo>
                    <a:lnTo>
                      <a:pt x="15" y="194"/>
                    </a:lnTo>
                    <a:lnTo>
                      <a:pt x="11" y="207"/>
                    </a:lnTo>
                    <a:lnTo>
                      <a:pt x="6" y="221"/>
                    </a:lnTo>
                    <a:lnTo>
                      <a:pt x="4" y="235"/>
                    </a:lnTo>
                    <a:lnTo>
                      <a:pt x="2" y="249"/>
                    </a:lnTo>
                    <a:lnTo>
                      <a:pt x="0" y="263"/>
                    </a:lnTo>
                    <a:lnTo>
                      <a:pt x="0" y="277"/>
                    </a:lnTo>
                    <a:lnTo>
                      <a:pt x="0" y="291"/>
                    </a:lnTo>
                    <a:lnTo>
                      <a:pt x="1" y="305"/>
                    </a:lnTo>
                    <a:lnTo>
                      <a:pt x="3" y="319"/>
                    </a:lnTo>
                    <a:lnTo>
                      <a:pt x="5" y="331"/>
                    </a:lnTo>
                    <a:lnTo>
                      <a:pt x="9" y="344"/>
                    </a:lnTo>
                    <a:lnTo>
                      <a:pt x="13" y="357"/>
                    </a:lnTo>
                    <a:lnTo>
                      <a:pt x="17" y="370"/>
                    </a:lnTo>
                    <a:lnTo>
                      <a:pt x="22" y="383"/>
                    </a:lnTo>
                    <a:lnTo>
                      <a:pt x="28" y="395"/>
                    </a:lnTo>
                    <a:lnTo>
                      <a:pt x="34" y="406"/>
                    </a:lnTo>
                    <a:lnTo>
                      <a:pt x="42" y="417"/>
                    </a:lnTo>
                    <a:lnTo>
                      <a:pt x="49" y="429"/>
                    </a:lnTo>
                    <a:lnTo>
                      <a:pt x="58" y="440"/>
                    </a:lnTo>
                    <a:lnTo>
                      <a:pt x="66" y="449"/>
                    </a:lnTo>
                    <a:lnTo>
                      <a:pt x="76" y="459"/>
                    </a:lnTo>
                    <a:lnTo>
                      <a:pt x="86" y="468"/>
                    </a:lnTo>
                    <a:lnTo>
                      <a:pt x="17" y="593"/>
                    </a:lnTo>
                    <a:lnTo>
                      <a:pt x="15" y="597"/>
                    </a:lnTo>
                    <a:lnTo>
                      <a:pt x="15" y="601"/>
                    </a:lnTo>
                    <a:lnTo>
                      <a:pt x="16" y="606"/>
                    </a:lnTo>
                    <a:lnTo>
                      <a:pt x="18" y="610"/>
                    </a:lnTo>
                    <a:lnTo>
                      <a:pt x="21" y="612"/>
                    </a:lnTo>
                    <a:lnTo>
                      <a:pt x="24" y="614"/>
                    </a:lnTo>
                    <a:lnTo>
                      <a:pt x="27" y="615"/>
                    </a:lnTo>
                    <a:lnTo>
                      <a:pt x="30" y="615"/>
                    </a:lnTo>
                    <a:lnTo>
                      <a:pt x="33" y="615"/>
                    </a:lnTo>
                    <a:lnTo>
                      <a:pt x="35" y="614"/>
                    </a:lnTo>
                    <a:lnTo>
                      <a:pt x="226" y="540"/>
                    </a:lnTo>
                    <a:lnTo>
                      <a:pt x="239" y="544"/>
                    </a:lnTo>
                    <a:lnTo>
                      <a:pt x="254" y="549"/>
                    </a:lnTo>
                    <a:lnTo>
                      <a:pt x="269" y="552"/>
                    </a:lnTo>
                    <a:lnTo>
                      <a:pt x="284" y="555"/>
                    </a:lnTo>
                    <a:lnTo>
                      <a:pt x="288" y="525"/>
                    </a:lnTo>
                    <a:lnTo>
                      <a:pt x="273" y="522"/>
                    </a:lnTo>
                    <a:lnTo>
                      <a:pt x="257" y="519"/>
                    </a:lnTo>
                    <a:lnTo>
                      <a:pt x="242" y="514"/>
                    </a:lnTo>
                    <a:lnTo>
                      <a:pt x="230" y="510"/>
                    </a:lnTo>
                    <a:lnTo>
                      <a:pt x="225" y="510"/>
                    </a:lnTo>
                    <a:lnTo>
                      <a:pt x="219" y="511"/>
                    </a:lnTo>
                    <a:lnTo>
                      <a:pt x="63" y="571"/>
                    </a:lnTo>
                    <a:lnTo>
                      <a:pt x="119" y="472"/>
                    </a:lnTo>
                    <a:lnTo>
                      <a:pt x="120" y="467"/>
                    </a:lnTo>
                    <a:lnTo>
                      <a:pt x="120" y="462"/>
                    </a:lnTo>
                    <a:lnTo>
                      <a:pt x="118" y="457"/>
                    </a:lnTo>
                    <a:lnTo>
                      <a:pt x="114" y="453"/>
                    </a:lnTo>
                    <a:lnTo>
                      <a:pt x="105" y="445"/>
                    </a:lnTo>
                    <a:lnTo>
                      <a:pt x="95" y="436"/>
                    </a:lnTo>
                    <a:lnTo>
                      <a:pt x="87" y="427"/>
                    </a:lnTo>
                    <a:lnTo>
                      <a:pt x="78" y="417"/>
                    </a:lnTo>
                    <a:lnTo>
                      <a:pt x="71" y="407"/>
                    </a:lnTo>
                    <a:lnTo>
                      <a:pt x="64" y="397"/>
                    </a:lnTo>
                    <a:lnTo>
                      <a:pt x="58" y="386"/>
                    </a:lnTo>
                    <a:lnTo>
                      <a:pt x="51" y="375"/>
                    </a:lnTo>
                    <a:lnTo>
                      <a:pt x="47" y="364"/>
                    </a:lnTo>
                    <a:lnTo>
                      <a:pt x="43" y="352"/>
                    </a:lnTo>
                    <a:lnTo>
                      <a:pt x="39" y="340"/>
                    </a:lnTo>
                    <a:lnTo>
                      <a:pt x="35" y="328"/>
                    </a:lnTo>
                    <a:lnTo>
                      <a:pt x="33" y="315"/>
                    </a:lnTo>
                    <a:lnTo>
                      <a:pt x="31" y="303"/>
                    </a:lnTo>
                    <a:lnTo>
                      <a:pt x="30" y="290"/>
                    </a:lnTo>
                    <a:lnTo>
                      <a:pt x="30" y="277"/>
                    </a:lnTo>
                    <a:lnTo>
                      <a:pt x="30" y="264"/>
                    </a:lnTo>
                    <a:lnTo>
                      <a:pt x="32" y="251"/>
                    </a:lnTo>
                    <a:lnTo>
                      <a:pt x="33" y="239"/>
                    </a:lnTo>
                    <a:lnTo>
                      <a:pt x="36" y="227"/>
                    </a:lnTo>
                    <a:lnTo>
                      <a:pt x="40" y="215"/>
                    </a:lnTo>
                    <a:lnTo>
                      <a:pt x="44" y="203"/>
                    </a:lnTo>
                    <a:lnTo>
                      <a:pt x="48" y="192"/>
                    </a:lnTo>
                    <a:lnTo>
                      <a:pt x="55" y="181"/>
                    </a:lnTo>
                    <a:lnTo>
                      <a:pt x="60" y="170"/>
                    </a:lnTo>
                    <a:lnTo>
                      <a:pt x="67" y="159"/>
                    </a:lnTo>
                    <a:lnTo>
                      <a:pt x="75" y="148"/>
                    </a:lnTo>
                    <a:lnTo>
                      <a:pt x="82" y="139"/>
                    </a:lnTo>
                    <a:lnTo>
                      <a:pt x="91" y="129"/>
                    </a:lnTo>
                    <a:lnTo>
                      <a:pt x="101" y="120"/>
                    </a:lnTo>
                    <a:lnTo>
                      <a:pt x="110" y="111"/>
                    </a:lnTo>
                    <a:lnTo>
                      <a:pt x="120" y="102"/>
                    </a:lnTo>
                    <a:lnTo>
                      <a:pt x="131" y="94"/>
                    </a:lnTo>
                    <a:lnTo>
                      <a:pt x="142" y="86"/>
                    </a:lnTo>
                    <a:lnTo>
                      <a:pt x="153" y="79"/>
                    </a:lnTo>
                    <a:lnTo>
                      <a:pt x="166" y="71"/>
                    </a:lnTo>
                    <a:lnTo>
                      <a:pt x="178" y="65"/>
                    </a:lnTo>
                    <a:lnTo>
                      <a:pt x="190" y="60"/>
                    </a:lnTo>
                    <a:lnTo>
                      <a:pt x="204" y="54"/>
                    </a:lnTo>
                    <a:lnTo>
                      <a:pt x="217" y="49"/>
                    </a:lnTo>
                    <a:lnTo>
                      <a:pt x="231" y="45"/>
                    </a:lnTo>
                    <a:lnTo>
                      <a:pt x="246" y="40"/>
                    </a:lnTo>
                    <a:lnTo>
                      <a:pt x="260" y="37"/>
                    </a:lnTo>
                    <a:lnTo>
                      <a:pt x="275" y="34"/>
                    </a:lnTo>
                    <a:lnTo>
                      <a:pt x="290" y="32"/>
                    </a:lnTo>
                    <a:lnTo>
                      <a:pt x="306" y="31"/>
                    </a:lnTo>
                    <a:lnTo>
                      <a:pt x="321" y="30"/>
                    </a:lnTo>
                    <a:lnTo>
                      <a:pt x="337" y="30"/>
                    </a:lnTo>
                    <a:lnTo>
                      <a:pt x="33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59">
                <a:extLst>
                  <a:ext uri="{FF2B5EF4-FFF2-40B4-BE49-F238E27FC236}">
                    <a16:creationId xmlns:a16="http://schemas.microsoft.com/office/drawing/2014/main" id="{B12CA1C5-A5DB-754A-9E13-76D99FB8EB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22275" y="2620963"/>
                <a:ext cx="177800" cy="168275"/>
              </a:xfrm>
              <a:custGeom>
                <a:avLst/>
                <a:gdLst>
                  <a:gd name="T0" fmla="*/ 377 w 560"/>
                  <a:gd name="T1" fmla="*/ 437 h 527"/>
                  <a:gd name="T2" fmla="*/ 336 w 560"/>
                  <a:gd name="T3" fmla="*/ 451 h 527"/>
                  <a:gd name="T4" fmla="*/ 285 w 560"/>
                  <a:gd name="T5" fmla="*/ 459 h 527"/>
                  <a:gd name="T6" fmla="*/ 248 w 560"/>
                  <a:gd name="T7" fmla="*/ 458 h 527"/>
                  <a:gd name="T8" fmla="*/ 179 w 560"/>
                  <a:gd name="T9" fmla="*/ 442 h 527"/>
                  <a:gd name="T10" fmla="*/ 102 w 560"/>
                  <a:gd name="T11" fmla="*/ 395 h 527"/>
                  <a:gd name="T12" fmla="*/ 59 w 560"/>
                  <a:gd name="T13" fmla="*/ 345 h 527"/>
                  <a:gd name="T14" fmla="*/ 41 w 560"/>
                  <a:gd name="T15" fmla="*/ 306 h 527"/>
                  <a:gd name="T16" fmla="*/ 31 w 560"/>
                  <a:gd name="T17" fmla="*/ 265 h 527"/>
                  <a:gd name="T18" fmla="*/ 31 w 560"/>
                  <a:gd name="T19" fmla="*/ 221 h 527"/>
                  <a:gd name="T20" fmla="*/ 41 w 560"/>
                  <a:gd name="T21" fmla="*/ 180 h 527"/>
                  <a:gd name="T22" fmla="*/ 60 w 560"/>
                  <a:gd name="T23" fmla="*/ 143 h 527"/>
                  <a:gd name="T24" fmla="*/ 104 w 560"/>
                  <a:gd name="T25" fmla="*/ 93 h 527"/>
                  <a:gd name="T26" fmla="*/ 183 w 560"/>
                  <a:gd name="T27" fmla="*/ 47 h 527"/>
                  <a:gd name="T28" fmla="*/ 255 w 560"/>
                  <a:gd name="T29" fmla="*/ 31 h 527"/>
                  <a:gd name="T30" fmla="*/ 305 w 560"/>
                  <a:gd name="T31" fmla="*/ 31 h 527"/>
                  <a:gd name="T32" fmla="*/ 376 w 560"/>
                  <a:gd name="T33" fmla="*/ 47 h 527"/>
                  <a:gd name="T34" fmla="*/ 456 w 560"/>
                  <a:gd name="T35" fmla="*/ 93 h 527"/>
                  <a:gd name="T36" fmla="*/ 499 w 560"/>
                  <a:gd name="T37" fmla="*/ 143 h 527"/>
                  <a:gd name="T38" fmla="*/ 518 w 560"/>
                  <a:gd name="T39" fmla="*/ 180 h 527"/>
                  <a:gd name="T40" fmla="*/ 529 w 560"/>
                  <a:gd name="T41" fmla="*/ 221 h 527"/>
                  <a:gd name="T42" fmla="*/ 529 w 560"/>
                  <a:gd name="T43" fmla="*/ 262 h 527"/>
                  <a:gd name="T44" fmla="*/ 520 w 560"/>
                  <a:gd name="T45" fmla="*/ 301 h 527"/>
                  <a:gd name="T46" fmla="*/ 502 w 560"/>
                  <a:gd name="T47" fmla="*/ 336 h 527"/>
                  <a:gd name="T48" fmla="*/ 476 w 560"/>
                  <a:gd name="T49" fmla="*/ 367 h 527"/>
                  <a:gd name="T50" fmla="*/ 455 w 560"/>
                  <a:gd name="T51" fmla="*/ 391 h 527"/>
                  <a:gd name="T52" fmla="*/ 386 w 560"/>
                  <a:gd name="T53" fmla="*/ 437 h 527"/>
                  <a:gd name="T54" fmla="*/ 512 w 560"/>
                  <a:gd name="T55" fmla="*/ 373 h 527"/>
                  <a:gd name="T56" fmla="*/ 536 w 560"/>
                  <a:gd name="T57" fmla="*/ 336 h 527"/>
                  <a:gd name="T58" fmla="*/ 552 w 560"/>
                  <a:gd name="T59" fmla="*/ 297 h 527"/>
                  <a:gd name="T60" fmla="*/ 560 w 560"/>
                  <a:gd name="T61" fmla="*/ 254 h 527"/>
                  <a:gd name="T62" fmla="*/ 557 w 560"/>
                  <a:gd name="T63" fmla="*/ 206 h 527"/>
                  <a:gd name="T64" fmla="*/ 543 w 560"/>
                  <a:gd name="T65" fmla="*/ 160 h 527"/>
                  <a:gd name="T66" fmla="*/ 519 w 560"/>
                  <a:gd name="T67" fmla="*/ 118 h 527"/>
                  <a:gd name="T68" fmla="*/ 486 w 560"/>
                  <a:gd name="T69" fmla="*/ 81 h 527"/>
                  <a:gd name="T70" fmla="*/ 447 w 560"/>
                  <a:gd name="T71" fmla="*/ 48 h 527"/>
                  <a:gd name="T72" fmla="*/ 401 w 560"/>
                  <a:gd name="T73" fmla="*/ 24 h 527"/>
                  <a:gd name="T74" fmla="*/ 349 w 560"/>
                  <a:gd name="T75" fmla="*/ 8 h 527"/>
                  <a:gd name="T76" fmla="*/ 295 w 560"/>
                  <a:gd name="T77" fmla="*/ 0 h 527"/>
                  <a:gd name="T78" fmla="*/ 238 w 560"/>
                  <a:gd name="T79" fmla="*/ 2 h 527"/>
                  <a:gd name="T80" fmla="*/ 184 w 560"/>
                  <a:gd name="T81" fmla="*/ 15 h 527"/>
                  <a:gd name="T82" fmla="*/ 136 w 560"/>
                  <a:gd name="T83" fmla="*/ 36 h 527"/>
                  <a:gd name="T84" fmla="*/ 92 w 560"/>
                  <a:gd name="T85" fmla="*/ 63 h 527"/>
                  <a:gd name="T86" fmla="*/ 56 w 560"/>
                  <a:gd name="T87" fmla="*/ 99 h 527"/>
                  <a:gd name="T88" fmla="*/ 28 w 560"/>
                  <a:gd name="T89" fmla="*/ 138 h 527"/>
                  <a:gd name="T90" fmla="*/ 9 w 560"/>
                  <a:gd name="T91" fmla="*/ 182 h 527"/>
                  <a:gd name="T92" fmla="*/ 0 w 560"/>
                  <a:gd name="T93" fmla="*/ 230 h 527"/>
                  <a:gd name="T94" fmla="*/ 4 w 560"/>
                  <a:gd name="T95" fmla="*/ 280 h 527"/>
                  <a:gd name="T96" fmla="*/ 16 w 560"/>
                  <a:gd name="T97" fmla="*/ 327 h 527"/>
                  <a:gd name="T98" fmla="*/ 40 w 560"/>
                  <a:gd name="T99" fmla="*/ 369 h 527"/>
                  <a:gd name="T100" fmla="*/ 72 w 560"/>
                  <a:gd name="T101" fmla="*/ 407 h 527"/>
                  <a:gd name="T102" fmla="*/ 111 w 560"/>
                  <a:gd name="T103" fmla="*/ 439 h 527"/>
                  <a:gd name="T104" fmla="*/ 155 w 560"/>
                  <a:gd name="T105" fmla="*/ 465 h 527"/>
                  <a:gd name="T106" fmla="*/ 205 w 560"/>
                  <a:gd name="T107" fmla="*/ 482 h 527"/>
                  <a:gd name="T108" fmla="*/ 258 w 560"/>
                  <a:gd name="T109" fmla="*/ 489 h 527"/>
                  <a:gd name="T110" fmla="*/ 300 w 560"/>
                  <a:gd name="T111" fmla="*/ 488 h 527"/>
                  <a:gd name="T112" fmla="*/ 353 w 560"/>
                  <a:gd name="T113" fmla="*/ 478 h 527"/>
                  <a:gd name="T114" fmla="*/ 527 w 560"/>
                  <a:gd name="T115" fmla="*/ 526 h 527"/>
                  <a:gd name="T116" fmla="*/ 539 w 560"/>
                  <a:gd name="T117" fmla="*/ 524 h 527"/>
                  <a:gd name="T118" fmla="*/ 545 w 560"/>
                  <a:gd name="T119" fmla="*/ 509 h 5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60" h="527">
                    <a:moveTo>
                      <a:pt x="386" y="437"/>
                    </a:moveTo>
                    <a:lnTo>
                      <a:pt x="382" y="437"/>
                    </a:lnTo>
                    <a:lnTo>
                      <a:pt x="380" y="436"/>
                    </a:lnTo>
                    <a:lnTo>
                      <a:pt x="377" y="437"/>
                    </a:lnTo>
                    <a:lnTo>
                      <a:pt x="374" y="438"/>
                    </a:lnTo>
                    <a:lnTo>
                      <a:pt x="362" y="442"/>
                    </a:lnTo>
                    <a:lnTo>
                      <a:pt x="349" y="447"/>
                    </a:lnTo>
                    <a:lnTo>
                      <a:pt x="336" y="451"/>
                    </a:lnTo>
                    <a:lnTo>
                      <a:pt x="323" y="454"/>
                    </a:lnTo>
                    <a:lnTo>
                      <a:pt x="311" y="456"/>
                    </a:lnTo>
                    <a:lnTo>
                      <a:pt x="298" y="458"/>
                    </a:lnTo>
                    <a:lnTo>
                      <a:pt x="285" y="459"/>
                    </a:lnTo>
                    <a:lnTo>
                      <a:pt x="272" y="459"/>
                    </a:lnTo>
                    <a:lnTo>
                      <a:pt x="272" y="459"/>
                    </a:lnTo>
                    <a:lnTo>
                      <a:pt x="259" y="459"/>
                    </a:lnTo>
                    <a:lnTo>
                      <a:pt x="248" y="458"/>
                    </a:lnTo>
                    <a:lnTo>
                      <a:pt x="236" y="457"/>
                    </a:lnTo>
                    <a:lnTo>
                      <a:pt x="224" y="455"/>
                    </a:lnTo>
                    <a:lnTo>
                      <a:pt x="200" y="450"/>
                    </a:lnTo>
                    <a:lnTo>
                      <a:pt x="179" y="442"/>
                    </a:lnTo>
                    <a:lnTo>
                      <a:pt x="158" y="433"/>
                    </a:lnTo>
                    <a:lnTo>
                      <a:pt x="137" y="422"/>
                    </a:lnTo>
                    <a:lnTo>
                      <a:pt x="119" y="409"/>
                    </a:lnTo>
                    <a:lnTo>
                      <a:pt x="102" y="395"/>
                    </a:lnTo>
                    <a:lnTo>
                      <a:pt x="86" y="379"/>
                    </a:lnTo>
                    <a:lnTo>
                      <a:pt x="72" y="363"/>
                    </a:lnTo>
                    <a:lnTo>
                      <a:pt x="66" y="353"/>
                    </a:lnTo>
                    <a:lnTo>
                      <a:pt x="59" y="345"/>
                    </a:lnTo>
                    <a:lnTo>
                      <a:pt x="54" y="335"/>
                    </a:lnTo>
                    <a:lnTo>
                      <a:pt x="50" y="326"/>
                    </a:lnTo>
                    <a:lnTo>
                      <a:pt x="45" y="316"/>
                    </a:lnTo>
                    <a:lnTo>
                      <a:pt x="41" y="306"/>
                    </a:lnTo>
                    <a:lnTo>
                      <a:pt x="38" y="296"/>
                    </a:lnTo>
                    <a:lnTo>
                      <a:pt x="35" y="285"/>
                    </a:lnTo>
                    <a:lnTo>
                      <a:pt x="32" y="275"/>
                    </a:lnTo>
                    <a:lnTo>
                      <a:pt x="31" y="265"/>
                    </a:lnTo>
                    <a:lnTo>
                      <a:pt x="30" y="254"/>
                    </a:lnTo>
                    <a:lnTo>
                      <a:pt x="30" y="242"/>
                    </a:lnTo>
                    <a:lnTo>
                      <a:pt x="30" y="231"/>
                    </a:lnTo>
                    <a:lnTo>
                      <a:pt x="31" y="221"/>
                    </a:lnTo>
                    <a:lnTo>
                      <a:pt x="32" y="211"/>
                    </a:lnTo>
                    <a:lnTo>
                      <a:pt x="35" y="200"/>
                    </a:lnTo>
                    <a:lnTo>
                      <a:pt x="38" y="190"/>
                    </a:lnTo>
                    <a:lnTo>
                      <a:pt x="41" y="180"/>
                    </a:lnTo>
                    <a:lnTo>
                      <a:pt x="45" y="170"/>
                    </a:lnTo>
                    <a:lnTo>
                      <a:pt x="50" y="161"/>
                    </a:lnTo>
                    <a:lnTo>
                      <a:pt x="55" y="151"/>
                    </a:lnTo>
                    <a:lnTo>
                      <a:pt x="60" y="143"/>
                    </a:lnTo>
                    <a:lnTo>
                      <a:pt x="67" y="133"/>
                    </a:lnTo>
                    <a:lnTo>
                      <a:pt x="73" y="124"/>
                    </a:lnTo>
                    <a:lnTo>
                      <a:pt x="88" y="108"/>
                    </a:lnTo>
                    <a:lnTo>
                      <a:pt x="104" y="93"/>
                    </a:lnTo>
                    <a:lnTo>
                      <a:pt x="122" y="79"/>
                    </a:lnTo>
                    <a:lnTo>
                      <a:pt x="142" y="67"/>
                    </a:lnTo>
                    <a:lnTo>
                      <a:pt x="162" y="56"/>
                    </a:lnTo>
                    <a:lnTo>
                      <a:pt x="183" y="47"/>
                    </a:lnTo>
                    <a:lnTo>
                      <a:pt x="207" y="40"/>
                    </a:lnTo>
                    <a:lnTo>
                      <a:pt x="230" y="35"/>
                    </a:lnTo>
                    <a:lnTo>
                      <a:pt x="242" y="32"/>
                    </a:lnTo>
                    <a:lnTo>
                      <a:pt x="255" y="31"/>
                    </a:lnTo>
                    <a:lnTo>
                      <a:pt x="267" y="30"/>
                    </a:lnTo>
                    <a:lnTo>
                      <a:pt x="280" y="30"/>
                    </a:lnTo>
                    <a:lnTo>
                      <a:pt x="292" y="30"/>
                    </a:lnTo>
                    <a:lnTo>
                      <a:pt x="305" y="31"/>
                    </a:lnTo>
                    <a:lnTo>
                      <a:pt x="317" y="32"/>
                    </a:lnTo>
                    <a:lnTo>
                      <a:pt x="330" y="35"/>
                    </a:lnTo>
                    <a:lnTo>
                      <a:pt x="353" y="40"/>
                    </a:lnTo>
                    <a:lnTo>
                      <a:pt x="376" y="47"/>
                    </a:lnTo>
                    <a:lnTo>
                      <a:pt x="398" y="56"/>
                    </a:lnTo>
                    <a:lnTo>
                      <a:pt x="419" y="67"/>
                    </a:lnTo>
                    <a:lnTo>
                      <a:pt x="438" y="79"/>
                    </a:lnTo>
                    <a:lnTo>
                      <a:pt x="456" y="93"/>
                    </a:lnTo>
                    <a:lnTo>
                      <a:pt x="472" y="108"/>
                    </a:lnTo>
                    <a:lnTo>
                      <a:pt x="486" y="124"/>
                    </a:lnTo>
                    <a:lnTo>
                      <a:pt x="494" y="133"/>
                    </a:lnTo>
                    <a:lnTo>
                      <a:pt x="499" y="143"/>
                    </a:lnTo>
                    <a:lnTo>
                      <a:pt x="505" y="151"/>
                    </a:lnTo>
                    <a:lnTo>
                      <a:pt x="510" y="161"/>
                    </a:lnTo>
                    <a:lnTo>
                      <a:pt x="515" y="170"/>
                    </a:lnTo>
                    <a:lnTo>
                      <a:pt x="518" y="180"/>
                    </a:lnTo>
                    <a:lnTo>
                      <a:pt x="521" y="190"/>
                    </a:lnTo>
                    <a:lnTo>
                      <a:pt x="525" y="200"/>
                    </a:lnTo>
                    <a:lnTo>
                      <a:pt x="527" y="211"/>
                    </a:lnTo>
                    <a:lnTo>
                      <a:pt x="529" y="221"/>
                    </a:lnTo>
                    <a:lnTo>
                      <a:pt x="530" y="231"/>
                    </a:lnTo>
                    <a:lnTo>
                      <a:pt x="530" y="242"/>
                    </a:lnTo>
                    <a:lnTo>
                      <a:pt x="530" y="253"/>
                    </a:lnTo>
                    <a:lnTo>
                      <a:pt x="529" y="262"/>
                    </a:lnTo>
                    <a:lnTo>
                      <a:pt x="528" y="272"/>
                    </a:lnTo>
                    <a:lnTo>
                      <a:pt x="526" y="282"/>
                    </a:lnTo>
                    <a:lnTo>
                      <a:pt x="522" y="291"/>
                    </a:lnTo>
                    <a:lnTo>
                      <a:pt x="520" y="301"/>
                    </a:lnTo>
                    <a:lnTo>
                      <a:pt x="516" y="311"/>
                    </a:lnTo>
                    <a:lnTo>
                      <a:pt x="512" y="319"/>
                    </a:lnTo>
                    <a:lnTo>
                      <a:pt x="508" y="328"/>
                    </a:lnTo>
                    <a:lnTo>
                      <a:pt x="502" y="336"/>
                    </a:lnTo>
                    <a:lnTo>
                      <a:pt x="497" y="345"/>
                    </a:lnTo>
                    <a:lnTo>
                      <a:pt x="490" y="352"/>
                    </a:lnTo>
                    <a:lnTo>
                      <a:pt x="483" y="360"/>
                    </a:lnTo>
                    <a:lnTo>
                      <a:pt x="476" y="367"/>
                    </a:lnTo>
                    <a:lnTo>
                      <a:pt x="468" y="375"/>
                    </a:lnTo>
                    <a:lnTo>
                      <a:pt x="459" y="382"/>
                    </a:lnTo>
                    <a:lnTo>
                      <a:pt x="456" y="386"/>
                    </a:lnTo>
                    <a:lnTo>
                      <a:pt x="455" y="391"/>
                    </a:lnTo>
                    <a:lnTo>
                      <a:pt x="454" y="396"/>
                    </a:lnTo>
                    <a:lnTo>
                      <a:pt x="456" y="400"/>
                    </a:lnTo>
                    <a:lnTo>
                      <a:pt x="498" y="483"/>
                    </a:lnTo>
                    <a:lnTo>
                      <a:pt x="386" y="437"/>
                    </a:lnTo>
                    <a:close/>
                    <a:moveTo>
                      <a:pt x="488" y="397"/>
                    </a:moveTo>
                    <a:lnTo>
                      <a:pt x="497" y="390"/>
                    </a:lnTo>
                    <a:lnTo>
                      <a:pt x="504" y="381"/>
                    </a:lnTo>
                    <a:lnTo>
                      <a:pt x="512" y="373"/>
                    </a:lnTo>
                    <a:lnTo>
                      <a:pt x="519" y="364"/>
                    </a:lnTo>
                    <a:lnTo>
                      <a:pt x="526" y="356"/>
                    </a:lnTo>
                    <a:lnTo>
                      <a:pt x="531" y="346"/>
                    </a:lnTo>
                    <a:lnTo>
                      <a:pt x="536" y="336"/>
                    </a:lnTo>
                    <a:lnTo>
                      <a:pt x="542" y="327"/>
                    </a:lnTo>
                    <a:lnTo>
                      <a:pt x="546" y="317"/>
                    </a:lnTo>
                    <a:lnTo>
                      <a:pt x="549" y="307"/>
                    </a:lnTo>
                    <a:lnTo>
                      <a:pt x="552" y="297"/>
                    </a:lnTo>
                    <a:lnTo>
                      <a:pt x="556" y="286"/>
                    </a:lnTo>
                    <a:lnTo>
                      <a:pt x="558" y="275"/>
                    </a:lnTo>
                    <a:lnTo>
                      <a:pt x="559" y="265"/>
                    </a:lnTo>
                    <a:lnTo>
                      <a:pt x="560" y="254"/>
                    </a:lnTo>
                    <a:lnTo>
                      <a:pt x="560" y="242"/>
                    </a:lnTo>
                    <a:lnTo>
                      <a:pt x="560" y="230"/>
                    </a:lnTo>
                    <a:lnTo>
                      <a:pt x="559" y="218"/>
                    </a:lnTo>
                    <a:lnTo>
                      <a:pt x="557" y="206"/>
                    </a:lnTo>
                    <a:lnTo>
                      <a:pt x="555" y="194"/>
                    </a:lnTo>
                    <a:lnTo>
                      <a:pt x="551" y="182"/>
                    </a:lnTo>
                    <a:lnTo>
                      <a:pt x="547" y="171"/>
                    </a:lnTo>
                    <a:lnTo>
                      <a:pt x="543" y="160"/>
                    </a:lnTo>
                    <a:lnTo>
                      <a:pt x="537" y="149"/>
                    </a:lnTo>
                    <a:lnTo>
                      <a:pt x="532" y="138"/>
                    </a:lnTo>
                    <a:lnTo>
                      <a:pt x="526" y="128"/>
                    </a:lnTo>
                    <a:lnTo>
                      <a:pt x="519" y="118"/>
                    </a:lnTo>
                    <a:lnTo>
                      <a:pt x="512" y="108"/>
                    </a:lnTo>
                    <a:lnTo>
                      <a:pt x="503" y="99"/>
                    </a:lnTo>
                    <a:lnTo>
                      <a:pt x="495" y="89"/>
                    </a:lnTo>
                    <a:lnTo>
                      <a:pt x="486" y="81"/>
                    </a:lnTo>
                    <a:lnTo>
                      <a:pt x="476" y="72"/>
                    </a:lnTo>
                    <a:lnTo>
                      <a:pt x="467" y="63"/>
                    </a:lnTo>
                    <a:lnTo>
                      <a:pt x="457" y="56"/>
                    </a:lnTo>
                    <a:lnTo>
                      <a:pt x="447" y="48"/>
                    </a:lnTo>
                    <a:lnTo>
                      <a:pt x="435" y="42"/>
                    </a:lnTo>
                    <a:lnTo>
                      <a:pt x="424" y="36"/>
                    </a:lnTo>
                    <a:lnTo>
                      <a:pt x="412" y="30"/>
                    </a:lnTo>
                    <a:lnTo>
                      <a:pt x="401" y="24"/>
                    </a:lnTo>
                    <a:lnTo>
                      <a:pt x="388" y="20"/>
                    </a:lnTo>
                    <a:lnTo>
                      <a:pt x="375" y="15"/>
                    </a:lnTo>
                    <a:lnTo>
                      <a:pt x="362" y="11"/>
                    </a:lnTo>
                    <a:lnTo>
                      <a:pt x="349" y="8"/>
                    </a:lnTo>
                    <a:lnTo>
                      <a:pt x="335" y="5"/>
                    </a:lnTo>
                    <a:lnTo>
                      <a:pt x="322" y="2"/>
                    </a:lnTo>
                    <a:lnTo>
                      <a:pt x="308" y="1"/>
                    </a:lnTo>
                    <a:lnTo>
                      <a:pt x="295" y="0"/>
                    </a:lnTo>
                    <a:lnTo>
                      <a:pt x="280" y="0"/>
                    </a:lnTo>
                    <a:lnTo>
                      <a:pt x="266" y="0"/>
                    </a:lnTo>
                    <a:lnTo>
                      <a:pt x="252" y="1"/>
                    </a:lnTo>
                    <a:lnTo>
                      <a:pt x="238" y="2"/>
                    </a:lnTo>
                    <a:lnTo>
                      <a:pt x="224" y="5"/>
                    </a:lnTo>
                    <a:lnTo>
                      <a:pt x="211" y="8"/>
                    </a:lnTo>
                    <a:lnTo>
                      <a:pt x="197" y="11"/>
                    </a:lnTo>
                    <a:lnTo>
                      <a:pt x="184" y="15"/>
                    </a:lnTo>
                    <a:lnTo>
                      <a:pt x="173" y="20"/>
                    </a:lnTo>
                    <a:lnTo>
                      <a:pt x="160" y="24"/>
                    </a:lnTo>
                    <a:lnTo>
                      <a:pt x="148" y="30"/>
                    </a:lnTo>
                    <a:lnTo>
                      <a:pt x="136" y="36"/>
                    </a:lnTo>
                    <a:lnTo>
                      <a:pt x="124" y="42"/>
                    </a:lnTo>
                    <a:lnTo>
                      <a:pt x="114" y="48"/>
                    </a:lnTo>
                    <a:lnTo>
                      <a:pt x="103" y="56"/>
                    </a:lnTo>
                    <a:lnTo>
                      <a:pt x="92" y="63"/>
                    </a:lnTo>
                    <a:lnTo>
                      <a:pt x="83" y="72"/>
                    </a:lnTo>
                    <a:lnTo>
                      <a:pt x="73" y="81"/>
                    </a:lnTo>
                    <a:lnTo>
                      <a:pt x="65" y="89"/>
                    </a:lnTo>
                    <a:lnTo>
                      <a:pt x="56" y="99"/>
                    </a:lnTo>
                    <a:lnTo>
                      <a:pt x="48" y="108"/>
                    </a:lnTo>
                    <a:lnTo>
                      <a:pt x="41" y="118"/>
                    </a:lnTo>
                    <a:lnTo>
                      <a:pt x="35" y="128"/>
                    </a:lnTo>
                    <a:lnTo>
                      <a:pt x="28" y="138"/>
                    </a:lnTo>
                    <a:lnTo>
                      <a:pt x="22" y="149"/>
                    </a:lnTo>
                    <a:lnTo>
                      <a:pt x="17" y="160"/>
                    </a:lnTo>
                    <a:lnTo>
                      <a:pt x="13" y="171"/>
                    </a:lnTo>
                    <a:lnTo>
                      <a:pt x="9" y="182"/>
                    </a:lnTo>
                    <a:lnTo>
                      <a:pt x="6" y="194"/>
                    </a:lnTo>
                    <a:lnTo>
                      <a:pt x="4" y="206"/>
                    </a:lnTo>
                    <a:lnTo>
                      <a:pt x="1" y="218"/>
                    </a:lnTo>
                    <a:lnTo>
                      <a:pt x="0" y="230"/>
                    </a:lnTo>
                    <a:lnTo>
                      <a:pt x="0" y="242"/>
                    </a:lnTo>
                    <a:lnTo>
                      <a:pt x="0" y="255"/>
                    </a:lnTo>
                    <a:lnTo>
                      <a:pt x="1" y="267"/>
                    </a:lnTo>
                    <a:lnTo>
                      <a:pt x="4" y="280"/>
                    </a:lnTo>
                    <a:lnTo>
                      <a:pt x="6" y="291"/>
                    </a:lnTo>
                    <a:lnTo>
                      <a:pt x="9" y="303"/>
                    </a:lnTo>
                    <a:lnTo>
                      <a:pt x="12" y="315"/>
                    </a:lnTo>
                    <a:lnTo>
                      <a:pt x="16" y="327"/>
                    </a:lnTo>
                    <a:lnTo>
                      <a:pt x="22" y="337"/>
                    </a:lnTo>
                    <a:lnTo>
                      <a:pt x="27" y="348"/>
                    </a:lnTo>
                    <a:lnTo>
                      <a:pt x="34" y="359"/>
                    </a:lnTo>
                    <a:lnTo>
                      <a:pt x="40" y="369"/>
                    </a:lnTo>
                    <a:lnTo>
                      <a:pt x="47" y="379"/>
                    </a:lnTo>
                    <a:lnTo>
                      <a:pt x="55" y="389"/>
                    </a:lnTo>
                    <a:lnTo>
                      <a:pt x="62" y="398"/>
                    </a:lnTo>
                    <a:lnTo>
                      <a:pt x="72" y="407"/>
                    </a:lnTo>
                    <a:lnTo>
                      <a:pt x="81" y="417"/>
                    </a:lnTo>
                    <a:lnTo>
                      <a:pt x="90" y="424"/>
                    </a:lnTo>
                    <a:lnTo>
                      <a:pt x="100" y="433"/>
                    </a:lnTo>
                    <a:lnTo>
                      <a:pt x="111" y="439"/>
                    </a:lnTo>
                    <a:lnTo>
                      <a:pt x="121" y="447"/>
                    </a:lnTo>
                    <a:lnTo>
                      <a:pt x="132" y="453"/>
                    </a:lnTo>
                    <a:lnTo>
                      <a:pt x="144" y="459"/>
                    </a:lnTo>
                    <a:lnTo>
                      <a:pt x="155" y="465"/>
                    </a:lnTo>
                    <a:lnTo>
                      <a:pt x="167" y="470"/>
                    </a:lnTo>
                    <a:lnTo>
                      <a:pt x="179" y="474"/>
                    </a:lnTo>
                    <a:lnTo>
                      <a:pt x="192" y="478"/>
                    </a:lnTo>
                    <a:lnTo>
                      <a:pt x="205" y="482"/>
                    </a:lnTo>
                    <a:lnTo>
                      <a:pt x="218" y="484"/>
                    </a:lnTo>
                    <a:lnTo>
                      <a:pt x="231" y="486"/>
                    </a:lnTo>
                    <a:lnTo>
                      <a:pt x="244" y="488"/>
                    </a:lnTo>
                    <a:lnTo>
                      <a:pt x="258" y="489"/>
                    </a:lnTo>
                    <a:lnTo>
                      <a:pt x="272" y="489"/>
                    </a:lnTo>
                    <a:lnTo>
                      <a:pt x="272" y="489"/>
                    </a:lnTo>
                    <a:lnTo>
                      <a:pt x="286" y="489"/>
                    </a:lnTo>
                    <a:lnTo>
                      <a:pt x="300" y="488"/>
                    </a:lnTo>
                    <a:lnTo>
                      <a:pt x="314" y="486"/>
                    </a:lnTo>
                    <a:lnTo>
                      <a:pt x="327" y="484"/>
                    </a:lnTo>
                    <a:lnTo>
                      <a:pt x="341" y="481"/>
                    </a:lnTo>
                    <a:lnTo>
                      <a:pt x="353" y="478"/>
                    </a:lnTo>
                    <a:lnTo>
                      <a:pt x="367" y="472"/>
                    </a:lnTo>
                    <a:lnTo>
                      <a:pt x="380" y="468"/>
                    </a:lnTo>
                    <a:lnTo>
                      <a:pt x="525" y="526"/>
                    </a:lnTo>
                    <a:lnTo>
                      <a:pt x="527" y="526"/>
                    </a:lnTo>
                    <a:lnTo>
                      <a:pt x="530" y="527"/>
                    </a:lnTo>
                    <a:lnTo>
                      <a:pt x="533" y="526"/>
                    </a:lnTo>
                    <a:lnTo>
                      <a:pt x="536" y="525"/>
                    </a:lnTo>
                    <a:lnTo>
                      <a:pt x="539" y="524"/>
                    </a:lnTo>
                    <a:lnTo>
                      <a:pt x="541" y="521"/>
                    </a:lnTo>
                    <a:lnTo>
                      <a:pt x="544" y="517"/>
                    </a:lnTo>
                    <a:lnTo>
                      <a:pt x="545" y="513"/>
                    </a:lnTo>
                    <a:lnTo>
                      <a:pt x="545" y="509"/>
                    </a:lnTo>
                    <a:lnTo>
                      <a:pt x="543" y="504"/>
                    </a:lnTo>
                    <a:lnTo>
                      <a:pt x="488" y="397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9B30D625-7456-4A5A-A7C5-A8BBBB49DB6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081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000">
        <p:fade/>
      </p:transition>
    </mc:Choice>
    <mc:Fallback xmlns="">
      <p:transition spd="med" advClick="0" advTm="2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2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7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4">
            <a:extLst>
              <a:ext uri="{FF2B5EF4-FFF2-40B4-BE49-F238E27FC236}">
                <a16:creationId xmlns:a16="http://schemas.microsoft.com/office/drawing/2014/main" id="{27B9CA72-5BE2-BE4D-A161-00B27117DDF7}"/>
              </a:ext>
            </a:extLst>
          </p:cNvPr>
          <p:cNvGrpSpPr/>
          <p:nvPr/>
        </p:nvGrpSpPr>
        <p:grpSpPr>
          <a:xfrm>
            <a:off x="-180528" y="836712"/>
            <a:ext cx="4248472" cy="5949280"/>
            <a:chOff x="-180528" y="908720"/>
            <a:chExt cx="3240360" cy="5949280"/>
          </a:xfrm>
        </p:grpSpPr>
        <p:pic>
          <p:nvPicPr>
            <p:cNvPr id="9" name="Picture 8" descr="18759390_xl.jpg">
              <a:extLst>
                <a:ext uri="{FF2B5EF4-FFF2-40B4-BE49-F238E27FC236}">
                  <a16:creationId xmlns:a16="http://schemas.microsoft.com/office/drawing/2014/main" id="{9A85BCD8-E2E8-F945-9637-9286269485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2132856"/>
              <a:ext cx="504056" cy="360040"/>
            </a:xfrm>
            <a:prstGeom prst="rect">
              <a:avLst/>
            </a:prstGeom>
          </p:spPr>
        </p:pic>
        <p:pic>
          <p:nvPicPr>
            <p:cNvPr id="10" name="Picture 9" descr="18759390_xl.jpg">
              <a:extLst>
                <a:ext uri="{FF2B5EF4-FFF2-40B4-BE49-F238E27FC236}">
                  <a16:creationId xmlns:a16="http://schemas.microsoft.com/office/drawing/2014/main" id="{169CDF0C-D9A1-F346-AF31-D6CC4939E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2132856"/>
              <a:ext cx="504056" cy="360040"/>
            </a:xfrm>
            <a:prstGeom prst="rect">
              <a:avLst/>
            </a:prstGeom>
          </p:spPr>
        </p:pic>
        <p:pic>
          <p:nvPicPr>
            <p:cNvPr id="11" name="Picture 10" descr="18759390_xl.jpg">
              <a:extLst>
                <a:ext uri="{FF2B5EF4-FFF2-40B4-BE49-F238E27FC236}">
                  <a16:creationId xmlns:a16="http://schemas.microsoft.com/office/drawing/2014/main" id="{07C7BD74-EF6D-4D47-908E-3614C176C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3140968"/>
              <a:ext cx="504056" cy="360040"/>
            </a:xfrm>
            <a:prstGeom prst="rect">
              <a:avLst/>
            </a:prstGeom>
          </p:spPr>
        </p:pic>
        <p:pic>
          <p:nvPicPr>
            <p:cNvPr id="12" name="Picture 11" descr="18759390_xl.jpg">
              <a:extLst>
                <a:ext uri="{FF2B5EF4-FFF2-40B4-BE49-F238E27FC236}">
                  <a16:creationId xmlns:a16="http://schemas.microsoft.com/office/drawing/2014/main" id="{9A0539B7-C10E-C24A-BF2C-CC1B00A5C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3140968"/>
              <a:ext cx="504056" cy="360040"/>
            </a:xfrm>
            <a:prstGeom prst="rect">
              <a:avLst/>
            </a:prstGeom>
          </p:spPr>
        </p:pic>
        <p:pic>
          <p:nvPicPr>
            <p:cNvPr id="13" name="Picture 12" descr="18759390_xl.jpg">
              <a:extLst>
                <a:ext uri="{FF2B5EF4-FFF2-40B4-BE49-F238E27FC236}">
                  <a16:creationId xmlns:a16="http://schemas.microsoft.com/office/drawing/2014/main" id="{0AE35800-D406-A64F-A381-90D122AED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4149080"/>
              <a:ext cx="504056" cy="360040"/>
            </a:xfrm>
            <a:prstGeom prst="rect">
              <a:avLst/>
            </a:prstGeom>
          </p:spPr>
        </p:pic>
        <p:pic>
          <p:nvPicPr>
            <p:cNvPr id="14" name="Picture 13" descr="18759390_xl.jpg">
              <a:extLst>
                <a:ext uri="{FF2B5EF4-FFF2-40B4-BE49-F238E27FC236}">
                  <a16:creationId xmlns:a16="http://schemas.microsoft.com/office/drawing/2014/main" id="{943A6198-B8B4-D24E-A108-98968C639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4149080"/>
              <a:ext cx="504056" cy="360040"/>
            </a:xfrm>
            <a:prstGeom prst="rect">
              <a:avLst/>
            </a:prstGeom>
          </p:spPr>
        </p:pic>
        <p:pic>
          <p:nvPicPr>
            <p:cNvPr id="15" name="Picture 14" descr="18759390_xl.jpg">
              <a:extLst>
                <a:ext uri="{FF2B5EF4-FFF2-40B4-BE49-F238E27FC236}">
                  <a16:creationId xmlns:a16="http://schemas.microsoft.com/office/drawing/2014/main" id="{ECCCBC65-AA24-C941-8FAE-D9DCAED83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5157192"/>
              <a:ext cx="504056" cy="360040"/>
            </a:xfrm>
            <a:prstGeom prst="rect">
              <a:avLst/>
            </a:prstGeom>
          </p:spPr>
        </p:pic>
        <p:pic>
          <p:nvPicPr>
            <p:cNvPr id="16" name="Picture 15" descr="18759390_xl.jpg">
              <a:extLst>
                <a:ext uri="{FF2B5EF4-FFF2-40B4-BE49-F238E27FC236}">
                  <a16:creationId xmlns:a16="http://schemas.microsoft.com/office/drawing/2014/main" id="{99121112-3AB5-1949-88CC-4CEBC1474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5157192"/>
              <a:ext cx="504056" cy="360040"/>
            </a:xfrm>
            <a:prstGeom prst="rect">
              <a:avLst/>
            </a:prstGeom>
          </p:spPr>
        </p:pic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9537B438-ECF3-E442-8BFB-636E641413AA}"/>
                </a:ext>
              </a:extLst>
            </p:cNvPr>
            <p:cNvGrpSpPr/>
            <p:nvPr/>
          </p:nvGrpSpPr>
          <p:grpSpPr>
            <a:xfrm>
              <a:off x="106980" y="1484784"/>
              <a:ext cx="2679044" cy="756000"/>
              <a:chOff x="981230" y="1760169"/>
              <a:chExt cx="6569978" cy="772757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7" name="Rounded Rectangle 13">
                <a:extLst>
                  <a:ext uri="{FF2B5EF4-FFF2-40B4-BE49-F238E27FC236}">
                    <a16:creationId xmlns:a16="http://schemas.microsoft.com/office/drawing/2014/main" id="{E80F04AD-B612-6C44-9B95-0BA85364CCD4}"/>
                  </a:ext>
                </a:extLst>
              </p:cNvPr>
              <p:cNvSpPr/>
              <p:nvPr/>
            </p:nvSpPr>
            <p:spPr>
              <a:xfrm>
                <a:off x="981230" y="1760169"/>
                <a:ext cx="6569978" cy="772757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6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5625132"/>
                  <a:satOff val="-8440"/>
                  <a:lumOff val="-1373"/>
                  <a:alphaOff val="0"/>
                </a:schemeClr>
              </a:fillRef>
              <a:effectRef idx="2">
                <a:schemeClr val="accent3">
                  <a:hueOff val="5625132"/>
                  <a:satOff val="-8440"/>
                  <a:lumOff val="-137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8" name="Rounded Rectangle 8">
                <a:extLst>
                  <a:ext uri="{FF2B5EF4-FFF2-40B4-BE49-F238E27FC236}">
                    <a16:creationId xmlns:a16="http://schemas.microsoft.com/office/drawing/2014/main" id="{93383A51-E3CB-8844-B215-955A7EAB1FC5}"/>
                  </a:ext>
                </a:extLst>
              </p:cNvPr>
              <p:cNvSpPr/>
              <p:nvPr/>
            </p:nvSpPr>
            <p:spPr>
              <a:xfrm>
                <a:off x="1003863" y="1782802"/>
                <a:ext cx="5629518" cy="7274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457200" marR="0" lvl="1" indent="0" algn="l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Motives</a:t>
                </a:r>
              </a:p>
            </p:txBody>
          </p:sp>
        </p:grpSp>
        <p:grpSp>
          <p:nvGrpSpPr>
            <p:cNvPr id="18" name="Group 10">
              <a:extLst>
                <a:ext uri="{FF2B5EF4-FFF2-40B4-BE49-F238E27FC236}">
                  <a16:creationId xmlns:a16="http://schemas.microsoft.com/office/drawing/2014/main" id="{874B0BC2-C559-144F-B59E-A2FB7E454DEA}"/>
                </a:ext>
              </a:extLst>
            </p:cNvPr>
            <p:cNvGrpSpPr/>
            <p:nvPr/>
          </p:nvGrpSpPr>
          <p:grpSpPr>
            <a:xfrm>
              <a:off x="102549" y="2420888"/>
              <a:ext cx="2679044" cy="756000"/>
              <a:chOff x="1471845" y="2640254"/>
              <a:chExt cx="6569978" cy="772757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5" name="Rounded Rectangle 44">
                <a:extLst>
                  <a:ext uri="{FF2B5EF4-FFF2-40B4-BE49-F238E27FC236}">
                    <a16:creationId xmlns:a16="http://schemas.microsoft.com/office/drawing/2014/main" id="{A7C8A67D-654D-9D46-9CA1-29CDCE0274CF}"/>
                  </a:ext>
                </a:extLst>
              </p:cNvPr>
              <p:cNvSpPr/>
              <p:nvPr/>
            </p:nvSpPr>
            <p:spPr>
              <a:xfrm>
                <a:off x="1471845" y="2640254"/>
                <a:ext cx="6569978" cy="772757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6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8437698"/>
                  <a:satOff val="-12660"/>
                  <a:lumOff val="-2059"/>
                  <a:alphaOff val="0"/>
                </a:schemeClr>
              </a:fillRef>
              <a:effectRef idx="2">
                <a:schemeClr val="accent3">
                  <a:hueOff val="8437698"/>
                  <a:satOff val="-12660"/>
                  <a:lumOff val="-205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Rounded Rectangle 10">
                <a:extLst>
                  <a:ext uri="{FF2B5EF4-FFF2-40B4-BE49-F238E27FC236}">
                    <a16:creationId xmlns:a16="http://schemas.microsoft.com/office/drawing/2014/main" id="{72B05787-EEC3-FD44-B3E8-154925D11137}"/>
                  </a:ext>
                </a:extLst>
              </p:cNvPr>
              <p:cNvSpPr/>
              <p:nvPr/>
            </p:nvSpPr>
            <p:spPr>
              <a:xfrm>
                <a:off x="1494478" y="2662887"/>
                <a:ext cx="5816971" cy="7274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457200" marR="0" lvl="1" indent="0" algn="l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Traits</a:t>
                </a:r>
              </a:p>
            </p:txBody>
          </p:sp>
        </p:grpSp>
        <p:grpSp>
          <p:nvGrpSpPr>
            <p:cNvPr id="19" name="Group 11">
              <a:extLst>
                <a:ext uri="{FF2B5EF4-FFF2-40B4-BE49-F238E27FC236}">
                  <a16:creationId xmlns:a16="http://schemas.microsoft.com/office/drawing/2014/main" id="{C0203804-DFC3-A349-941B-63C0966B1046}"/>
                </a:ext>
              </a:extLst>
            </p:cNvPr>
            <p:cNvGrpSpPr/>
            <p:nvPr/>
          </p:nvGrpSpPr>
          <p:grpSpPr>
            <a:xfrm>
              <a:off x="107504" y="3429000"/>
              <a:ext cx="2679044" cy="756000"/>
              <a:chOff x="1962461" y="3520338"/>
              <a:chExt cx="6569978" cy="772757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CD043708-7FEE-3743-9C53-0DA87872EBA5}"/>
                  </a:ext>
                </a:extLst>
              </p:cNvPr>
              <p:cNvSpPr/>
              <p:nvPr/>
            </p:nvSpPr>
            <p:spPr>
              <a:xfrm>
                <a:off x="1962461" y="3520338"/>
                <a:ext cx="6569978" cy="772757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6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4" name="Rounded Rectangle 12">
                <a:extLst>
                  <a:ext uri="{FF2B5EF4-FFF2-40B4-BE49-F238E27FC236}">
                    <a16:creationId xmlns:a16="http://schemas.microsoft.com/office/drawing/2014/main" id="{DEFCA884-2F7C-224C-9280-AD661D8BB482}"/>
                  </a:ext>
                </a:extLst>
              </p:cNvPr>
              <p:cNvSpPr/>
              <p:nvPr/>
            </p:nvSpPr>
            <p:spPr>
              <a:xfrm>
                <a:off x="1985094" y="3542971"/>
                <a:ext cx="5804822" cy="7274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457200" marR="0" lvl="1" indent="0" algn="l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Self-concept</a:t>
                </a:r>
              </a:p>
            </p:txBody>
          </p:sp>
        </p:grpSp>
        <p:grpSp>
          <p:nvGrpSpPr>
            <p:cNvPr id="20" name="Group 34">
              <a:extLst>
                <a:ext uri="{FF2B5EF4-FFF2-40B4-BE49-F238E27FC236}">
                  <a16:creationId xmlns:a16="http://schemas.microsoft.com/office/drawing/2014/main" id="{A688D5EA-A492-1B41-A078-A2CE9899E2F6}"/>
                </a:ext>
              </a:extLst>
            </p:cNvPr>
            <p:cNvGrpSpPr/>
            <p:nvPr/>
          </p:nvGrpSpPr>
          <p:grpSpPr>
            <a:xfrm>
              <a:off x="107504" y="4437112"/>
              <a:ext cx="2679044" cy="756000"/>
              <a:chOff x="0" y="0"/>
              <a:chExt cx="6569978" cy="772757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41" name="Rounded Rectangle 40">
                <a:extLst>
                  <a:ext uri="{FF2B5EF4-FFF2-40B4-BE49-F238E27FC236}">
                    <a16:creationId xmlns:a16="http://schemas.microsoft.com/office/drawing/2014/main" id="{9B7DF799-4093-6340-B973-4B2659B95741}"/>
                  </a:ext>
                </a:extLst>
              </p:cNvPr>
              <p:cNvSpPr/>
              <p:nvPr/>
            </p:nvSpPr>
            <p:spPr>
              <a:xfrm>
                <a:off x="0" y="0"/>
                <a:ext cx="6569978" cy="772757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6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Rounded Rectangle 4">
                <a:extLst>
                  <a:ext uri="{FF2B5EF4-FFF2-40B4-BE49-F238E27FC236}">
                    <a16:creationId xmlns:a16="http://schemas.microsoft.com/office/drawing/2014/main" id="{D20BB26C-5C57-894F-98B7-A747D7EE43E1}"/>
                  </a:ext>
                </a:extLst>
              </p:cNvPr>
              <p:cNvSpPr/>
              <p:nvPr/>
            </p:nvSpPr>
            <p:spPr>
              <a:xfrm>
                <a:off x="22633" y="22633"/>
                <a:ext cx="5804820" cy="7274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457200" marR="0" lvl="1" indent="0" algn="l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Knowledge</a:t>
                </a:r>
              </a:p>
            </p:txBody>
          </p:sp>
        </p:grpSp>
        <p:grpSp>
          <p:nvGrpSpPr>
            <p:cNvPr id="21" name="Group 37">
              <a:extLst>
                <a:ext uri="{FF2B5EF4-FFF2-40B4-BE49-F238E27FC236}">
                  <a16:creationId xmlns:a16="http://schemas.microsoft.com/office/drawing/2014/main" id="{63486739-6A3A-A145-A469-4D4C7A7E8D70}"/>
                </a:ext>
              </a:extLst>
            </p:cNvPr>
            <p:cNvGrpSpPr/>
            <p:nvPr/>
          </p:nvGrpSpPr>
          <p:grpSpPr>
            <a:xfrm>
              <a:off x="92756" y="5481312"/>
              <a:ext cx="2679044" cy="756000"/>
              <a:chOff x="490615" y="880084"/>
              <a:chExt cx="6569978" cy="772757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39" name="Rounded Rectangle 38">
                <a:extLst>
                  <a:ext uri="{FF2B5EF4-FFF2-40B4-BE49-F238E27FC236}">
                    <a16:creationId xmlns:a16="http://schemas.microsoft.com/office/drawing/2014/main" id="{4DF8D24B-A9E1-BD44-9905-A35559D07EDC}"/>
                  </a:ext>
                </a:extLst>
              </p:cNvPr>
              <p:cNvSpPr/>
              <p:nvPr/>
            </p:nvSpPr>
            <p:spPr>
              <a:xfrm>
                <a:off x="490615" y="880084"/>
                <a:ext cx="6569978" cy="772757"/>
              </a:xfrm>
              <a:prstGeom prst="roundRect">
                <a:avLst>
                  <a:gd name="adj" fmla="val 10000"/>
                </a:avLst>
              </a:prstGeom>
              <a:solidFill>
                <a:schemeClr val="bg1">
                  <a:lumMod val="65000"/>
                </a:schemeClr>
              </a:solidFill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812566"/>
                  <a:satOff val="-4220"/>
                  <a:lumOff val="-686"/>
                  <a:alphaOff val="0"/>
                </a:schemeClr>
              </a:fillRef>
              <a:effectRef idx="2">
                <a:schemeClr val="accent3">
                  <a:hueOff val="2812566"/>
                  <a:satOff val="-4220"/>
                  <a:lumOff val="-68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0" name="Rounded Rectangle 6">
                <a:extLst>
                  <a:ext uri="{FF2B5EF4-FFF2-40B4-BE49-F238E27FC236}">
                    <a16:creationId xmlns:a16="http://schemas.microsoft.com/office/drawing/2014/main" id="{F69C9201-A186-C441-8F25-3A6C8916ACCD}"/>
                  </a:ext>
                </a:extLst>
              </p:cNvPr>
              <p:cNvSpPr/>
              <p:nvPr/>
            </p:nvSpPr>
            <p:spPr>
              <a:xfrm>
                <a:off x="513248" y="902717"/>
                <a:ext cx="6017579" cy="727491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91440" tIns="91440" rIns="91440" bIns="91440" numCol="1" spcCol="1270" anchor="ctr" anchorCtr="0">
                <a:noAutofit/>
              </a:bodyPr>
              <a:lstStyle/>
              <a:p>
                <a:pPr marL="457200" marR="0" lvl="1" indent="0" algn="l" defTabSz="1066800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Skill</a:t>
                </a:r>
              </a:p>
            </p:txBody>
          </p:sp>
        </p:grpSp>
        <p:pic>
          <p:nvPicPr>
            <p:cNvPr id="22" name="Picture 21" descr="18759390_xl.jpg">
              <a:extLst>
                <a:ext uri="{FF2B5EF4-FFF2-40B4-BE49-F238E27FC236}">
                  <a16:creationId xmlns:a16="http://schemas.microsoft.com/office/drawing/2014/main" id="{F6F494A2-3D66-2A48-A9A8-9D30F9444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165" t="11150" r="70873" b="80450"/>
            <a:stretch>
              <a:fillRect/>
            </a:stretch>
          </p:blipFill>
          <p:spPr>
            <a:xfrm>
              <a:off x="-144016" y="908720"/>
              <a:ext cx="936104" cy="576064"/>
            </a:xfrm>
            <a:prstGeom prst="rect">
              <a:avLst/>
            </a:prstGeom>
          </p:spPr>
        </p:pic>
        <p:pic>
          <p:nvPicPr>
            <p:cNvPr id="26" name="Picture 25" descr="18759390_xl.jpg">
              <a:extLst>
                <a:ext uri="{FF2B5EF4-FFF2-40B4-BE49-F238E27FC236}">
                  <a16:creationId xmlns:a16="http://schemas.microsoft.com/office/drawing/2014/main" id="{7C0E1246-174A-CE47-9627-8C22D10B3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278" t="77299" r="71760" b="9051"/>
            <a:stretch>
              <a:fillRect/>
            </a:stretch>
          </p:blipFill>
          <p:spPr>
            <a:xfrm>
              <a:off x="-180528" y="6234350"/>
              <a:ext cx="1008112" cy="623650"/>
            </a:xfrm>
            <a:prstGeom prst="rect">
              <a:avLst/>
            </a:prstGeom>
          </p:spPr>
        </p:pic>
        <p:pic>
          <p:nvPicPr>
            <p:cNvPr id="27" name="Picture 26" descr="18759390_xl.jpg">
              <a:extLst>
                <a:ext uri="{FF2B5EF4-FFF2-40B4-BE49-F238E27FC236}">
                  <a16:creationId xmlns:a16="http://schemas.microsoft.com/office/drawing/2014/main" id="{39D71326-57EA-FE40-A92A-035EBF724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2278" t="77299" r="71760" b="9051"/>
            <a:stretch>
              <a:fillRect/>
            </a:stretch>
          </p:blipFill>
          <p:spPr>
            <a:xfrm flipH="1">
              <a:off x="2051720" y="6234350"/>
              <a:ext cx="1008112" cy="623650"/>
            </a:xfrm>
            <a:prstGeom prst="rect">
              <a:avLst/>
            </a:prstGeom>
          </p:spPr>
        </p:pic>
        <p:pic>
          <p:nvPicPr>
            <p:cNvPr id="28" name="Picture 27" descr="18759390_xl.jpg">
              <a:extLst>
                <a:ext uri="{FF2B5EF4-FFF2-40B4-BE49-F238E27FC236}">
                  <a16:creationId xmlns:a16="http://schemas.microsoft.com/office/drawing/2014/main" id="{53DAFC99-A0F4-584B-847F-BCD2EF3DC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3165" t="11150" r="70873" b="80450"/>
            <a:stretch>
              <a:fillRect/>
            </a:stretch>
          </p:blipFill>
          <p:spPr>
            <a:xfrm>
              <a:off x="2051720" y="908720"/>
              <a:ext cx="936104" cy="576064"/>
            </a:xfrm>
            <a:prstGeom prst="rect">
              <a:avLst/>
            </a:prstGeom>
          </p:spPr>
        </p:pic>
        <p:pic>
          <p:nvPicPr>
            <p:cNvPr id="29" name="Picture 28" descr="18759390_xl.jpg">
              <a:extLst>
                <a:ext uri="{FF2B5EF4-FFF2-40B4-BE49-F238E27FC236}">
                  <a16:creationId xmlns:a16="http://schemas.microsoft.com/office/drawing/2014/main" id="{23B9B9D1-43A6-C74B-8CFD-F89407960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5589240"/>
              <a:ext cx="504056" cy="504000"/>
            </a:xfrm>
            <a:prstGeom prst="rect">
              <a:avLst/>
            </a:prstGeom>
          </p:spPr>
        </p:pic>
        <p:pic>
          <p:nvPicPr>
            <p:cNvPr id="30" name="Picture 29" descr="18759390_xl.jpg">
              <a:extLst>
                <a:ext uri="{FF2B5EF4-FFF2-40B4-BE49-F238E27FC236}">
                  <a16:creationId xmlns:a16="http://schemas.microsoft.com/office/drawing/2014/main" id="{E1D55210-E472-7744-9BDE-71DA6A8FC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5589240"/>
              <a:ext cx="504056" cy="504000"/>
            </a:xfrm>
            <a:prstGeom prst="rect">
              <a:avLst/>
            </a:prstGeom>
          </p:spPr>
        </p:pic>
        <p:pic>
          <p:nvPicPr>
            <p:cNvPr id="31" name="Picture 30" descr="18759390_xl.jpg">
              <a:extLst>
                <a:ext uri="{FF2B5EF4-FFF2-40B4-BE49-F238E27FC236}">
                  <a16:creationId xmlns:a16="http://schemas.microsoft.com/office/drawing/2014/main" id="{393C9862-A9EC-C347-9163-8D45D9C66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4509120"/>
              <a:ext cx="504056" cy="504000"/>
            </a:xfrm>
            <a:prstGeom prst="rect">
              <a:avLst/>
            </a:prstGeom>
          </p:spPr>
        </p:pic>
        <p:pic>
          <p:nvPicPr>
            <p:cNvPr id="32" name="Picture 31" descr="18759390_xl.jpg">
              <a:extLst>
                <a:ext uri="{FF2B5EF4-FFF2-40B4-BE49-F238E27FC236}">
                  <a16:creationId xmlns:a16="http://schemas.microsoft.com/office/drawing/2014/main" id="{FDEEC19E-77F7-7745-81FD-AE22E048F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4509120"/>
              <a:ext cx="504056" cy="504000"/>
            </a:xfrm>
            <a:prstGeom prst="rect">
              <a:avLst/>
            </a:prstGeom>
          </p:spPr>
        </p:pic>
        <p:pic>
          <p:nvPicPr>
            <p:cNvPr id="33" name="Picture 32" descr="18759390_xl.jpg">
              <a:extLst>
                <a:ext uri="{FF2B5EF4-FFF2-40B4-BE49-F238E27FC236}">
                  <a16:creationId xmlns:a16="http://schemas.microsoft.com/office/drawing/2014/main" id="{E2047ED0-DD2C-EA4E-AF11-C3A4F72F6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3501008"/>
              <a:ext cx="504056" cy="504000"/>
            </a:xfrm>
            <a:prstGeom prst="rect">
              <a:avLst/>
            </a:prstGeom>
          </p:spPr>
        </p:pic>
        <p:pic>
          <p:nvPicPr>
            <p:cNvPr id="34" name="Picture 33" descr="18759390_xl.jpg">
              <a:extLst>
                <a:ext uri="{FF2B5EF4-FFF2-40B4-BE49-F238E27FC236}">
                  <a16:creationId xmlns:a16="http://schemas.microsoft.com/office/drawing/2014/main" id="{9ACD3C17-345E-0A4F-9E07-7E2162B19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3501008"/>
              <a:ext cx="504056" cy="504000"/>
            </a:xfrm>
            <a:prstGeom prst="rect">
              <a:avLst/>
            </a:prstGeom>
          </p:spPr>
        </p:pic>
        <p:pic>
          <p:nvPicPr>
            <p:cNvPr id="35" name="Picture 34" descr="18759390_xl.jpg">
              <a:extLst>
                <a:ext uri="{FF2B5EF4-FFF2-40B4-BE49-F238E27FC236}">
                  <a16:creationId xmlns:a16="http://schemas.microsoft.com/office/drawing/2014/main" id="{14497609-8ED8-1546-AB86-2F8E92DAD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2492896"/>
              <a:ext cx="504056" cy="504000"/>
            </a:xfrm>
            <a:prstGeom prst="rect">
              <a:avLst/>
            </a:prstGeom>
          </p:spPr>
        </p:pic>
        <p:pic>
          <p:nvPicPr>
            <p:cNvPr id="36" name="Picture 35" descr="18759390_xl.jpg">
              <a:extLst>
                <a:ext uri="{FF2B5EF4-FFF2-40B4-BE49-F238E27FC236}">
                  <a16:creationId xmlns:a16="http://schemas.microsoft.com/office/drawing/2014/main" id="{2411D1A1-2E2F-2944-B59E-A9F9AC264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2492896"/>
              <a:ext cx="504056" cy="504000"/>
            </a:xfrm>
            <a:prstGeom prst="rect">
              <a:avLst/>
            </a:prstGeom>
          </p:spPr>
        </p:pic>
        <p:pic>
          <p:nvPicPr>
            <p:cNvPr id="37" name="Picture 36" descr="18759390_xl.jpg">
              <a:extLst>
                <a:ext uri="{FF2B5EF4-FFF2-40B4-BE49-F238E27FC236}">
                  <a16:creationId xmlns:a16="http://schemas.microsoft.com/office/drawing/2014/main" id="{A621604F-81C0-1849-92F2-0220D940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2267744" y="1556848"/>
              <a:ext cx="504056" cy="504000"/>
            </a:xfrm>
            <a:prstGeom prst="rect">
              <a:avLst/>
            </a:prstGeom>
          </p:spPr>
        </p:pic>
        <p:pic>
          <p:nvPicPr>
            <p:cNvPr id="38" name="Picture 37" descr="18759390_xl.jpg">
              <a:extLst>
                <a:ext uri="{FF2B5EF4-FFF2-40B4-BE49-F238E27FC236}">
                  <a16:creationId xmlns:a16="http://schemas.microsoft.com/office/drawing/2014/main" id="{4AFDEDDE-2611-3245-9412-94494E1EB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5496" y="1556848"/>
              <a:ext cx="504056" cy="504000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34C11FF-7A1F-6346-8488-F7623E19B1F0}"/>
              </a:ext>
            </a:extLst>
          </p:cNvPr>
          <p:cNvGrpSpPr/>
          <p:nvPr/>
        </p:nvGrpSpPr>
        <p:grpSpPr>
          <a:xfrm>
            <a:off x="0" y="0"/>
            <a:ext cx="9144000" cy="881336"/>
            <a:chOff x="0" y="0"/>
            <a:chExt cx="9144000" cy="88133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A3104B5-0510-DA45-B5BA-08E8FE5FB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49"/>
            <a:stretch/>
          </p:blipFill>
          <p:spPr>
            <a:xfrm>
              <a:off x="0" y="0"/>
              <a:ext cx="9144000" cy="881336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5790B8BC-724C-C247-A8A6-37A243B3BD98}"/>
                </a:ext>
              </a:extLst>
            </p:cNvPr>
            <p:cNvGrpSpPr/>
            <p:nvPr/>
          </p:nvGrpSpPr>
          <p:grpSpPr>
            <a:xfrm>
              <a:off x="0" y="116632"/>
              <a:ext cx="9144000" cy="764704"/>
              <a:chOff x="0" y="116632"/>
              <a:chExt cx="9144000" cy="764704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A9074-EB56-A945-9CF4-085CC844BF89}"/>
                  </a:ext>
                </a:extLst>
              </p:cNvPr>
              <p:cNvSpPr/>
              <p:nvPr/>
            </p:nvSpPr>
            <p:spPr>
              <a:xfrm>
                <a:off x="0" y="116632"/>
                <a:ext cx="9144000" cy="764704"/>
              </a:xfrm>
              <a:prstGeom prst="rect">
                <a:avLst/>
              </a:prstGeom>
              <a:solidFill>
                <a:srgbClr val="404040">
                  <a:alpha val="6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785CDC1-8406-BF49-A62C-3C17737B51B8}"/>
                  </a:ext>
                </a:extLst>
              </p:cNvPr>
              <p:cNvSpPr txBox="1"/>
              <p:nvPr/>
            </p:nvSpPr>
            <p:spPr>
              <a:xfrm>
                <a:off x="683568" y="233264"/>
                <a:ext cx="7992888" cy="584775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Types of Competencies Affecting Performance</a:t>
                </a:r>
                <a:endParaRPr kumimoji="0" lang="en-I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D40768F-AE47-6D4B-91DC-BAD723CDB021}"/>
              </a:ext>
            </a:extLst>
          </p:cNvPr>
          <p:cNvSpPr txBox="1"/>
          <p:nvPr/>
        </p:nvSpPr>
        <p:spPr>
          <a:xfrm>
            <a:off x="3973533" y="859359"/>
            <a:ext cx="50629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five types of competencies affecting performance are: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0B25686-BCD3-E74D-86F4-C292B6B6BCE9}"/>
              </a:ext>
            </a:extLst>
          </p:cNvPr>
          <p:cNvSpPr txBox="1"/>
          <p:nvPr/>
        </p:nvSpPr>
        <p:spPr>
          <a:xfrm>
            <a:off x="467544" y="6341258"/>
            <a:ext cx="84969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 us look at each in detail.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F853D13-11A4-ED4D-A4D6-E71C15F0C945}"/>
              </a:ext>
            </a:extLst>
          </p:cNvPr>
          <p:cNvGrpSpPr/>
          <p:nvPr/>
        </p:nvGrpSpPr>
        <p:grpSpPr>
          <a:xfrm>
            <a:off x="122039" y="1448151"/>
            <a:ext cx="3587599" cy="756000"/>
            <a:chOff x="120305" y="5409304"/>
            <a:chExt cx="3587599" cy="756000"/>
          </a:xfrm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0815FFF-8283-DC4D-8728-D06EF91F0D66}"/>
                </a:ext>
              </a:extLst>
            </p:cNvPr>
            <p:cNvSpPr/>
            <p:nvPr/>
          </p:nvSpPr>
          <p:spPr>
            <a:xfrm>
              <a:off x="195380" y="5409304"/>
              <a:ext cx="3512524" cy="756000"/>
            </a:xfrm>
            <a:prstGeom prst="roundRect">
              <a:avLst>
                <a:gd name="adj" fmla="val 10000"/>
              </a:avLst>
            </a:prstGeom>
            <a:solidFill>
              <a:srgbClr val="A4D53C"/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2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6">
              <a:extLst>
                <a:ext uri="{FF2B5EF4-FFF2-40B4-BE49-F238E27FC236}">
                  <a16:creationId xmlns:a16="http://schemas.microsoft.com/office/drawing/2014/main" id="{D0B23986-1B9F-4340-8913-4C2F71D810AA}"/>
                </a:ext>
              </a:extLst>
            </p:cNvPr>
            <p:cNvSpPr/>
            <p:nvPr/>
          </p:nvSpPr>
          <p:spPr>
            <a:xfrm>
              <a:off x="207480" y="5431446"/>
              <a:ext cx="3217194" cy="711716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457200" marR="0" lvl="1" indent="0" algn="l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Motives</a:t>
              </a:r>
            </a:p>
          </p:txBody>
        </p:sp>
        <p:pic>
          <p:nvPicPr>
            <p:cNvPr id="53" name="Picture 52" descr="18759390_xl.jpg">
              <a:extLst>
                <a:ext uri="{FF2B5EF4-FFF2-40B4-BE49-F238E27FC236}">
                  <a16:creationId xmlns:a16="http://schemas.microsoft.com/office/drawing/2014/main" id="{9286B7BE-6A6F-2F4F-BBA4-040BDE80C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3047031" y="5517232"/>
              <a:ext cx="660873" cy="504000"/>
            </a:xfrm>
            <a:prstGeom prst="rect">
              <a:avLst/>
            </a:prstGeom>
          </p:spPr>
        </p:pic>
        <p:pic>
          <p:nvPicPr>
            <p:cNvPr id="54" name="Picture 53" descr="18759390_xl.jpg">
              <a:extLst>
                <a:ext uri="{FF2B5EF4-FFF2-40B4-BE49-F238E27FC236}">
                  <a16:creationId xmlns:a16="http://schemas.microsoft.com/office/drawing/2014/main" id="{62D2BE00-A45F-7D44-B75F-0BF530E2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706" r="74699" b="91072"/>
            <a:stretch>
              <a:fillRect/>
            </a:stretch>
          </p:blipFill>
          <p:spPr>
            <a:xfrm>
              <a:off x="120305" y="5517232"/>
              <a:ext cx="660873" cy="504000"/>
            </a:xfrm>
            <a:prstGeom prst="rect">
              <a:avLst/>
            </a:prstGeom>
          </p:spPr>
        </p:pic>
      </p:grpSp>
      <p:pic>
        <p:nvPicPr>
          <p:cNvPr id="55" name="Picture 54" descr="6685441_l.jpg">
            <a:extLst>
              <a:ext uri="{FF2B5EF4-FFF2-40B4-BE49-F238E27FC236}">
                <a16:creationId xmlns:a16="http://schemas.microsoft.com/office/drawing/2014/main" id="{A04F8EE7-F55E-874A-8E7A-9E0495B95A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95736" y="1484784"/>
            <a:ext cx="1728192" cy="2303931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32391E49-B6B6-2E49-BE8A-258A1642B913}"/>
              </a:ext>
            </a:extLst>
          </p:cNvPr>
          <p:cNvGrpSpPr/>
          <p:nvPr/>
        </p:nvGrpSpPr>
        <p:grpSpPr>
          <a:xfrm>
            <a:off x="3851920" y="2345917"/>
            <a:ext cx="5147904" cy="3995342"/>
            <a:chOff x="3851920" y="2345916"/>
            <a:chExt cx="5147904" cy="4323443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2A1981D-E873-B34D-8C8E-0A10AB80F7E5}"/>
                </a:ext>
              </a:extLst>
            </p:cNvPr>
            <p:cNvSpPr/>
            <p:nvPr/>
          </p:nvSpPr>
          <p:spPr>
            <a:xfrm>
              <a:off x="3851920" y="2345916"/>
              <a:ext cx="5147904" cy="4323443"/>
            </a:xfrm>
            <a:prstGeom prst="rect">
              <a:avLst/>
            </a:prstGeom>
            <a:blipFill dpi="0"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44158B6-FC17-8B4F-9F9F-5B6DBC4C2D3E}"/>
                </a:ext>
              </a:extLst>
            </p:cNvPr>
            <p:cNvSpPr txBox="1"/>
            <p:nvPr/>
          </p:nvSpPr>
          <p:spPr>
            <a:xfrm rot="120000">
              <a:off x="6298703" y="3327933"/>
              <a:ext cx="2667699" cy="76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Motives</a:t>
              </a:r>
            </a:p>
          </p:txBody>
        </p:sp>
      </p:grpSp>
      <p:grpSp>
        <p:nvGrpSpPr>
          <p:cNvPr id="59" name="Group 37">
            <a:extLst>
              <a:ext uri="{FF2B5EF4-FFF2-40B4-BE49-F238E27FC236}">
                <a16:creationId xmlns:a16="http://schemas.microsoft.com/office/drawing/2014/main" id="{FD28038C-BF3D-1544-9A01-8A4E95B1F424}"/>
              </a:ext>
            </a:extLst>
          </p:cNvPr>
          <p:cNvGrpSpPr/>
          <p:nvPr/>
        </p:nvGrpSpPr>
        <p:grpSpPr>
          <a:xfrm>
            <a:off x="3857190" y="1628800"/>
            <a:ext cx="5179305" cy="720483"/>
            <a:chOff x="490615" y="880084"/>
            <a:chExt cx="6569978" cy="75012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79DEAE10-943E-E143-9283-3B8D6D6C1593}"/>
                </a:ext>
              </a:extLst>
            </p:cNvPr>
            <p:cNvSpPr/>
            <p:nvPr/>
          </p:nvSpPr>
          <p:spPr>
            <a:xfrm>
              <a:off x="490615" y="880084"/>
              <a:ext cx="6569978" cy="746620"/>
            </a:xfrm>
            <a:prstGeom prst="roundRect">
              <a:avLst>
                <a:gd name="adj" fmla="val 10000"/>
              </a:avLst>
            </a:prstGeom>
            <a:solidFill>
              <a:srgbClr val="A4D53C"/>
            </a:solidFill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2812566"/>
                <a:satOff val="-4220"/>
                <a:lumOff val="-686"/>
                <a:alphaOff val="0"/>
              </a:schemeClr>
            </a:fillRef>
            <a:effectRef idx="2">
              <a:schemeClr val="accent3">
                <a:hueOff val="2812566"/>
                <a:satOff val="-4220"/>
                <a:lumOff val="-68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Rounded Rectangle 6">
              <a:extLst>
                <a:ext uri="{FF2B5EF4-FFF2-40B4-BE49-F238E27FC236}">
                  <a16:creationId xmlns:a16="http://schemas.microsoft.com/office/drawing/2014/main" id="{15D44EFC-96A5-DC4B-A953-D1118E1BBADB}"/>
                </a:ext>
              </a:extLst>
            </p:cNvPr>
            <p:cNvSpPr/>
            <p:nvPr/>
          </p:nvSpPr>
          <p:spPr>
            <a:xfrm>
              <a:off x="513248" y="902717"/>
              <a:ext cx="6017579" cy="72749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457200" marR="0" lvl="1" indent="0" algn="ctr" defTabSz="10668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Motives</a:t>
              </a:r>
            </a:p>
          </p:txBody>
        </p:sp>
      </p:grp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ED09B88F-55EB-0841-B2A6-FC43B015BC39}"/>
              </a:ext>
            </a:extLst>
          </p:cNvPr>
          <p:cNvSpPr/>
          <p:nvPr/>
        </p:nvSpPr>
        <p:spPr>
          <a:xfrm>
            <a:off x="4021194" y="2670038"/>
            <a:ext cx="4809355" cy="3503930"/>
          </a:xfrm>
          <a:prstGeom prst="roundRect">
            <a:avLst>
              <a:gd name="adj" fmla="val 4294"/>
            </a:avLst>
          </a:prstGeom>
          <a:solidFill>
            <a:srgbClr val="FFFFFF">
              <a:alpha val="80000"/>
            </a:srgbClr>
          </a:solidFill>
          <a:ln w="57150">
            <a:solidFill>
              <a:srgbClr val="A4D5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Things about which a person consistently thinks about or wants and that which causes action.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Motives drive, direct, or select behaviour towards certain actions or goals or away from others.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353C1D0B-B48C-4ECF-B8D6-EBEFEF51001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31" y="15649"/>
            <a:ext cx="952381" cy="9650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67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7000">
        <p:fade/>
      </p:transition>
    </mc:Choice>
    <mc:Fallback xmlns="">
      <p:transition spd="med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7.40741E-7 L 1.38889E-6 -0.1574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FOLDER_UPDATED" val="1"/>
  <p:tag name="ISPRING_DEFAULT_PRESENTE_ID" val="{42D39A50-E835-47D0-9515-1DF16EF40DA8}"/>
  <p:tag name="ISPRING_PRESENTATION_COURSE_TITLE" val="Introduction-Improving-Employee-Performance"/>
  <p:tag name="ISPRING_PLAYERS_CUSTOMIZATION_2" val="UEsDBBQAAgAIABFEbE4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UXcROJ0JvYUwFAAAvFAAAHQAAAHVuaXZlcnNhbC9jb21tb25fbWVzc2FnZXMubG5nrVj/bts2EP6/QN+BEFBgA7q0HdCiGBIXtMzYQmTJFemk3TAIjMTYWijR1Q8n3l97mj3YnmRHSnbstIEkt0BsRLTuuyPv++5Inn64TyVai7xIVHZmvTl5bSGRRSpOssWZNWfnv7y3UFHyLOZSZeLMypSFPgyePzuVPFtUfCHg/+fPEDpNRVHAYzHQTw/PKInPrNkwHGL7ImR+iGezcDhnzPdCFw+Jaw2GPLo9fdW8/oS17U9n2Pscuv7YD4fO2BrYKl3xbINctVA//fru/f2bt+9+7gVDp9h1D4GQQXr7ugOQxwLfDQGNuKFHPjFroL/72flz5joe0TFUeSGQf/2XiMpkLYp+OLOAXFoD/d1qNw8C4rGQus6IhA4NPZ+ZVXEJIyNr8FlVaMnXApUKrRNxh8qlAD6USS5QIZPY/BApGMgq0eZs5E+x44UBoSxwbOb4njWgKs83Lw0sr8qlysFdgeKk4NdSxMYnMM/8vspFAa55CcxE8FcuE3hTpTzJTtpdX3muj0eGblNCKR7DMrPdpADpAP4uKZfwWyzUS3Bxl0nFY3STCwD0KeKrlUyi+s2ErnId4UzyTWsUAb5yvDHQ3ndpSLzRdsQakCxGo5zryfZECTAlAQDkvBD5EbahYb0xR1jKfggTZzxx4cN0CJNksZTwKfvGMSPAhJnI2qyAqSQAjlN65QcjvWjgCnG04kVxp/L4gKX7+WwDdjzbByHYbA+caYwtMPAjgSqY56DHdjCIEht+N7qCqQIBQ2bKgpZUWhUlyCZdSVEKE22ip8IjQ6lrcaNAX1Lwdc198G7E1kpzF889exIO2a6YurzKomVHOxDnN/Wxr4YKaLLP+daYGrRw6H+C6gJl0e9j4V9YA/+ij8VnQmGRCW2z8fClM8YmS1D3tkVpW/QirmuM3CAeRWCn2bROVFXAiF4SKE0mI0U/L5R8nAOJHex+o7TWgMAEQ4gFlH0IIY/bxQSF3iYjLaePc+f38Bw7Lhl9TToOnMpUibiUSk8A/PJ4zbNIAOMirhO7gdfiJDavae6bSL5Uyd+Il029f9G0Cm9EPr046RnaQXd5Qha8LEW6Kttc74V/TBRa50+G0GXqx/mnNvFw4PhPJinlmzpJXTJTJGkl6zb03fnZRdY3R61BfOdKdc/Wj46E1v2GwK5Fd0jYaMjuVhPtduj4ui3Gorud452DzaxuXtDdnOxGdbf2/AbAU+hYDDqBNTaRU9jvpNCKuttewqwPwr/UXaO7/RUZUodB67kS10VStno2eu7cZI2cj++uexvXg47DHOZCyB4ALppNYYFkkkL8cQfM+ZRsV6BuFAczuVKVjI38ZXJrmgWsbZWKr7fEN7lKzajkxZb+da/68D1R1JMLaqezHpuqnYI752dPwMdniRIcwF7Gxp6tN0C2VrvsaATy0UvhMrrdP4GOUl5GS2jMN6rK4o5A9TlsRM4xgDVzpoLn0fK/f/7tiPEoknoUNaO/9QLROzuoo2QH9oenSlH82RtEz2SHQesDoLgvW4EYHh4GYB66WDVn4q1dczK24cgJPGwFcIDVP+S8yetml6oUhk7a/YJoGhJgxrA9mYKuYF865Rm8pjFoWcWbcaUZDRroA7hlle3PAzi+NQJtFoYlpRSI3HMtqz6oUxxcQAE2BzIdZ34L1ZspJYs+KCatWjWl6GX3+Oajc34fIB630KOXGlaAObMQj0bmXghigsP+bb13iOG0GTUXRFItVFcwe4I96BaP8ESclH0BA0J2tz36RsPcHriK6wu6DrXFNOhtLYZyVz8/FLv11/1691SYq73TV3s3ff8DUEsDBBQAAgAIABRdxE4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FF3ETlzlWuAUBQAAbBsAACcAAAB1bml2ZXJzYWwvZmxhc2hfcHVibGlzaGluZ19zZXR0aW5ncy54bWzlWd1yGjcUvucpNNvJZQAndmN7AA/GS82Ev7LrJJ5OhxG7glWtlbYrLQ656tP0wfokPUJ4AYNtkRhP2ozHY6M95ztH5+fT0VI5+xwzNCWppIJXnYNi2UGEByKkfFJ1rvzm62MHSYV5iJngpOpw4aCzWqGSZCNGZeQRpUBUIoDh8jRRVSdSKjktlW5vb4tUJql+KlimAF8WAxGXkpRIwhVJSwnDM/ijZgmRzgLBAgB+Y8EXarVCAaGKQeqIMGME0RA851RvCrMmwzJySkZshIObSSoyHjYEEylKJ6Oq81OzrH/uZAzUBY0J1zGRNVjUy+oUhyHVXmDm0S8ERYROInD3oHzooFsaqqjqvC2/0TggX9rEmaObzWON0xAQBa4WBmKicIgVNh+NxZSMSQrpILKm0owA6NraiqQin1W+YJbCGccxDXx4gnSsqs6FPxy4TXfgdhvu8GrQNq5aa/gtv+1a6Xjt1oU77PZ81xte+p32zkq++8nfQWlXz6zh+wPXc7u+Oxiet3o7atg7tdRxO/VWe0edj+651/J3tdStd3ZV6V/2unY6l9d9d9Budd8P/V6v7bf6S615Da9Ua6W0XvgVaBCRpavlraIsHnFMGZDNvRqXRAFdMZxOiC+aFLpxjJkkDvojIZNfM8yomukOBVa7ISSpy4QEaqC7r+rojnKWcAYQHIOWzHv76CRv7XfHa1svGevLbW31spKTXT8SSryw9wflo9z9k8PH3X/A0QpWCgcRkJi646DVlTspqjVxoOgUGJLc2+Y4Y8zLkkSkakljq4u5Ew/AVMaCr2Vef0YjwcI8YiQekbCLY7JC/d4N5U2QPHDQGGqUQSx7CeHIwxyOG6ogvkEOILORVFTNj5nmQrqeUswQ4MF5SFDH24h3EOFUrhVlnlpN8UHtt65QRP5uwm2WHhT1GAUrujWs5N0Yas1G8CMZSaqIlajIWIhmIkOM3oAvAkFVZDH8FxG0enShcSri+SocrwrJuetTSm5JeGZj6BpMxBlowlmeMKKMhT8z+gWNyFikgEvwFE5+WKfS4Bd3Ak6wlEtQfOfjK3MAtLoX7qdXeoM4nGI4THcDhxYgcaL2gY9h71yACcYERHMFAiIT4EySeX5CGs7FbLZZ/PqM5A0JKX+mxKzhSxpnDD8nfB6QFeg9Zn8/VvDM1IBN4p/0wNpshKfzntd9PIeGbqeQEoMJDwIgU8ozYgsYYI4EZzOEAzjPpWaQKRWZhBXDFQZafpWDRhUqdO7qBDgfjKUhSW3Qygdv3h4e/fzu+OS0WPrnr79fP6q0mHH6DGtrZshpPDoZW2vem8Kf0Htg2rXTujfzPqH04ORrrberm49MwdaaW2Zha937E7G14sZc/ITmI9Pxhm5TpLHmm3Ajn9svShbqLe10veG3PrT86y0A81bYnGwqJT11bR/C5sPo9zqDeW590LhEkK6rtu+d2tBDVwAHqyACfhnrtwU2Og24tQBHLy71VlZ0Bm0EodQ+WAFCLq241M5st2cj1XtvIzUwc2R/ZYa0cgGGgYk53GAcYDSGQTZ8MYL/Frq1as9nZuq9Mdh/g4W++SpoaGxPLERwGkRQiXur3h/jqNhnjv7HYf++X5N4hKAYbn82vXEJY7+NXAdzPCH6NZWnsnD2S6avknD5fNH+W8+k53Za5732xQ9Ad99pBM2n/NXz2rvm/B3o+pcz+klMOY0hrPrKmX+jUzs6LFdK2x8VCoC2/g1ZrfAvUEsDBBQAAgAIABRdxE6hVioIYgMAAKgMAAAhAAAAdW5pdmVyc2FsL2ZsYXNoX3NraW5fc2V0dGluZ3MueG1slVdtb9owEP7eX4GyzyvQTqWVAlJLmVSt66oV8d0kB1g4dmQ7dPz7nV+SOJAUwELCd/f43h6fRay2lPd2IBUVfBzdRJOrXi9OCimB6zlkOSMaepxkMI6oyiXl64fv2sujvrMWTMgP0BqVykhKWY+m42hZaC34dSK4xiOvuZAZYdHk20/7ifvW8hRKYITnYlYkgdrNYDAaPD2fA/E+Brc/hnfTLkAispzw/atYi+slSbZrKQqengxts89BMsq3xsHDaDobdVkyqvQLFrgR0+zerPMguQSlwIR0NzPrJIqRJbAqe/s5E1O7+jr7A9iOKqot7HFoVhcsJ2s4KPLArG57jqdf0BUH0PBPn8wc+b4HedHhIi/yiwBSrE1Bm5jh8P7ueXQSwwRJ8fqdDzAJGUcu89tBJ0IxmmIbhEwdFQdmdRl31dL/DIdEbO62FOzdNOFgehiGLBlMtCwg7pc7p1Mb8fmn0HiZYLIiTKFBKKqN3jHDd1Ko8pimrLb7C5+Up4GRF9QWC8GKDKYu3sCwKa/tp9MnO1fC+CpZEKCEnRcGEdbC2vINy3pkGQhryw/TrT+c7Y8jOFQ5UEmIJ+K7+XX5UQuc4LYsWLkrtcbTq7nmKgjVC0qbTKQwsbya0wxM2+K+lbmQ+kcxxZzs6JpofKN+G7vl3iaj4v6BwlOtnVixpppBG98SUUiFwaB64bP1hWvROIh7OdSjfoWV9qk2ZXVTzGsRdsLuTzPdH1eVze17Gt+ScZQRuQU5F4KpqOdx48g6cc/yMcSMa3xMQb7wlTgXxIWGsz0IdwnPNSdak2STYUyhB1OKElHV1HW2vYGxd9vWWV5kS5AzJASFkpFNmbPb0PWG4VcvKHxC2gR0KB1Sb/A4TmhF+EDgKQBEJpvyOriN02QF05TBDsqpEghswl2ZxQrp35avoZfnX0C4Sxjph1DNlOZwCuQt9gsMq3HwgeY06TVZKptYY6KU070OpTHvyzFpuBp6dwLPpMbJqG+rIPaqUU5SaPGhiSxveL33yZMdPHKa2QmECl1xpk3jMEyI3JfFKsuAj+R1CObZqg6rMmzRdEHMnJ3ctEGs5nDIzvF6TlYSIBywVngVPAG/YL8URKZvlUnjTWhROzTmiM+mndc46bNcx/1A5JpTtQF/4z+UyX9QSwMEFAACAAgAFF3ETsYQXW0NBQAA9hoAACYAAAB1bml2ZXJzYWwvaHRtbF9wdWJsaXNoaW5nX3NldHRpbmdzLnhtbN1Z627bNhT+n6cgNPRnbadN1iSwHTiOPAv1bZbSNhgGg5ZoiwslaiLl1P21p9mD7Ul2aDryNQ7dxSkyBEEi+nzfOeS5Ui5ffo0YmpBUUB5XrONCyUIk9nlA43HFuvEab88sJCSOA8x4TCpWzC10WT0qJ9mQURG6REoQFQhoYnGRyIoVSplcFIv39/cFKpJUfcpZJoFfFHweFZOUCBJLkhYThqfwR04TIqw5gwEB/EY8nsOqR0cIlTVTmwcZI4gGYHlM1aYwa8qIWUUtNcT+3TjlWRzUOeMpSsfDivVTo6R+HmQ00zWNSKyORFRhUS3LCxwEVBmBmUu/ERQSOg7B2uPSiYXuaSDDivW+9E7xgHxxk2fGrveOFU+dwyHEcq4gIhIHWGL9qDWmZERS8AYRVZlmBEhX1pYkJfkq8wW9FExjHFHfg0+QOqqKde0N+nbD7tuduj246be0qcYIz/FathHGbTnX9qDT9Wx30PTarb1Bnv3F2wO0r2XG9L2+7dodz+4PrpzunghzoxYYu11zWntiPttXruPtq6lTa+8L6TW7HTNM87Zn91tO5+PA63ZbntNboGYxvBSt5eJq4JchQXiWLoe3DLNoGGPKoNasxbggEqoVw+mYeLxBIRtHmAlioT8SMv41w4zKqcpQKGp3hCQ1kRBf9lX2VSyVUdaCThOCYZCSeW6fnuep/eFsZetFrX2xra1WlvNa1wu55C9s/XHpNDf//GS3+Y8YWsZSYj+EIiYfatDyyoMUVUjsSzqBCknWtjnKGHOzJOGpXJSx5cXciEdoyiMer3hePaMhZ0F+YiQakqCDI4i/XiO20AiCksHhdRMSIxfH0F6ohAP1c4TIhkJSOWsrjbl0LaWYIWgd0P8IarsbB+yHOBUrUZj7UtV0v/pbh0siftfnq5ceFXUZBS0qF4zk7QiCy0TwMxkKKomRKM9YgKY8Q4zegS0cQRhkEfwXErTcq9Ao5dFslWEhkZiZPqHkngSXJopuQUWUARJ6d8KI1Br+zOg3NCQjngIvwRPo9LBOheYv7EWcYCEWpPjBxje64juda/vLG7VBHEwwdM/9yCHmSZTIQ/Bj2HvMQQVjHE5ziQJOxseZIDP/BDSYiZlss/D9HskzEFz+TI5Z4Rc0yhh+Tvr8QJaoD+j9w2jBUx0DJo5/0gJjtSGezHJe5fGMGrKdgks0J3zgQ52lcUZMCX0cIx6zKcI+NHChKsiE8kzAiq4Vmlp8l4EaChE6M3UM4z0oSwOSmrCVjt+9Pzn9+cPZ+UWh+M9ff7/dCZoPNT2GlTY91dR3jsLGyLWx+wncI+OtGWptyH0C9Oioa4zb18wdY68xcsvwa4xdH4GNgRuD8BPIHePwBrbB00jVm2DDn9tvRgZwRxldq3vOJ8e73UIwS4XNyaZcVGPW9qlrNn2uDV3DHzd1uXatX28icNBNy3MvTApCh0PVlX4IFWWkXgiYYOpwMYGqPL+3G2lRPjMRhOD6ZEQI3jOqnmZqO10Tqe5HE6m+nhx7S1OjkQnQ/se6ncEAwGgEo2vwYiX9vxRYo4R85tp8sJr1OurO1tse3Vl4dKk6UN0hOPVDiL2Dxesrbgc/zi3/45PemgBiW+tFLomoAr1UDyYERXChM0mFJkzyJnJtHOMxUa+aXJkF018ydTuE++SLptuqF1277Vx1W9cHdSc18+eryKHnPT79lL87XnlZnL/EXP125QjWV7+rqh79C1BLAwQUAAIACAAUXcRO2MnHeZkBAABaBgAAHwAAAHVuaXZlcnNhbC9odG1sX3NraW5fc2V0dGluZ3MuanONlEFvgjAUx+9+CtJdFwJxEbfbpi5Z4mHJdlt2KFCRWNqmLUxm/O6jqKwtRem72D8//q/vYd9h4jULJMB78g7t73b/bu5bDSlN8hLdmzoe0AulA4HzFH3mBcI5QcBCqsurnXz8J1zGgLSmcf2hbIXmB6h6soFY6DhzWHCHJhxa5dB+HNrelfi3EydaWaeStD7HpZSU+AklEhHpE8oL2DLg7rVdeoUWTCvEb6AbmCDDNAii4GU5RP47BtOHcLbQuYQWDJJ6TTPqxzDZZZyWJB3Kv60Z4s0X353tHqPFKtIBnAv5JlFhJ17NVQyTjCMh0DnvbKXCCWMYI6wX1K4rqGHcL8iiq1zk8kI/hyp0msEM9bsUqDAx0njd7uaJk2gvh4phGNaIj7GirGRjOE4z1ZEeGobz2TJyopjCNCfZTU4dVtl2xUwDA2xHhh9Tnnb/ikCFzvSaYVwzal2zrePaFkPTZcRokMbcumQVVta1azBgl0hcInUkZtfmlHEYaU8atf/yAJQSJtuiGSDNcb/1QeAat8noEqxTTI5/UEsDBBQAAgAIABRdxE6M0iTxZwAAAHAAAAAcAAAAdW5pdmVyc2FsL2xvY2FsX3NldHRpbmdzLnhtbC2KMQ6DMAwAd15heactG5UIbB27AA+wwKoiOTZKrKr8ngzdTnc3TL8k8OVcomnA7vZAYN1sj/oJuC6vtkcoTrqTmHJANYRpbAaxjWRm9zoWOIROzgunCs5vSvWM5cg1Plv/a7yPzQVQSwMEFAACAAgAFV3ETtq9G5H8KwAABEcAABcAAAB1bml2ZXJzYWwvdW5pdmVyc2FsLnBuZ+17CVTS6d+v1TQzNS1Tf2taTP8ppmjqaNu4AFNpiqZOqJkrU2rlgiakJYg08582ayQQdcyFVNBcmVxg0MSaxhRJKTcSVJoRNEW0RCBF5IKlNe/73nPfc+5733vPuXmOR5/f832+z/f7+a7Pb7n+nZfr2tXbVuvp6a2FujnD9PQ+IerpLZd8/qn2CvXLyt3aP8tQMNdDelUdBqPawSdnDnoe1NO7h/9i7uRK7XjVObcAlJ7euke632UtcXfD9fSOZEOdD/peDJUOcMsB0Sm7FMttPqk592fTncTBXvj3q7ffrzF/+j0l5GT0/sHzfUfXg368Qvx2o9vZ+jtrG29ty9g68Tmi+zJ6p8ktX2RYAfl4webHVqVUYsn2ZzdVZXdchJc3OwzbY1l+k2td5h22xo9h94CNLn6TvZVAICR5DWJY3i6PmRd0oum5fgdYpv1zTt9l48Lw2H84JNWkUnCzJbiNzLu6yw15wYD2tULjrC3awYsuLwvi8BUEwWOddvRq8JlLZ/8tq+rLOkLIHbeN9l/qiD5LrvUM99b+d0mpDzXGLNf+d7/EbWPfP3STIBdia76OfhJItHbCyQ7gUHnMiAuEJo2qqWm2C6Lu6osw+UQ7fzFObjw62lXi753vlB2SKahJju2jngmcmOuYnOvoKXLFD1KxIR3AH/NBmEQtBwTsjVPK3Bsf1S2VWMGUC8YxN9GhKM6RzxcEHXOBuf+kUk5qaopgSBADH2yXm07an2Dvciz0Bi1ZbMlr5thopmzguLwgZbeBD4C6G/3m1Z8JSRktleG44V7yaeEx774041VaZtaP8vShKFfTnmduCPat5dTeOA7e4jjr1WWb+5ZH+KeieOpqryreULdDQOYUhZ7hu4GoCscAj0UFZFhI5aNhgL4mhx/PCMFn+hoxykGpTy/m1YuHDQg6W+J7OUgBEtwd+Y5dXZ87cgyfJZqfua3msmqV5QLZGyBRsQPriw/hyQyIo2IKtgPagGsIVUaOyfMN6zJbSlV0mrJUyAhboUP7gpkLrO1H0k6pFGht95xhejj1hzXz0Ez/14SN/3Tx6PUemy1QUX9yK/uutbreO20KepAQEdCkMOEJiv5V7eVODjwQ4QJKdL8Zs4cREZCxPyDxLLmmvT5XKrKNbhKIWNLovY35tYK2IRGzZ+j0QP9x/LNBG175xTYZIsszXRqOSQApocVZNV7YuPT7u6TzE+gBQThcFtijvLO6IriKB8yqqVTE49WsPJ3jvWh0BBLHoq/MBHfw9PW2vhpJ/YliZTa17/K3DfetvPm1Sg5dtqWuIpVEMutqqZRGqOnnbod6Rw3ob5OfgKqS10ll5zU++ZTzbPAwi5kvKKE9m0Z3xpa3FdQPsgyBoWOYW1IR2tobXlKRLiBaxBdLagUD8i3QhiZVqHJ/F6/ObiAx6Lvh+LT34lgSy3LvCmDLa00Pr76hv5KZL3pJYBYWwqgPWCrqrbsmRH4LV67/ZQLZ3aqcg+Klo8edvAxpA0cyXFWKJDTTMzRrHJXxz5Jx7jSyc8I1rbdUdRpSTmIjpBug8kY2WBRd6ZOVntggFY+ipfPDU1W8Rs+Gxv0BjIFEGJeBzWVK2FW8ZPhC/ExUuLnDjMMf0ExO8k9COPwiT77dyaoTd2HfC9VjJjBmPqwU1HYGXesuJh0yFuQZJvhGKos6N29Vuf88fsYKEoEbQ4K44fVGSSAYq44LoXlivfmi+KmLXRxow4AC2RvtUZqIQyXxJIO7BLcxIT6/1gk6ZE+UkKwSGmcaXT25T7jpLSZWRNi68F9odnd2KGT7Lh+xZqz8rorh4kJ1/wGr5EgD8lvYx/YnCCmrM+rhIWDqrdb9NXkWschGQ62n88SBB+CS1+n6YX2x1iOvy3dDq0MxII5AWhwTeaNuHNNgNGNIecJGJwQZQgRHs325pqU866yaitCRwOMCBDnasMGKisSoZqXogZr1dUJmrnxMXioa2SWoEtRA5E5eM4uG67lBUbQS9fW0YbmxIHME6f7DGk2AGfXQpi+kYveMT1QTWYU7qdC2m7s97I9FuGGaKAP4RHKJzn4A8RGEif1pcroFcwycYM9mDcdHD/C5fLyCxeyfgLdlh9BciZMHV2dYXOMLavL4sVRFEbaxesBpkj8xbcuXhjcmavhSQN1uVdfmcK1PxcYx8qS+r/epwZ40M2li2tp3SajzqnsqwaGsBCZ2xgh67ZT1rRMLqTAkhkAygSF/8khNr7dy/bXb9Vd65v118niafhRK0gpZv7C8eTMUqtrw6+w3vf3oIDcwOpN3cjbeps9oQfcb1kTnjoVt8o2h/6nk66xYyLKTFGPgQkZfo1scafYVNCL21WbmTzoqWWzIQk341SoVoBunFbrp+L0w/4+HSBhhmoFTMYwXfqZ+WP6qQFs8tAzOKZ+EfbteH6olWvE1fhlooQ6teeD06fS3BK0QX+vJtrRclA2398hGuLR8MBYtf/msKC9pSsSWo2nwJhbTzMB1kVB1/+Lrv+r/WX9hcpCdpE2dCaXTCqkgp/JhrE6KS8t+afklffnLebWqZuWzUnYiEpB+6Dp2cetnba6dhuDkb4I+z8sxKCCZ5H6/kNO/1xu2dXfPp6Yd4mcZ5H3is8jpWpYNvCMTHO2S/QdpkW4qnu6T5tzm2l2Mq7RiS1GSyVQ88xnsnUZ0xEzNfAvJTf7V8+p5cEBKGxztcX1lgQ6nLZeSYgTr8k44mnYh8AZtLeJ1CMjKjKbhI+baDkPv0+8NBVVnuPntmY4ZpG+vpn3rADB9lm7mfZoBZyMX8aJ7Aq8Nu+e5pzkHTrkVHDZKwMjHetpvx2S8E+4egn+B9J07hcoNIcGihOzffPbeQywqQx95+swtWr2vjuSDwvvbK8PO3/R8B+pzhYhGa99kz+a7fip13DimrboHou+5LK08I4TDglTc1yMmsSh8TnjTc2tdy/BA70mYYI//X4ALCfmFLXgjLjilWrSKtfXGkjRsuGuO5TliskhqLTI4isKT30gQAuoiGEGKPKNIKb4uA2s2wCq3uzG/BESmDojN37BDbmPmAKqW/cDFic0uGxuXoNY6Jfo9M33otPuiOvTpV191KfJiHD9cm4nFzWuq3A1w82T795pVPYAaQlKSax7X5zsl2anesAWMuLjeU9GLHoPgPrq6/oxHrrZ3EEIJ6S3ZmLnP1hv2VzzcvMQ4f4RL5m62Z3eVeMf1Braw0rE09fPp99jeT5KdpreWisKfR7c+82pIO+Leiw5+fGdR8hxDEHpv0DBg5qVgm1E8x/6XYUMbdlj1e7tFCskvvDOt0xV53zsmzUyJPzS4tM3+us4jwFcSJ1raYUekDswLpq6uPyzNu7PTm0j7/Sd8YbvEon4Goejmugw3D5Jf8KdLJszceEa46ldL4E9p6jd95f40Rf760vYbX9nETjT3Lipp0swNZu/JMnhIku0Qc994p+Pbdjj8Xuo5scJlMTAJJv8absuvI9qtDlwU3XzmJT94tOY8UrTx6CKnogzUrh0OBxWIdJTtzB7NeOE7HG7a2+OeBW89LxCJBDOW8b8uepFtIvR1Or6gfdPhll0riZBJru2iaeLdVlMNCs6Pw8M5rs+RdtIDcYP9McvW+bzzj8fW9sSX3ZBRYfFq0xGXv7YspQf31zJteulDvqRDt8rnZmQ5rpdwXotaRLQ3PT/+OkvwfEkvj1xfVfcby9glDQR0g8vnBah/alNI3vRYT3kO6KRkyV14WuBOf5F/mD2TnhgRqz7Mhv+0Yglp0j/g3AwHFLvlafX8PVwHREKltKmH6QeykmvTEIty00Ha/DHzPKAtL4xTFII0pBjEk6TtIK/tEZ30984c5k4xgJ6P/WFvwviqxhpcTPqSxVvJA2TLOIsLr0tmUEjpYTNlKMbo5dI0onXDQRU4NBNphnsotQ6H67JhgxFUIatSXE5ZCsAr2GbPTGo/0+NqG2X9Pe/kE4vgWcO9EkH+vQD72TOjsp07LF2eaRvx00pLXa7W+uWS33Ey8dfaM/ZC1xvt9MiuncyFdmTV7lhiImDh8XJYp4FFQ/IfiO2L2IVUYY0iJdKwsJkaDUqV7YSdnT5tZZ29xJIkM5TOWiJmzAPwrjPjjnBi01+JM0uLiw3i9/q3AmxC7/8WUG4DbBpWHICy/4hYRDUxCVmrda900VlKvtTyQWgjOqFmc5bbYpCKtzJv9ikJTq6mIfsXzZVl6moidTzQ+blBRq3nkuwcVlNKr4RJKFbkWZYymva3IJdEyDRI2Ov/QGROJWhPIhcVSQDQfLN9R8k7Bx9HirxF3E02b/PEtkecLJszZFdiUdVvTkvMW1ioL8RDp4r6Es73mI+g/9r7fqYqPQaS/ObV6Z/viczLmCPpopeW1kuZlnPuutHKBgp+LP6X95cijaItwYP097A/omIrKt9cFCQu2nm70BT3yRN4nGDdos5DGMV4X8wz4n20fOx0ZXw7iCbSWvhA9LlVi1r+PPl6qKXGxQO5CralHcRIzsVzlspbMjBwGAnE9Y033/iqhmsTn09ZmlvzctE3bO98tijRJcNFSVag7/wXEw4R7yfPTI311ZzhJWlbi/bKm4u9xgmIzvoJk4ONEqeLr16MaRX0xxtBWGj1rLx9GzYwTDNW942LO6W/JBXweDE9VRghkojIXTwfwEATrklSFF2N82jwJJCmzFcahC2WpF48c0okFTB4jEZtkzKLZhX7tvH0zZje4Y3aGtHkuK0k1qYuhWhygX/KQtJbHWMisJBfBNKj8hS2ZDDWAaP/lKVmi90ze1DREQGqwG5UR6KEeVQpZ6eb8Vw6p1/zR8DKE9MHl/QoFkPZCL+boqFYoDMyKDV99kSftloJM8yBF/gmKKRwN83OtFTV0/KwurI/X86vNsVnheckCB0OWbDVSE3gcYXUeyBTGi5AjPoU01yqzmy3P1RuWK6wrOYyQ/EBgidT6NgEcjIVsojurK2Vt7Gpm+rZPf2dXfh6qjP0YWeb3OKn6p8NGveYNXtg0oqCYz3ITqETwjKYxbBi5um8iMX0dq8IGU6lOE0mwss/sfTTz7h/JGDQsI7EYVZi1S//teiwKb5Jnbua3YLyn+w4li4YU7g3hK7OJX09w8/UgiRVE/uPV+dV8KIYIKvkv57Od8uxxYJ2+Si2WHKU0SCJ52MLjN6L6d92lPoJG13Zf1zslpPYaNCYbnJjrAh+DH+gEW6FD8H7S55IZQXqUonqKCNH0nc6ut6L3le1pzE0SvhyKahSnmTY+QAPlt0CAq+NBR+8KrpGIUH7Hve7NhUPG9KsTr3T72pq7mgiChu42pOXvdnVfrml0aOc2/mfpYIXPVHSEgzcs89/XDQ7PXewclQKTCprZSuKR76NageFxuZshkrtr66TckM2QYGtsG11KgKnj4EVbzW6siTI0RsEe1SzV/f1khontjjQhofSh1l5MGEu7iw6RxLNFo8Oien0z9uwYyl+/HEBucGCWJhaxMePj1T9eGO9x1KScztIRJpG4n9jPzuUgLHLSIjuQ7hn1mumbQqkfPL6AsUjeLQk6783TD8S/v9H+CCkPSxu8D5Td4utpxGjrJK9ePivcjPv/OBGXdn5+V5/jyxJpZDK98sS1urOf+uSz77l1t/slFn4l/ZwR7YIIQZ77dxzuyEZzCVDmgYnAi8H5bdom5HYqodXi95t8yTMmwxutD6s6/BRnPW1rr+LruWQdnHzQZisxBltp1b1BT6mvBsxsy2gqWoEST8madLWDB9BLH4qGzOOvfzUlmumjGNk1UYJa4ykrB7U9Rja6jIDNUkusS0WcOcZrlYRAwY7MwR8OX/Ej1vURlHUXW4oXtpdvuFXrGsPZbrVAQE75xtP3AhgUF+ZJwSxjtDhEt9l6RygN9/kmoXf/SegxAnh5j2VYfneoJScfho9QAVmwIGZp9AYGN6eoaY/LxNoNwQ7a2c/2IIvO5GabmGRGMljb7AHepS9vFsUPjZr6wKrzBL4OPdI/QpFr8vuRBk1pPWWngLCS9KSwMAfq50ivEFkkhOz0r2Qr6T0lv5Yhk2r88rMSlRRU6kOhaUTWQgxS76BSaHvU97+/Wrh0l7uNyy+TixN4J+irM4Z3bC3ZTPUL9MZ4wwzNBH70o0SyLu59HTmoRIDWXJUE9+4rI0clnpPQQ/25o/4SMTMbrA/wZfW3K8uZrSDDJPN31q0AoSn/lG6vAgE8S5vy44sOKa8gW32yDBTuecb/OC78hiRA0wfAyMIvtmOZ7TmOFMPt8WmqfK9MUFVZn7zzpW8zdCM0Q1Q6d+5av3kuCtn3CEbtQNLsiuhvGEjmHFPMgz7QmM51Xerd/WZSrrnRUOhfmt6hgyGnsqg2eliqb22REQkkDr7ZdkNVrx0+pdlUi52uurJQBw6x/h6/lsvPveV7AS2wpJN+BZoTaR/U1Z0GcaivGidCqYR77alA1a6x9Lw5T0ODakUEiyBTLEiFhqWGzqyZxMMqaWHuWZi34Y4aIjQ/68nA8eVHERAvqrkYrnA53RPWG0zLNNUlUpR3IfWrX3z3dt267fypAqrHy2kx74FIsoMSmubj7SlK4oiAxir8wLj/Andg6HQSN8RaBvPYWuiqYpe7pZ6mFtilUPkC4nYDunVVMroUDeqnVVHc+0EpwzQaW63WcWrlkASO2WaJMBOARrcb/ez4pIGNL5AzzFWQwfCl4MfmLfllmROop+EdQ8dZTwDl4TgcTf5nya7fUxm/yaZdcqeK5s06vKm2fKm+tnHB1jxcjPclJkxcicb4zApvd/Ce0/Ia5qXl08mjzj6C1WDytjYZdYHB7uS4kZArHfH8cz8FqRo+TlmLxpvubCRdq3XQg/9/GuXjedWL1BdARIv+SzIsf8o4ZPcQ7r6/uvJVMAL/QUx1/oAHibOPYLMPeqhaWZpcPUf3nN/NMxNe2ume+LUvXEDFe9OCY/0oZrgK2M+n0ZveXiBJcsrN1LdM2qY/dNo/s++5OE9ZGYACvJ2Q7kvQN1Gm2sr+VSgbWThRgfjeUjS40nN/KQw+F+vxVhSoflk+X0uX+m3utggw3eSeXjBf7f3ehCm5TScGn3L8wcZD6fmTYJ/lO0U3V37G8Cvc8IilV8InGzGLtGSDh5wXS4lFu2q9oqwWOkby/0yN0FSFJlg/y9kJsMooBxR/Kt70qaZ2z84SM4E1YG29OE1b/DwryhSgpuP37ChgwX0LRSN+lDgRbvxiW3nfeyoL6Cv94CijDl2gDMBdII85fVXuNfoAPfCNY9nXnrBlOUJsn2c8u/beP0QTvXPuzkJWwIG96hS+cgn6LdoSqhuZfheyoNIj0K3vq51DGawEYZDcGOGrvRNvbPmUUJakf5B5qChH0lacvG2Y6e5+FiQr/hzavBVwg6fL5ttJQtn9v0VWcZA2Kd+hK58o9I0A3dm+ilzXvkn7jPd+VscJaJ5v911rmYZMWHoIPaXeWJTgeNpvav5YuxTls2wCEtKSGw8kPrWZGgLovsOW1LBAbaYZA9dTU3ckr+uRZus7Q44nblbhTL2jFAr3KhOgwUPt6GzyENzMQzTSMtJgkXOByx2E41XIFZTsa6fRARcER7HOD/rn2qlj4RfivW425qUAe6G4/9l6neMpHQLqurlYjNNA+ICWfR3VjqstRIdtNrc5bu0Q6n9oVqpAxmfvgjM/N1M0nu9BoWdOFvYb2ba5dtLNrxHkPbUz7z0xjShc1vBdbyCA0lkypbK38/CFRnQd+AWuLVt2Cj9MqewRH3Rsy1Pe0yprrCKsXs1TE9ulwaUpBb3x1X1sxF1jf02Rqrro7N9Xr3lPzhQYZs8635GV6x52bVxNdrX7C6tm4tNYcn2hPT57XoH+FUt4Abis2SmyeXCTL94H7uXwwr6RYcj9JrJ18O1rl49Q5mJW2+aQx4hskkc1KTlO0/XnuWMQjOgDe6UhbuuMdpQ+ebyYrg8AL5Fofg/HZUe3DDhm8cHqrThNdkfvMIaOihIwtPeHuEuUUfuTeI0Kn9djwOOOuhsbflhLvhf3jN/uuL/OmHvLy3gGVF6uXBeKmTNTmU1Jcu/aHr1hT9ZMzfiEv5ApM5Rxg9yk+A06HuNU5QN/mRV/0gVWJbNvda60nRScr+JV7iUJF2NsHsdf0ptfcNWYazeJt7dILz9NqgIma5UBr6V6wTaMGc72EWErN78VhJ9qDHSvfcdF+1ZCjJlAjH+Kp852RAcunR5M9QIN3cv+CxrtofWkSIUT71fXe2sDxWw33H/DsDeeAyAMIteeCa+5lsCwMOZUJtX8e6moAtx9waXzsSPiz8u/vvicEuXzhGwkllOVjHJOSH7279qetPcJ8hyV5io9jBi2j9gTBBshkJm0iFJ8jM4xRnXrD200Mb6WU7THMfblDEiQaTmOM33SxuILXdbYmy4EULVSf9iVVdsWP04nTvT/zdG2mp3kCWvjAvBKhuEoPov+/zy+xUvc0knUIxJ9yDDHQ4Oke+Wg3mjdgtve1zw0kor2u/SaaPutAnBgahf9tXFpvmWwcyyfKbmHsfNPW6YMuUgQaUqzUOjuYc9ug5HghgG11W29WOn6lIpu+Mmlc9cjRqDIFkC5WGpd8SE212murSlTCpGD2TSpNGvo5sU0ZN0iHKbVUad+btehmiK7LAnFl9uZY0HMhpBWRJ0W77+bvspIC89mItm5sr5Ut80pjfG3uWY+x1SGBMbCKA+dbf3FdzG9CdiMhK3S8UAyTCYmYsYtkWC2Kz+4c8rwz40z0S1m/vDdBoUI/JCmGRJzpYAqF4TPjzLAIjEK877LWuvNPMoXqXycBr4NtjLKnoPAyJF6/j2orzia6P7OgPe3QFKBQQYN+4g7A0pSfu67Zij/F51RXqCQM43qPfGMMGw40rPMfUt+ZhJNIKfEN04Kq37eXRBurqKgUSYkTzI4QPHoCiNS4kCnzFKOFtc4cgIzQlRRtqUON/OP1M6uD4gbuJlceSwooRu25hby93TO2su2PuhV7GNga4aUVGE1CFjtB7F8OZBH8JMPVi98OsexUaryscbvOlkgYDTN1Lho+RWK9S3IhJ++o5+4ELt0/75WsE1BzuLSPIZ8PEsk7tRAQOsI+/S4SVjaGarvQssTRR5I4N5iGoXcmFCMerAzO2kduZzzLNQgumzhSFKtrQuFmPPTsqOUo9ucA9gGFpmg0Mj6iHMYA5Mv0eNAknCG5i5yLKBFEwTteYDW3QAieEVH9PHx8X/LYsvNewmipCyIshsUY3wAvP+4mVtx8HFTqBqHpVcu0n+933GpX/bZ+hyaIIvsXXlrg/bkm2y5wxtii23SXl9o+bR3Ws3s+6TZazQ9P+Co+Q5f9nzyfmJybbLn3UU/Ad9ymByyZ+JHyIQb/0hPLkeH2C3cQT2ATZ/MD8u+69f1ock6N44KefR4MJgx3GSHN6ITkCNTgHf17goAslOrHt1EW8Iqu8YasHTBu8noWrOM/QtE8gAwZunUeS0nircS5ZyIs+Xtsbzb7XcO98p6cJ5L+uSo3wzly61SkkLZSUnhTzQvfcyK7ma6EU4//IlwKVz3YIjrT+sK+T9ePoOn8fhebpXE4JVI7CvQRjFuAMw2331Xd15XZhfXdZW0h8qMUvAiNxKSE7SqWCbusa2Kqw31FfSrRCM3BZLj/n1TQZqq7lxZD2kxeDhvo0fZHIrIuy2gYMx0MU9zc39+p6MQ8N/Pro6mQZrE1vEwupF10qCvcu+dM9OF9FJ3/UlNlQ0elubESR16sD9/oAIiEAe1YRi9sbZ8GTR+N+iblDug4F5UUEovL3d36oFMtzTnaAPuEqJgcan/2668tgmiN8sySHKrHrCN7Vk9Jln35EMUB9Z34FqlQx7SREBpdXHe6GEvT1VwtCOMP8AvzK3Mt7dhEgjjM+S7UR0F9hqoj4Iser8zX4bqsemfcAApD3c0k/xZJM1SuwdBI4IaPCWzqoyPXuOQYHksaKz0lmpWPHaQ4rp5UhICYLgD4CI9QGIzxaSdkufgUpa1eVnoaWdhge72xwSRDBo6R5QoLnR9mi8G99vs6dReQjdY9NB+41lIU2NuRsjZ/1f8rXINmUdeW9snxsUCwKsnwIoFSlITigxLNZ7g0+1F9bJKkuA2h3RaIFHijqn3citQ/47SQk1lQ5R5mIvRYkIuQnc1dJGH0mlxNQoCuhwLqrKrS2MYcTgVCvOlu0uHyFL62jNpt+9B6HbGBhxdDUpcuxaHlO2zXMy3a7EygfmXscRdJpGwAbypc6ZDAnDdau49U6igNlvaEXiSNXFrhubz6sS5osSg7qkp4Pq5qc/p1YIwHhmi0H2+w5pJDdm+6H/k/EWUOiGnp0e7ZHwaHFVWH7NGW7VI/F7Yl0Tm27mHWutfqC7oa8NNNnEVLk/rcrmqvG/DUoT/ISwSVP6491Uiu6xNs/FJ1M8W+vWhgDeJlqQt+S814oBJE4MNCir1qSSXP3WgJLfvBqbkY3weEIWVlVqDOQZOV18VXW2LSKi8817SZntrgIYoK7M7XZoGt2tjUnSBS7WHtmYaWv9txa1rdrgHokGTXODAX72fu8PDdZEfsTiizkL7hYEECe7RgQCxCIB1Yo4tc/ozFD1B710jvHo66GWSXDhZgSB9A/EiEk008psOPYGheTNjMs0nZHEpX23jfw3re5Ql3q/a8bXUe/xKXT7K/htaTInhl83J36T9X5dKqDj47L/55f1RxAAWTmQ+SEIa8brkfTj7fmPhB8JPxJ+JPxI+JHwI+F/LeE5JAHw9juPC2Q8ZP7NabsVb855Wejm9d5+HvA//cBwcWjPdEOr2JBQkEqoGR57ppnFhYDelAob6pUQTaKSnXIaVyPsw+npPVbMXdAMyScvsNU4Fe7J/Drzq7JXI5pXs/uSp4zmJ8t5wvnB9nJM/VyaetoS93oCY6c8gQwcq3siibqyDK37KGV4yPuKxihBAeGu0LtkS537RQXy7uByaJqSHP+Zi8A7pCTJLtqkvYvRA6JWhSmbTSjNye1WSYZ6ejfNXI3b1SlmHMDl5lJD3Az3NMOUs4u259v1WkJrMXxbrAzipqcHdjLKCYTQ5scm40KlQ08Qh3tXLVAMz4ftj9ICisfXVZJ9IIP7GWsDzPR0D9QuxI6mK4SKn2Ybxz/Ta0E5d87GO8Oalulg/80nmlwLEYCH306WHANUGrkszV2I75wP87or5KTondvm0jl7DCDfrjPM5unh9pzyFrwRvDFFPTuc+SjfKQmJberlZNnQGLoX3iVOuPm506s8dN+MNPAc4ILJZu2BaRC7fuGDG903NKZkelxjGMN2nxJFUIExivEBBZ98oyJH1V3tRLO/2ssJC4fUCKMDZOZ33A2HboUqVlzqMif24o1LhXrT3xJqb60RrTcC30e/evGwY2eKxWWfiT0ZP/4zAnZlNkYy2Igxy/AxsBHS7vcm5cnqS8Kv61vLG4/C7NozLFW9jonbfRpSrJHCmCJ6VsLUFoLai00SyJKnfkMpKrMQEaq+2N4ATr8q/mcDuwvkfcsfVOtDJa6E7jg9rcsGul2Zen5hb6tv2tw3w2eLfOjs11Mgj/jOepxmvqEIyZ/0DJqgnCstjBCiVZnSGsmIsRLxRXNFekJNU9/k8Xx/9dHiS21cboF8ap9ExAQSM7/Q48Degx55soQE9gs0IBYd4S//IeLJpl1ydY4KPNz6a6uycPVdrEQaROdWkW+MYgXqJ7zjqn7YfirAoTY0uwEBRU22ROrcpkozfS6F0Chl3lyX3cDdtuz7AI/NUMRJIgclibFNpQjOSMnAS4bJT40jx55HeIRbocQPcw1MYUZFfDPXvKP42ye3oi5Dg54cbcKjTJ+y5GkDR6KF3GbEDQpyHI1iWEVOqE8kvZHhLspnBcKGANlnUyXTI70g0uHhCZR5gyJCqNA70Qtz6eyizTW3b6ZVDaZM4f3Xp4wpT/NyODKhGs8zPUjEvWnVGBETt8/gAivTux1mPiMmNgbH8cpFttWhIWRHhvAGZK5BEjHz2S+j1SgiIv9U7PYRChZbwq0M5VX4MKSYtbL6HvkoXXveFY+UWU+6Y4QhbOVuiLcp5AxKMrBf5/dWMVVOv3SlUM5mGUDtdswFdASf7Ny8p2tyKEQfqkqxtm50a7NBS8kcrniucz/IGNh0KyIgVnjh93GtJjWWco+XVSppPUgHnz4UaBJYstlWrvmpVP9zuaZ4fMQasYqIjPTa9JVc83hUs97nBIn+S6BxQ77QGiX4xkw6NDLD4IwlVPLM7Ke3DcvTRuljde1TWCGtc/ACfErW3cYV9KMZq3RPvr/IsVxfPAZ4ohK1knL/MfILnhXvCIwpdsXsQKVRehfwt59GxQtQgIwwnuo7F5jKIyxlZ26QGbtpjj5Fu4dqurPDLgTnP3UjQmVzQ1pdHwof0fpspjmRXwSXaTKYCQrqPDlD8xl179kbN/szE/inCnvZ1TCx98ABFUnlO6ZB+P3YnWgJzDRWRsfBjaWadLwt42eUHXZOofwRHVIOcF/XeEUKOd5DHwMzQZz0ejimNrChEX0/rHOeVS1Sfq7N2pTLO3wAfst+9chw6/OiWn15wis1A43wudu9wZFpRfXalCTndRhf9ma53otrxHKGDWaZrVP0N2VkQqvULzBCw5ftjoCjgsaDaMnXjEtTtqaN2rR1jXfOE5lxjZ1Vju3gLjmfhtKaomTddJfvD19KNziXUFLTFBqQ30a/hwT17jov2FhS93xts1uOw5S5ij8Y6tI87UY1tbNCrssWPLYvbaHRUK7oOhqvgPd1adFP1ZWKoTMo1yLp7GAecTwOdOQozpuJWAjwE6mXDlO9V1/eNj5CefLLafjDB1Kx6hbSlBbPolPd3W8zeRAGw1UxHmijsMpxmEZtAP4QhfE77aJwFNAipNzvq/yTauMaiVK6IJTfr7qXsrUKt0lrrWxDi3z406kbff071VeP8uJqvK3IKoev9DITvAjdmz+JFyD8Htr6A3o2eKEinDGC6WuUOcjXWZZSVs8GXz+0SJMh3u/yvKBb5tjbv78DCkpJexwFScmMkG/r2ARVhT6iqLEmY5h97f3Kif2RjH90qZmeOm2WT3SzlGFq4m+WUtflp4QFf119MlBSvbR1x9ehl4+OW2xIg27aAQQgmVahY58XRF5/GoVnVW4Mt2DwHOTHymc14epHbfbck3D+COomE5Gbjp67/6kUYkxNLuftk3TPtty/wp7uP9HQEdKdMjmcSSZa0E5dx/+2TPcKR38pdrJl1Ca5q9uGJLW5iZKY/l0CL8L5DnhU9B7/2nCMFHJt3IJYbPRnlaaEGt6KtZCyxEjKb23y2asZ+8C9mdO+gDqeT1u3xMEfoM0A6cm4wIb5ZeWGJsOZRjlOKarXdNP5H7frYupBHl+Z4nTeGUZVu5yLTUK29mMtVN1TzAUf2jo1Mo/BxGR+c4iS+rO+g1/gUcip/VYmZeNu955WBTEYza3BY2fLYhht13Wbvkd8E1RKcE74qTOYUDu5L4ZxTNLSfwzaNTmA8BHWnBh7aaurjGnT0jicaswfJ/ensaapNlgLphXn0tCTRiPJV49ns3oPl8KfKNbqLWDAPd+okATrnTh+ZY6pGTTMIdlIjxn7Hc8lRj6zzWLaFc5rEqJWEWtxVKti1/1W2eiUlttaT87GYCVGhLG5IyWsK/J6vwKfy3/1T27Upqg6b1ur9dyFlPIZBeB+cvqyTfKfY/j5l/gq1kx7XIoFXMXnVaUMn0kZRu+4vNFgvzIlRhMlYMHb0hXBq1TrNkDCJ8CoSNyGm4kBIbQFpEZ0XwFriM8TqnJDsi0dirMtTaa+8TvVo3lUrCEDu2AAF2dLbkEIK3xsZke0NkOHT8jzNl+SSlAv91WIEQVdsXGzWCeGWxQ+JdW0yV+Xk6Wv2Wbk4Cxn4A0FG+1nLrb7VdCvsi3Fnbw5anM+Y874eNN0XdOaDvEtpmrcPaWgoiUviCVRfHIpwuoYwDQhv6D1GFA1T7ZrD35m215lV9jRRdLQRAYOV91v7U/Q95xwDKEvycKTCOYf+ahmxzFrBTJ9Ty7QT1A+6TKQ4kUgkYscZoGZYOQaXeYCTZk9lT2rC1OXk2emepreZEEwcvjcuMYESZiZBM/i4lL4cXET6l9qNe7bZ0x3N205zkcF/lGAG3DU4qUiwteMpJR6KxDrtTL6AcRNEinklAEmn2UlOvwV1KQEhA9LYXkBzfFaw4DPEqZ3otzA9EyTm15y+LxS24pCNLwme8efbgQf6tinTKkQwVcIcM056dWjv+z8SwtCxQa9zDpfAqChyG3swAKAt0wISC9KaYmG08RCTwvnGDy2uBSn2a4Z0cp+D3fA8dI7XjHpOCbnpEbatNG1agQ+wz/MVYrfcaS6BUJSKSkrnq5w6Vyne32KBp5/M5QTDXn1F06l9FfO1xjN+iKDJHGaCU3DbIG2W76944GL9c6R2xhIFUFXHo/oncg0jlSbE2fX6hzOMVlRQ25kTg/WOpcdVT/FySEd614YZ91CWWGrLjFFtutGIyB63/z84QpzovMwqmoUfjTARApP6KNmqfVe7E2lyJcU/Vr5jJ77j8hAY09uuqgIgRy1523DPaR40kGgps7cf9cQHp6f1vSz6eS59ZqxkOskjg/PTDCfBXHU4nEz/zPNhE1sSic3vekJ/fE/byEMZ8vjKnUshoAfsHhE1syQ4dg/v4D/xky832+mXKn3fdKSSN+UugXKwv55IdsJH0bRn+XzWIko6a8VmJypVXqXhvqb7Sfo+T6Q2+oXJSlxiY7VMVMOK6ZfUIxHYfMt2PFV57TFPNdy9ABOdiAuNlupiwLanguhpnp6mbK/1mtiFUrHgF0MoCUJc+EfuD9WvGyGunTyzUoab+Sil/frH7aHw6a0MSwb7lWOmZwLqHJerndCqJX3UZ9QJpq7PzeLq0/KwF9YtefQpH3ClWUnuqAusIoEJL+h1d7sQft1RpM2F4VgtUZS+yIF/VDmMr0TLQLv+WfHvv5Ce+oYKHa2MOF+3jiSu/XT79eafaV7yqD39jNPvUtFCwcxvW9S/zeGv/f0aNbvb1v19Ay6xU93Beri5Vx16Psf/wdQSwMEFAACAAgAFV3ETjt9J7FMAAAAagAAABsAAAB1bml2ZXJzYWwvdW5pdmVyc2FsLnBuZy54bWyzsa/IzVEoSy0qzszPs1Uy1DNQsrfj5bIpKEoty0wtV6gAigEFIUBJodJWycQIwS3PTCnJsFWyMLNAiGWkZqZnlNgqmZki9OkDjQQAUEsBAgAAFAACAAgAEURsTjZhWAJHAwAA4QkAABQAAAAAAAAAAQAAAAAAAAAAAHVuaXZlcnNhbC9wbGF5ZXIueG1sUEsBAgAAFAACAAgAFF3ETidCb2FMBQAALxQAAB0AAAAAAAAAAQAAAAAAeQMAAHVuaXZlcnNhbC9jb21tb25fbWVzc2FnZXMubG5nUEsBAgAAFAACAAgAFF3EThUeYBujAAAAfwEAAC4AAAAAAAAAAQAAAAAAAAkAAHVuaXZlcnNhbC9wbGF5YmFja19hbmRfbmF2aWdhdGlvbl9zZXR0aW5ncy54bWxQSwECAAAUAAIACAAUXcROXOVa4BQFAABsGwAAJwAAAAAAAAABAAAAAADvCQAAdW5pdmVyc2FsL2ZsYXNoX3B1Ymxpc2hpbmdfc2V0dGluZ3MueG1sUEsBAgAAFAACAAgAFF3ETqFWKghiAwAAqAwAACEAAAAAAAAAAQAAAAAASA8AAHVuaXZlcnNhbC9mbGFzaF9za2luX3NldHRpbmdzLnhtbFBLAQIAABQAAgAIABRdxE7GEF1tDQUAAPYaAAAmAAAAAAAAAAEAAAAAAOkSAAB1bml2ZXJzYWwvaHRtbF9wdWJsaXNoaW5nX3NldHRpbmdzLnhtbFBLAQIAABQAAgAIABRdxE7Yycd5mQEAAFoGAAAfAAAAAAAAAAEAAAAAADoYAAB1bml2ZXJzYWwvaHRtbF9za2luX3NldHRpbmdzLmpzUEsBAgAAFAACAAgAFF3ETozSJPFnAAAAcAAAABwAAAAAAAAAAQAAAAAAEBoAAHVuaXZlcnNhbC9sb2NhbF9zZXR0aW5ncy54bWxQSwECAAAUAAIACAAVXcRO2r0bkfwrAAAERwAAFwAAAAAAAAAAAAAAAACxGgAAdW5pdmVyc2FsL3VuaXZlcnNhbC5wbmdQSwECAAAUAAIACAAVXcROO30nsUwAAABqAAAAGwAAAAAAAAABAAAAAADiRgAAdW5pdmVyc2FsL3VuaXZlcnNhbC5wbmcueG1sUEsFBgAAAAAKAAoABgMAAGdHAAAAAA=="/>
  <p:tag name="ISPRING_LMS_API_VERSION" val="SCORM 1.2"/>
  <p:tag name="ISPRING_ULTRA_SCORM_COURSE_ID" val="AB7F5E75-4890-4ED7-A0CC-BE79049A8617"/>
  <p:tag name="ISPRING_CMI5_LAUNCH_METHOD" val="any window"/>
  <p:tag name="ISPRINGONLINEFOLDERID" val="1"/>
  <p:tag name="ISPRING_PUBLISH_SETTINGS" val="{&quot;commonSettings&quot;:{&quot;webSettings&quot;:{&quot;useMobileViewer&quot;:&quot;T_TRU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PASSING_SCORE" val="0.000000"/>
  <p:tag name="ISPRING_CURRENT_PLAYER_ID" val="universal"/>
  <p:tag name="ISPRING_FIRST_PUBLISH" val="1"/>
  <p:tag name="ISPRING_PROJECT_VERSION" val="9"/>
  <p:tag name="ISPRINGCLOUDFOLDERID" val="0"/>
  <p:tag name="ISPRING_OUTPUT_FOLDER" val="[[&quot;$l\uFFFD2{DF9C20C0-FDD1-4CD5-9D7C-163304BAF1E1}&quot;,&quot;F:\\Drive C Vaio\\html\\courses\\voice-overs\\Improving Employee Performance\\Completed - Improving-Employee-Performance&quot;],[&quot;\b\uFFFD\uFFFD^{6BFA3CB9-1541-4AD6-9F13-D250816C71AD}&quot;,&quot;C:\\Audio &amp; PPT\\Improving-Employee-Performance-VO-PPT-and-Audio&quot;]]"/>
  <p:tag name="ISPRING_RESOURCE_PATHS_HASH_PRESENTER" val="e06ee7c6e4768b28ecf1e73d91a89f0acdb789e"/>
  <p:tag name="ISPRING_UUID" val="{C69F15E2-1A95-4103-863D-DD3E5D758C64}"/>
  <p:tag name="ISPRING_RESOURCE_FOLDER" val="F:\Drive C Vaio\html\courses\voice-overs\Improving Employee Performance\Completed - Improving-Employee-Performance\Improving-Employee-Performance-Demo\"/>
  <p:tag name="ISPRING_PRESENTATION_PATH" val="F:\Drive C Vaio\html\courses\voice-overs\Improving Employee Performance\Completed - Improving-Employee-Performance\Improving-Employee-Performance-Demo.pptx"/>
  <p:tag name="ISPRING_SCREEN_RECS_UPDATED" val="F:\Drive C Vaio\html\courses\voice-overs\Improving Employee Performance\Completed - Improving-Employee-Performance\Improving-Employee-Performance-Demo\"/>
  <p:tag name="FLASHSPRING_PRESENTATION_REFERENCES" val=""/>
  <p:tag name="ISPRING_ULTRA_SCORM_COURCE_TITLE" val="Improving-Employee-Performance-Demo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Improving-Employee-Performance-Demo"/>
  <p:tag name="ISPRING_SCORM_RATE_QUIZZES" val="0"/>
  <p:tag name="ISPRING_PRESENTER_PHOTO_0" val="png|iVBORw0KGgoAAAANSUhEUgAAAL4AAADDCAYAAAFLz5sUAAAAAXNSR0IArs4c6QAAAARnQU1BAACx&#10;jwv8YQUAAAAJcEhZcwAAFxEAABcRAcom8z8AAP+lSURBVHhe7P1leFzXlu8L30/vPe/pDQEzg5iZ&#10;mZlbUpWqxMySJUuWZAZZMjPGjI+ZMXbsOHGc2IkpdszMjDL8JN+xSlJgQ3dv6D59zr3zeYarXFVa&#10;a66B/7HWnGP8X3/LcNQ2rnbSNjxw0DSMaPvoHxtywGlO2sYPTgHehGoiKR6uZfDULCobUigcnkRW&#10;bRzK920//9uG8oeWTvYY2drgGBKCe2Qs9v5+FI9MY8C4THKGqsgYFEdWSTza7L/hRI6axp29jIzp&#10;1d8QA2Nz+pma4+jlg2dYBFaevnhERJIzLJnUQRpC1UF4RwVh5RusI2dt/b99EuHvwo69jbA2N+Mz&#10;rTvHq/z5dnAodele2Di54eTrj3tUDNqBybglheMSGU12WSojGqvQFmWSkp1ASHpVS9vh/nx07GeC&#10;q7UFSzXenKsO4G59FA/mJnJlbBCenk44eHoTnJZDxaghdLPyxdo7mrC4RMrqCrDyCyGzUEVxWdJf&#10;ZpfyYT9jK0bHunGxMphb9bHcW6jh1fp0Xi1UU5bgjYN/CKryQaxev4gnL65x9/EDsgc0YOyooo9N&#10;Cnp2gajzMymrTMNR2/C67dBycM0EvT90NiTW34uvy0K4PSyWx5OTeLYwhaaVabxZlsK5kXGYOnrh&#10;Hp/I2q3refXmDs9e3Obx0+vcuXeOq1dPcvTI53x97DCR6jws/dOb2w7fOvv/2VGf/Fhvvi6N4+4I&#10;OfjEFF7PzuDVnGSal2fyZk4kdvYBBKXksGTzJl6/u8frt3flJLd4/OSqnOQCF66c5PiJL/nyy+1s&#10;3rgUB21jpO4EH3U14l86GlCVF4+VhR0HaxN4Ua/l+OA4NM7mfD8miRUqY3wdHTFw82fs3AU8efuI&#10;pvcPef3mPi+f36SubgwXDmzkx9Pf8N2RPezdvf4XWVg6BfJRZxOsfUKwcAmlh54beua2ODi64hIY&#10;golvGEsbCjCwdSZPDlQ7fgYfXt2k5e19Jo5ZLe8/MGLiZuKrP8cpdgLJGTV8vmcNeYOntijWOrFD&#10;L9EeZzfm5kQzJDeErkbm7BieyLNxWXxWpmbD+By2D1Jha27Nx32tCc8so3T4CmHTE5LKtzBnxyk2&#10;PX5F+ubvuX71DKNzGlg2cARr1y1BMaznnfqYkJ6czp7aNH6oSSUuPhw2ZFErut4yWcW72RqYUULL&#10;89v0tnDG2D2cyLxpOGYso+XN99w/9RXcv8PTO2e5dfsCyYXzGDVjPekVjSgCXtlN35yEhET2V6ew&#10;qUpmPEQOuDyF99PD2VSdzrlxlbyYXwmXv8LM2gcD9zBm1M9DO2ARDx7d5t6ls1j5D8TJv4IBi9Yz&#10;/uC3OBTOxHfQfHQy6NDLiI+6WzC5KJGc1DjmlyXwZp6apqmxXJ+Uwa2pRTQvLKPp9Ab0RFWtAhNQ&#10;Fc7BKGozruoVdHUqpL9nJl0tEultlYhxaBn6CePwm7W4VVU79THl4y4mFGVGUZ8TSYUqltPlabwY&#10;k8F0Ud1NVYm8XVzG+b1b6e8UgE9yNiaesew5eZWzj97h5RaCvl8uJu6pdDMO4RPTYP7FQvWLFilv&#10;Pu1hxkddTdk3KoVRKSrebKvhSYMKpifx5rMs3qyroYeRI46xORQ2jGHgpDpGzp7KRz1t+LSXC7ef&#10;v+TRreuoysbSyzpeXEk0It/3uhPIm+a+pnZ07GmFnX84qwdnclw8ZstnmbA0lZY1BXw1u1y0y5nO&#10;5i4EZOaQO6KG0TOHMWZ2NY3zhjNz6RR+J6z+H319CM4dTR/r6Fb+tw8L36TmHgZWfNzZirki2OZR&#10;iTArnfeL83m0uID3T8/IH3mj5xyIQ4yGsMISAopHMmTbcuatns6i5dNYvLKBNavGsmLNhD93eI7J&#10;DSW9jKzprmfPx90sWTO4gqtiXG8WZfNqRTHNzy5i7hGPvp03fVwCcIhKpptTJJEDh/Hg4Ule39/G&#10;kzv72b5hCgOGN/5ll62cta+JA90N7Olr5kZ9YTSnxqfT8vVncGQ2Xaz86WnuyqcW4jK8ouhg5Elv&#10;Efbpa2d4Lpb9+P51bl0+8FvW/OlQTtJFzxZzNx98ggM5M28IbBxI0/ICusgBuxo74xiu4WNDRzmB&#10;B90sA8RNO/Ls2U3u3b2AS3Jj/7ZD/fWhnETf1g17Dw8WVmtoWZrEpRlpdOpvT38rdz7Vs6OzsRuf&#10;6DnTycSOc+tG/sdj8q+H8kcDUuJ4PC2KWA9Huuo7Y+0VQT87PzoZOtHR0AXz4NyWv+vgvx722jEG&#10;ykH+lNq+/ucMsZVUAQWXJRTuaPvoHx/KLG18vXAN8SO3JoXBU3KpGZdOyWgN+UPVOr7/XVei/JGF&#10;sxUmtva4hUbgEBiEXUAAYSlR1EzOonCMhuwhiaSVRxKlCSMwraLFMbVBv+3P/+2hHLyHviG9+5ui&#10;b2GLmYMzHkES6dx95UoiKRiaT1pdEurCeBJzYsX4FNAVgm1AyL+vScoP+hlZkOFlyZ5iL34cFMjS&#10;bHd8fV0xcXAQHORNTG4q0WKA/tGBuAZ7U1qZTUZ5MoVVJWRJTP+rJ1G+6NnHiBRfZ86W+nOtJpgb&#10;U6O4PzNGvKsPXj4CvqLjUZfm0sPGR4wrgP5mQaRkZkqcTidEnUBBuZaSYhVu6vqP2w7bOlzSG7p1&#10;7GVIjIcT+/P8uDVSEN0MNU9XJPNidTKnh4Xg6+eNqZc/qZXlPHh6jftPbvHj1YsCuqLobyeBxjoW&#10;K68gymryCcv8E/iozL6/vhkz0ry5PDice/WJPJ+dwqvlabxekcrb+ckE+Nnhl5xBwcgRPJTY/LLp&#10;Nk+e3eDeg0sSh89w/uwxjv1wgMVrNmHtFvVbVv2hswFOIsxFOaFcHRzLI9GSVzMzaJqZQvMyiQeL&#10;Mphb5I1zcASFw0ax/9AXNL19wMvXd3UnufvgItdunOHM2e/47ug+9uxai3fGuNYTKGf6fSdDImPi&#10;CInwYEZRFNeHxfFqQjJF7hbUR1rycFYeP4xKomM/C6obpzB88hRe8lB3ktdN9yTwP+L19fNc++k7&#10;Tp/8mi8PbGXThqWtXlU5wSfdjelmaIOJkzvdje3oK05NX6JXcFACPSxd6O/gi4O9rcTccCy8Ixkz&#10;a75gogesmTKPt+/v0FC7kvjSpXinTiZM28CRw3vYvm01TprGgf+XnvO/NnfsbUx9bjgT8kJJSIzg&#10;aGMuhfFuzM71ZNHgAg5NzWFXnYbG7ACJB95YhSTy4C1cufeO1eeukT7+CI03H6GqWs/MIQv4Zud2&#10;Du7d0CqHnjLjjoLsJuQm8UO1iuzEUJ5PS+XshHTezRABC8puWVjAc5nVmsHJ9DD1kmATQnDBXmyD&#10;q2jhG941PeDNo5vcvn2CK9fOExQ3AXevytYTGLlFNXfoZcz8wkS+HZrC2KJQXk5O5c0SLVO1nnw9&#10;NIO708ppPrWL3DAvOhm4YhOewqObD6mrHsyHprd4xS7GzLMI+6By1pz/gXEn9lG146vWEyj/dOxl&#10;SlJ8DJOLE8lNSeLFtBxeLsnl3cxk5peqeTc9l5ZDS7B1dqaPpSe101fiN+gHjKMn089tAN0tVfS0&#10;TsLCv0CAmZakGYeJ27lfkpDGA7oTfNTVhI+6WbB7lBZ/Eera7Azejk7jdm0Km9N8uTM9C/ZPxT+5&#10;gL6O/oQVFLNi3yVeNT/lyKmz/MEkka7m0Ri4qOlmHk4Xy3j0BOnptMg2e87//KS7CR16WBAfG8n4&#10;ghiOTCjiw9EJvK6N4M3MRN4tKeD17hX0tfHFNkKLekAp1ZNrdF72454+aCduEuN7x/M7LyTKBdHF&#10;NIpeTppfMhxz7/jmrqLjf+xkxpASDavFWz6YmCGZTRotK7J4vqoEc69oupm64xilpWhsIyPm1Avo&#10;qqV+5iAmLxwr6W0Yn/QLwjmyiD/q+f7WkpX/mIsNdO5tLpmOEScHJ9AyKYWWeZm0bB7KlWWjxEZE&#10;RU1dsBPgW9g4Cf/8gQxcu4aGLUtZvGIiC1dOYeWqMawW0OXj7/Pn0EU5SR8Tez7tbo5K8t9jI/O5&#10;Ni6PpqU5tFz/RjKfEPpauKIn6M7MJwoTv0RM4/O49u4Zz5/u5snNbezbNYVt6xp+O/tfjx6GdvQ0&#10;sKObvg0ufgFMzA6naVEOzYfnY2HrhalrCN3NnLAOSxSAG0xvlwhMQ8RnvZaM88kNHtw6+9cP3j4+&#10;6WNHL1MnXEIEyhdn83ZZBe83ldHDwFaAl6sYmgu24Wpx0cEiTF9Rz2Dun94imebtf//g7UP5ob61&#10;C2WFKTyckUfzqnSBkx4YSKDpbOhAPxs/upp40snYic5mrrzcWPgfP3j7EHgy20kz9sPZRg1N89Wi&#10;fg6YOAahb+8vB3ami0IClP/mA/+loRzkT8lR05Dd9vV//vjTk0cUDW7JGFzaXN6QT0VDNll1Bc3/&#10;Wlqhg5i/JtfksaZth/ivG07JDTXKyR0T6j7YuLmKeThi6yMGHuiPb1w0TkHhOIU5EpYcRqE4Zx0Y&#10;nJhFZWMKZfUacoYmki2UURdHzkChomiis7Kb2y+q7TT/3OGQ1BigHLy/qRk2js7YONlham2NvrkN&#10;+lbO4vKiickuwiMqBvfwaOx8g3EKDBWgL26wOIuq8VkU16eSPUxFpgDOzEEJpFXEkVqeQHSGCmu/&#10;cCwFdVn5BmHtG6DTS4Ha19pO//cPOch95WD9DM0ws7bF2soOJwtTwpwdyPF3JsPPgSjBmNGhzmhi&#10;fAgM9MPYToxFyN7HF8eAYGz9A9GU55Am0DypUk1AfgQhSRF4RkTgG+VP1oBM8gcVklqWTnyulojU&#10;TFyC/UlKl9+mVv99mY2SxCl/2KWvke7WpouNKdleZmxJ9uJ4iS/XBgVzc1gYt0YJApwYJSgwkl2l&#10;fmjDnXDycsPN3UPnKF1Dw/FNVJFYlEfO4HLCsuKxiY4hNC4Mv6A4yf88Sc5MJDktgUh1sEgjAZfQ&#10;MJGewNPcRPKLtRRKbHLRNijq9axtev/2UCbe1ciBLv1MMBLOqz1smKr250ReIFcHBnF1WAQ3x8dx&#10;Z1YCD5dpebwqlcdL1DwTV7U0x4NoQfRuXl74Rcdh5hVAaFY+A0YPZ+r86RRXj6CPURC9zCIEy0UK&#10;Tgijt22MOOMo+lgHYeIm5Bon6lhIXmkapRUplA5Ip6I0nQHFKf++y1N+8GkPEzp1M8BDUo2Bse5s&#10;yfXnTFUAN4ZGcHtULHfHxfBkbjIPBTE9X5XMq7UZvF6VxpulyTyWLGJRsS9hvv5YeQfiqUklODML&#10;7cBy1m5ZzePnN3j+6gbPXtzk8VOFrutw+e275zl7/jg3b9/gwFffoMoaiLGrGmP3TIyc1Ji7xGHq&#10;LHbiJrb11y5C+eKTbob8vrMeVpZW5MV4C0fD+G5AVGuyMDKRu2MSeTJFw/NZkjDMT+P9UgFKAjne&#10;rUjTvTYvzuLZ+FBSvU2xcfbDKjCCxNIKRi+Yz4bd27n9+CZNuhutrYnF85etyYVyIfcfX+GOgv8l&#10;3l68coazF7/l1I+HOHX8a3747gsOHWi9Cbt86Zw/vwiB19v03NQtSgLy+w569DEwx9ZMn+zoANbV&#10;JPDjsAThfqIkJGoeT0yhaYpg1slaXk3PpkkgzfMFAmsWp8A8DSzQ8kWdpFN6NnSzkrjtF8WYeYuY&#10;uXKVqNE8Xry9zysh3YUoN3MleXn64hZPRCoPH13i/v1L3Ln9E9eu/sC5Sz9w4uQhfjh+kMPf7OKL&#10;fZvYuX0169Ys/O1F6Ljf04iPu5nQsbeoUD9LPpFE81M9EwwtzUmIjqYuI5QfBLXfnaThwXg1O0YV&#10;Mqcuh/pCFfMEF28cnsn+Udl8PqOK5UOLyNeKrps40tvBT+LBWBrnLWXKoiU8f/8SeExT8xOO7V/N&#10;m7c3ePruNmeOHiQ6dzlvX9zh+a1znDm0m6ObFrF+3R6+P3iA77/7nK8O7mL3njVs2bT4lwvwTJn0&#10;kWPS2A8mtt4oCZSS47i426CKDyQxJpBUbZTkOpH07mtOt362dHcMYHpdJRtKI8kPtmNQWRoebtYk&#10;JwQSERPNoiI1W4bH0MfdHQNLO7EnN7oau5JTO5a0gYPZv2knb5ru80YkMG/WftJL5vP45XNO33vG&#10;kInfkdDwFXNO3CZ+7AGc85cyZs6XRMaPITWyjhMH93Pwi63s3rWa9WvbpCC+/oueFj7Nn4oEOvc1&#10;ISosiEUFEXxVE8+3dfHyqqEqK5bevQ14MzWFd6vyMOunT7MkzK8kyp5vVHN9osC+xYWS56ZxY3wa&#10;TTumMV08z6YhKXTQs6KnmTeeCZnoe0niVzYDR/VEkqceZtyhn1i/4wgVUxbT8kzU6dVD7n54wtqH&#10;jwkfOJPD+7/n1tUT3D19mprM4XyzdRujBg4lOzKbbVvanhmI/p/Tt/Gma38zPu1pjDYpmZQQHxyM&#10;+mGpp4+lTNbV3YvJA9N4MTWL92vEWJfEMijOg8a8DC5OreDh9Aoeza3k+uI6pmaqCAoIp1mSwFHZ&#10;YRgIAu8kUFPfLRzrcBWx6RO5fPEGb2SSQ3PzoPkMH95e4snpH1CXTSW3cjuDRy1kQGUD9fO/ZuT0&#10;1Szbvo28BevIWbCD0fv24Vg4j6zZG9svoCHJKqyopaehpU59OvU0ZExOPOvKozlYFcv4vDCmSXp2&#10;qD6T11PSaVmSSstS8UKLMmkaF8ayLD+uj0mnaYZ8J+lb80KRxNEVtJzZTaCnO2bOSjrtQT95tQtL&#10;4eX9B+ROOY9L3BZsoiZLZN6KR8ZGHOInYxlRjW3QQIwkpevvosHctwgDz1RmnbtA9qEDjDx6msH7&#10;TxI0cQ2Fm3f9YgfKm096GIgNSH7ZxRR7Zy/mi8EuLIshTRNErjaWsrQ4RiaHsikjUDLnHN5JLGie&#10;mQTTUlhUFcaagencnJwnaXoFLQfn0vzDFrxjkjD2CqK7qSt24UkMnruMq29fc/9DM18ce4Jb7FiM&#10;/cvRsy+gm7GarjZJksqoMXTLpJdNIv0dNXQ2Eik6JKHvoMIpcSR9BkxDvesYjinjPjhrxpn9fAEf&#10;dTPio67GcgEm/KGzKbbuwawfkcFP4jYLEkKYO6KWM1tGcnddFi0nx/ByRzmvNhRztSKKh/VqHk3L&#10;FO7n0rSshPcHpmFmZIZzVDoecTkY+UYTK/EgubqWwLR0PjVwoFPfYD7tG8aoaRu5euUsO9ZPIunB&#10;M04+fEJQTJnkZ1oMXVUYOAoTbBLoYRWry4e7ShTvZiOot5377UP5oGt/U7rpmdNJ0lclu1SepZUV&#10;xjNuUAzVmii25mi4VihRuErDs5pE3s/N5t1SUZ3lOTQtzOGNMvn1I/HyD5aUyocuho4Yekfjn15E&#10;9sjhpFQNpGh0FXmDKwSp+jJ48gCGTa5mzJR6LNzd+KiXAx93d+V/dnEiuXgUm4+c4Pitp5y5fp09&#10;567Q30lDH7vYP598+1C+MHPwRN/Cke4SiD7pZsr/6GhKXHwCe+sLODpCMM84gQ2TM3k7O1l3Z615&#10;WSbvVxXSsq6Sc/PKefHTIUndwull4UF3E1dJoSOx8IvGLTGFkPxCEgbWit4XUj5lHKPmD2Pi7ME0&#10;LKhl6sKRTFg8mNlLhrJgxRAWrBzFinVz8AgMFFzmyP/oZMPve7jpJu+U1GDTNuU/H8oPehtbSxZs&#10;Rbf+lnToYcnHXU3RhoXy5ZBkmoZreD8xlXczxHXOzOHtvFLuzczmxZJ83h9az9snFzCxD8LIOVRy&#10;BfE+DgH0louxDEnAJzUf65B4fJJL6OWpwiO7mEe85iZvuPnkJs/u7+f4D0vYsWUuWzZMZ93qRjas&#10;Gc+mVQ1sWdX41zn/p0P5oYmXurlzXzN6GtjTuY8lnXpY8ZGk/H31HXFwdac6OZglg3N4Pldw0MJk&#10;Xq6p5d25z3l75TCmkjgbusdh4hJIP1sPzN1DsAiOJTirFOtQNb3tQ/mjsQQ67yQsIvPIHTWOptdf&#10;8+7FPt4//YqXj0/z6ukJbt/Yyq7NI7l0eu1/fPK/HsofdeppQU8TZ3oIxO4pmbyBTMjSw5+BufFM&#10;zorh6uJhvF5aLJ5nFi07R/J6bZnkEFYClQN1EVjfxhcjF4EVDr709wzhU3N3+skFdDT2ortVIL2c&#10;ItDzTtQ9n3775gHPXwhifXqNh/fOc+/2ad3EPfOn/65tSn/fUA5iGVba0svMUSbvg5vkve6SrERF&#10;e7F9eI64zoG8WyneSXKDp8uzMRTudhFJdTdxoYtIsJuxI58Y2Ilfj6aDMKG7ROZPjdzEq3iJscuF&#10;mPri4mjGy9111JYkUju89O/j+L83bP917B+VA9vG1bQ4iRfx8XZhXJofuwo9BU5LEFupZU5BCB0M&#10;PURaLhjaecvk7ehh7qazhe4S0DoaOdHNxINP9Z3oqmdPRwNf+uqZsnFqaVti3zCz7XT/+UNgSFDr&#10;SRs/uCU3fHi1MA5rM1Phvh2d9V1xDknCLlAlXHbV3a3qYuxGZwMXibi/usWiaVzSdrj/HkN5TuOo&#10;aZgkdEi4+UagyglHbeN8e22jc9tP/vsMmdjonzkp5CJS0FRXNOePLGqunpBF0Yjs5uSq0mbvjBG/&#10;uaklf3es7RD/9ePnScRXtig3tJwCvfAIDyA+N4bCYUlUjctkyNRchkzK1i0pKx+TTPFILflDVeQM&#10;TiC2KPfnm1h26vp+bYf9zx3tJ7T1cMHa1QkrN2fs/DxFx4Nxj4jAKcQPz0hv0is0MukMBk/Jo3p8&#10;OgMakikY2Xo3LmtIAlmDYsksjCSroPVhmkJtp/jnDzn4JuUEVi6OWDnYYO5gj4mDLSZOzriFReIe&#10;HqZ7fmkXEIitrw+ukgilVqiomZhD3dR8ShvTyRuepLuNmFWbQLpA89TicCKTgkjKjCNZ4sh/ykW0&#10;H9TQ3BIrZzuZvK3kxdaCCJ1xDoomOrOYkORUzFy9sPL0F/LGJThCoHMkuXVayhtTyR+lJUuZ+OBE&#10;0irj5MISic+LwSE4THf70FLIyjcAh4hMnTq1nfofG7pJuwQ39zIwpreeEX30zIRM0DMxx9zRSQCe&#10;FfYeXviHR2ElUMLM1VMm7yP6H4NvjOh2VgqFIzNIH6whrVZLykAtkWnhaIs1hGmCMZcAaOEdiLVf&#10;iO4ZuY1/KE5BQTopKI+i2qbxtw/lAN1662NiaYWllT32Vpb4OTmS6uNMXpCzvNoR5GNFfLgbmqgA&#10;nP38MXdywk44b+/rK3YQRoBaDHRILpqBScSUxRKYG4l/VDjBCWGEqkNIL00jszILVW4mEWmJeMZE&#10;4BsRQmp2gu4C/i4Xq/zhp32M6KlvhomZBb62ZoyMtGdtljPfVPjxU10IxwYFcaAmlEmZXsSGOWFu&#10;44iNizsWzq64BAXjEBRCiFZLalU28aXxBIsn8owLwTMqFJfAADJLM8goUDNiVDn5lfmklCaRlJdF&#10;XEo06XmJ5BX+ahnWf3Qof9DLwrO5az9jjA31ifU2Z1qsO0fyfDk/wJebdaHcGhHOjYYonk2K5cqY&#10;BCbkBeLp64y7jxcOXj6YuwouDw0jMiOdnLoBJMpEPTWR2Ik0kjRJ+IbEoMlIQpuaQF5RItEpGrKq&#10;crD2DUeTJ16pQKO7aVtY0rp4pG1q//aQkH3FLn7oh06i10b9DQh3s6M2xJbDOQH8JBy/WhvCLeWO&#10;8/gIbs+M5ck8FXcmR7KxyIX4UC98/Xxw9vbD2t0b7wRRlaIy6udPwiU8VhL2cPrY+ItdhEkyE0lw&#10;dAax6kQSU+OpGJFDXm0ZtoHhpORpyS3VUjJAQ0lZEgVF2v/YBSg/UlZd9JSU0dfOhjJ/W7aonLlY&#10;FMClmiCuj4nm7nSZ8HwVD5W7zQLKni1M4sGMeLLDnPHw9cAzOBQLMUQfVQqqAQOYs3I+uw4dxCMg&#10;V4BbCF1MQuliESwwOlx3t7m3VQgGTgFY+yRg4hVFaqFE5jINpRUZlJenU16Shkvy2A+OmnHL26b5&#10;50OZeIeeBpLjGuFqbUVJqAerMrw5VRagu8d/Y7RMvDGOB/M03FusFiyfwYt1KbxcmsTLmQmsLQ8h&#10;NsIfe79AfOLVeMQno62pZe7yedy+e4Gnz67w9MVtHjy5x50nj5mzfB22nlpMnOMwclTR315LXxsN&#10;fW3DMZacwF+VQM6APMqqM+ViUv869x2SG7yVLz/pYYyJsQVJwS7M0nhyqNCXqzUh3B4ey60xMTye&#10;qubJohQeLUvi9ZoMmhRaniL4XsOxkUHkR3pi5+6HtzoVU/8AcocPl7x1Dvu/2MqLV3d49vIGT5/f&#10;0t1dfvDwim5J7+VrP3L91mWuXrvC5HkrxNUmYuSWJimmFiMH5TZ5lC5TE5T6l2OA8qGy/PeTbkY4&#10;29pRLQa6MTeAUwNDuTkkirsj47nXmMjzGVqez0/h+ZJU3aJm5R7/2+WpvFmRzIP6CBpTvHB0C5CE&#10;PISgjBwSSkoZMnkc6zev4lXTPd2CZ+X2+NPnN3W3yB8+vioXcYlbd85y7cYpbl//idMnvuLzvRs4&#10;/P1Bdh84QO3oybj4xGNk/1fu8ysf/qGLIR266xPu5UiDNog9heGcq43TTf7eKNHxCUk8nSFqMkcm&#10;vFC5q9B6f19HS1MkWU9gX3UQNjYeGDh645OUSkr1IAbUj2LxqsW8efeIpnd3fr4A3YJqkcBDobty&#10;ATfvnuPK9Qucu3Sc0+cPcerEYY4fO8jhL3eyZ9d61q9ZTPnIac3KLc22abdO/I9d9fldZ0M69TQi&#10;PtibcenB7CiM4mxNoniXRB6M0vBkXDIvpqbQNDub1zOF87PTaV7aSm9WpvJ+mZYbo8KwtzdF38xF&#10;PEc0tVNmMnrOXOavWELTe5k8d3XrhRQpKPf2lQt48vQKD5QHFPcvcPvWWS5dO825i99z+vQRvv9h&#10;P4cP72H/5xvZtWPNL3eV24du8sL1P3TU4w9d9LGWSOrl4MCU0ji+Hqbm2sgE7o9O5OHYJJ5NFg4r&#10;DyampPF+VhovF+TydlEGrxdreLMgiaaZGaSFe9Hf0RfHIBXasmomLl7G7GXLaGp+zYt3d3XrkZQH&#10;E8oFKHbwuF0CDy9y5855bl07wYXL33P2p+90Dye+Pfo5Xx/awd7d69i4/lf39ZXROnkj/mcHfXob&#10;2VCYrSGvIBJbCfUxHvZsrU7g1JA4noxW8bwhicfjNEyNdSbJ3YEiL1N2VUdxZ0oWx4dEsG9AAPNK&#10;xJ+b2dNZz04AWw5Tl69l5opVPHv3lpfc4w2PRIVaV2wpF/D6xQ2ePbsrxvuSR7dvMKYgmWs/HOD8&#10;uaO6pfPHvz/A4a926ri/Y9sqBjfOanbUNO5U7ijv6usQ0aw8kFNWu3fsY06Hfub8XtxlZ31DAoP8&#10;ydaEsrQ4klsNaTydksmFcanMqytgxqBcJhQksHpQCnuHZ3N4RgUbxlWwubGQPia2/KF3fyz9Iikb&#10;2cjoGXM5c+MCb5uf8q75IR94wasXZ3n96jbv3j9g/abjqHOGc+/6UZpu3uHlpa8Ynl/J0iXrOHXs&#10;AN9/s1s81jZ2bl/xi+oo/3zUTV/3NOXTbmZ007eVSZujKSjEwNYLAxtvehu407mXPX36W2CoL6+G&#10;1oQER+IVEEA/Oxe6Wbhg6OBK9aAqRoidWDoFY+MehGtiBj0tPcivq9ddwNmzJ3ly9SjvWp7y7PpF&#10;RlZP582zN5w79g2N01bz6NJrcketJaVuJ6Gl6ygZtY/Y4iUkpIzi2yNHRHU2s0P0ftOGJb9MvmMv&#10;Zdm5EZ/2MsdaUGN0lBdJ8SFoE0OJiwsiIiqMLj3sJBJ60NHcls9rsxgcZUd5chj+fo6E+TnJ7yIo&#10;0iSwf5iKyNAATD1c6WMZxEf9bAXmxhGTW8GSJQsZWVXNWx6AKFBt/Vd8dfgc1x/fJ3/kbrTVK8hZ&#10;coT6PRdQj/2KoRsvMqJhG4Nq1rNt7ga+ObiN3bvXsHXz8l8mr6hLX1NH/tihP9kJAcwuimZKYQT1&#10;OUGkq3yJU4cS4+3Oldn5mFlaio+v5cuKMKamh7BiSCGLh2Wxa2wG++uT2TVIy+jcNE7PGYi1qSXd&#10;jb3oZeUlGGcQmvKxDBixiCdND7n1+LpIdw0Zozex/+FzUkZ8yait3zPz5mNKj15ANesbSvPGcuvc&#10;WWpSGxmXOYLv1q3l0I5l7N7R/hiobfJGNu506NOfwSnh7BkYw5HB8RyrjWdxuZqYBBUbhhTwXjDN&#10;mYVFTM9T8XZOOhcmpHCxMYXHswto+UzFu8W53JpZRlKoP1fn1OBp40BPE2/dPfugjBK8kotxSxxH&#10;9dILbHvVgn/6eFbs/JbvTn5L04t77PlyB8vOfcOEH26QP2AqN66d4qZ4nCObv2HFmFl8t28XpWmD&#10;2LT6V5xXHr517muKs2cAlWkpYpyJHK1I4OQgNYsLVHTq1Y+tI1J5PUd8/JpcHA37c3+2lpYpWt5P&#10;SqRpShIt87JpmV/I3TnDsRA3+2L/YlzsnOhr7ktnIzcC04uxDNLKhFcSULIT55zlfHNsPy1NFziw&#10;bgJNby4xrqKOR/eu8O7RdW7e/IFbt89y8dIJlq7dT2beUmas+o7k0mVEaQf9Mnnl2VUX8TCdellT&#10;oIki0N4WWz1DrAz0sDQyI1Uby9cjU2lemCkwIJOXa/LxlrRw/8gC7s+s5OGsgbzcUMeRSVUE29rz&#10;9PY5Hh5Zh5+LM/2VNV5G3tiGJ4nuqyisnMyH16/J1k6i5eUJ3r+/wIj0DIm6dwnPmMqEJSc5cOAY&#10;gydsYe/Ra+w5dYbi8ZNJnrqZxq++wa9qFpENq36ZfH/xycqDN8XXDxWV2DogmW+HpvPNsFSmi+6P&#10;KYvjzCi1bvItAshaBIhdn5DA9NQwdtYkc2J0IdemDqBpbiUvN0/g3fUfeHZsC/ER0Rg6BtJBOG/q&#10;F02kupYPj59Q17CGlJwxXD53gndvX9JYPpHJM5ah51xHX5cMbL3LsPMrwimmlJmnL7P94g+M+f4w&#10;g/ccILBuBcVbdv8y+V7Gligbjjp1Nyc9WcXikhgOVsezviySUrUHs4ckcXd8JnyWQctSLc1LlPcp&#10;nJ6Qzo7iWF5PTadlWhYtM7Jo2jySdz/u5eZXG3GRrKi3hbhZE3esQ9TMm72M9OKJOGfuwzZ2BsYB&#10;jThqVuGiXYRF2Aj0PFMJSWvA0DsVc688+jur6RtVxMSrF6g/f4KYqSso2XYY34ZFv0y+u/h15ZH/&#10;H7pb0LOvJdVpUcwpjKM6J55cSdWqM4XzY7N4L0b6dGGegLMEWmYm8Xa6hrmFwRweksPL6fk0K489&#10;N4+l5fRuvlw1lf6egRjZ+mPkEoKbKoeahk2oa/cROeI6huHT6OszBrOACfR0L6GrZSL93bPpaBot&#10;cUNNN8sEDJxT0HdKRs8+GbeSWfw+cAhOQxcRu3vrL5NXtjgqT0b+0NWYf+loSGFqNAdGZFKY4E5S&#10;QhDFmkSq0qOYluDNmQFRvJmVAbPVvJULuD4jmwnZgRwZJfB4RgHNm2TyR5aQn5aIiWsIXU2c0XcO&#10;JHnQaM6/fc/t96+59LiFktHb6eNZKYlHumD1AjpZxdHHWot9aCU9bFT0Ux53moTTUT9IYkYGXc2j&#10;cMydSeiWw7hOXtM6eYekBne7fx3yQXlWq2zC+mMXU7x8Alk7NJFVlTGUqGOJ9vZkcrqWfVla7o/Q&#10;0jQshYejM9mVm8SG7Ai2ywVdnZHPq7n5oKjN14voITDD0j+G7tZemPtFESDYXlVdJ1hnMLtPCyh7&#10;85ZLtAhc+MDCmfP5yCwcI/cckVIGXUwjMfVMo6tpKJ0MAnSLkzraRNHBLJHuLtn0cP7VE0PljRJh&#10;P+pipnuo9ke5iOLcWFGVFBYNjCXGxZ3PRubT8sNkWs418kCSkJYvh/BTrh+PhydxfkioTDyT5sX5&#10;vNs2klfHttHNxEd0NpDudj6E5pWTM3wk6oF1/Et/kXJ/H/5HV0/0nHIF+t5k+YgItPs/Z/D3V5m/&#10;cqfEnARJ0jX0MAuT36hFbWTSprF0Mo+gi5Bd4sgPjtrxbj9PXlmn8El3U5QdasoF9DGxY1p1MntG&#10;pVMQHsSQUHeebhkqFzCRUzXevBgmKHN4mKhPEq9maiRI5fB6RQnN26fh7+7OR4KH+tv7S3AqIzCr&#10;kIIxw4kvKqRy4gBqJo0kc2A5n4iddejtyu+6u/GJfQJbvr/Fj5cFJr94wfMbD1i5ajefOsRIsh5F&#10;N7NYuphF0dk8/BeuK8NJ2zDdLCi3RXnIrPj7Dj3N6dzZlqCYaMbVqKgrjGdYZCDnBmRxo1DNo6p4&#10;XgkUUJ7RvlXWLUhkfb0iF5aWc3zVdPTsgoTzwlkHfxyjNXinZDF09gzSawcyaMpg/tCzL8On1TB0&#10;ygDqZ46ktKKKTv2M+EMvZz7pI1HZNIS1+47y9YkLbL1xjeNXztHHQcWnRkF0t4z47eSVoXxgYOlI&#10;d30LuvS1FqBmLgZsRlxSNEuqtCwW2jtUzZWRkozMy5WJSwa1RNk3K+5zZQ4tK/J4tK6W74/sEwMM&#10;pYe4R2VxhYl3OB5JGYTk5gnwqqR66ghGzhpF/fQaRs2u0q08Hzl3CJMlMk9YMpwKSdj/2LcvH/V1&#10;4196ewsTwsmfupYOJsIQ8zDdxJ014zq1Tbt1KB8aOYc1m9gpW2KFA71N+aiTOV30LJlcquHL4Smc&#10;HyXucaKyYyCd95KEKznse+F4y7oKXq8cyIFJpWzZuhUzzyjdA2UFDpv7xOAam4q2dgh+6dniKodR&#10;OGECIz4byrg5w5gwT3kyXs/khcOYtmQony1XnowPZfHKCYyeMFq37OYP3W34fTdnft/T/c+53j6U&#10;L0wd3OhhYEHXftZ8Igb8aVcbEqMiOChe5s5QFS2SSSF5LHPEXS7MkuS7nPcbarm3pISXP+1nytQG&#10;rAOT6G/pqXu8b+wcjLlvFOGF5bhrUwkqGEAfgQmj1uykdO0iGnasZMam+SxeMYlFy6fw2YppLFo1&#10;iaUrxrBmpdDacaxbO4kZs0e3c92nbbq/HY6ahu9toip063R69rfVrVPr0M2Cjl0tWCRqc0vc49sx&#10;GpieybsZIoHZhZJ0VwlELuTV6kFw5yfGDKsVF6nFwNoHfVtf+tv6iLhdMfKLoKRhBi7x6fR2j8FM&#10;U8St5nc8eP+Kw/du8/rpjzy+v5t9uxawY+s8Nq6ZyLpVjWxQaIXyWH/sX+d6+1B+0NPQil5GypoE&#10;KzFeCzEwsYVexsyqq+RQTRHnxuVzZXQuz2al82ZJNo8/S+f57gZ4eplZ08dj5S/h3T0CfRtPzD1C&#10;6WXpjoFnmETTaGzCNHSw8MMoKhMrTTFXPzTzQtLAt01Hef14B8/vbuLxrZ1c+mkju7ZMFvg7nq2r&#10;6//9ibcP5Ye9je3EXdrr9jV07G4mF2Enbs1K7MGB5JgQxmaFcbY+XnRfw6vFeXB6I00/7eO7g7sx&#10;8NJi5hYpqaEPRq4B4qt9sROvY+QfiXVQEp8Ye2LkFY+hfzqOqiKauMq7V5/DiwO8fHySF49O8eD2&#10;AS6eW8y3X87STVwS7uFt0/u3h4OmsUL5g25irMrkO+vb0VNPcls9G/Rs7IkP92dKQRhfjMnh6oR4&#10;ni0rp+XCDlq+msrJnUsw8tWIjw9ET1TGVHJZY6Eejj6oqoZj7BFLB2N3+rnE0Ms1Aj35rU1EkkDj&#10;Ozx/fVe3FuHJw1vcv32B+4LpVZVT/vYF1k6axu+UP+pr4kJPYwe667ZH+GHh7IV7gC8zKzQcbCjn&#10;5uxi3qwdRPPBabzdMZgjUyvpbRdGT1GNvlbedDKyx8A1iKjCQZiHJNHZVPnMk57WQZIP+9LbNZI+&#10;7rE8eqos+X3Ii+dXefzwKg/vnmXEzNV/38pwZShPr5U/7iIc72nshKGdO4bKOvygENQRgUwtTuLJ&#10;ohpYW0XLxmqa15cIJkoR/+5HN2MP3VburnLRnU0cRV0SsAvX0snYjU8N3elq5kcnU18JOoJd7MP5&#10;6dt1tLy5qbt/80gyqbTB8//+ibcPpbCGcpCu+jb0NrfD0s0H54AQolTR5CT68WhGOSjrMNdIsFqW&#10;QUagEd0MneglAaqLkSNdlTU8Irne9j4S5j2E6650NJHvRO+7iRS6mUiCbuHDw89Hc2rrOJwcjXU6&#10;/g9P/NdDOZhFYHqzqXDf3ieIcOF8WWYEqzI9YZEkIisFKkiiYm9kRMd+dhjZ+eu8TVeRWAexmT5W&#10;PnQUSSiT727uI68udDQWdywXpi9/07SljIerC9onPrLttP+80c4R5W5YYGgQs4YXcmCYluuTVLAq&#10;mbcLVegbKFHZAT0rL0zEy/Q0d9ctYexhoexRctYtXelh4U0HAyc66bnTsa8zxzcM/edz+6+N9hMZ&#10;OgQ0LykM4+7kROG+iscSdXsqqqLvgrlzKH3M3LDwjNTBBD3JZTvLd8oG9H42ATJ5ezrpO/88aZek&#10;BsO2w//XDEdt6+Y3hT6rK2z+ZoRKEglvcakOYqyu9FGWBUsm1cXYBcFNOpXpZRP684IJhdoO9b92&#10;iGtd9etJ/TWSC77X9if/5w1lD71c5Mo/veh/hBSGOSU15rSd4v8bjuqxwb82m1+o4YNLbGqzT7Qf&#10;SflqCuvSGTAynUGNuVSPz2DQhFaqm5xN3ZRMaidnUDM+Tb5Po6oxlcr6VMpGaykZqaF4hIbCYWpS&#10;qjKa/bPrfrPY6mf677bU7T9j6DaU/uai6z/Y+IU223o5Yuftgp2vGw5+HjgG++IbG4NnZBju4aG4&#10;hobIZ+74qbxILlWRU5NC0dBUBjYoi8HyGDItlyGTc6iZmEnVuDQqlIVhYzWUjtFSOEpL7jAV2UMT&#10;dOXBlHVWyq7HrKpYcgfGkV4QQXD6n2/r/C933v/s0b6itJ0c4mtabFwdsHZxwNLZSVcAw8zBHnMn&#10;Ryxd3LDx9sElKAgH/9b1XsrKoaBEDc6h4dgFBuAY4ivCCMQ1zJ/wlBjSK1NIr46jemIWtZNyhZR1&#10;YbkMaMigbGwKxfVJ5IvmK0zPHqIs/lGTXZdIRk0cGdUxZAyIJLMonKziaLLyo8nIiyFTKCbjl22o&#10;rfRfuGr1Hx2/nrgk5QLqrIXJllg4WmJpL+9trDCxERBnI+DM0gYrd08sPSTrEtQalpqJr0qDT0IC&#10;LmGRWPkE6ArcWfn4y/dBIhRfXEJCcAgIECEEiBCiSK3QitbnMXR6HtWTMikT5hfVp5A3Uhg+NPFn&#10;jc+ui9cVxkuvjhXmJ5A6IIbkkliSi7U4BytVOETAAT5ybHkf4oNPTCj+8a03u35F/3zw+I+O9hRA&#10;IevwohZlb7GhhRWmVsJkc2shC4zNLTGRVxMLa4ytbLFy9sDY2lm3ocJEULe1ZzCe4fF4RyYQFK/C&#10;JzIGMxd3PMKjMHOV7NLFS7ezQ6ly5xkRL5YSoPsuICGetIpUcTM5FI9JJX9kMlnDNEJJZA5NImNw&#10;EmmD1CSXy+8GqISS0JYkCilr+aLxS4jEwisIc+8wLH3DsPJTKFzehwopa/iCsfMLxT6g9cZdO7Vd&#10;+v+60Z44KtTbyIJ+Ribom5qjZ2JBf0MLjEyssbQW5kpiaCapiJ25DY7WQrbK3mkrHO2ssBWy0r1a&#10;4+Xpgn+gF2HBfngH+gvQdsHK0xMjBydMnd1xFJfkJBZgJ5agbAhXqhDZyWeBSaLhtcXkDcsW/55O&#10;ao0GbXUSiQMSiCyLJbYknhBNKIGxIXiE+hOTHktcRiyB8f4kFSQTmarW7ZZ3iQzB0t9LmO6Lrbg6&#10;Sx8/YX6oJLWhOISIFYgrjNYk4J0y5Oc48R+qj/XPHO23GxTq0FNPt6ZR39QWA0W7LSywsTbHz9GC&#10;RDdzsnwsGBBmw4hYR6aqXVme5cNnCfaszvBmntaNoTEW1KY4U6p2IivGjtQIB2JD3PH18cTZ3Rdr&#10;RzesnVwlVrjpYoOTMNvGy1sCdAC2foG6HfpBmiTiC9NIr8kmrSaVxPI4YotjCCuIwSsjjICUMEJV&#10;4XhHh+EWFUl8djJRKXEEJQSSU5FBVnkq2aUp5JdoJQaoySjKILNMYkqZFk1+upCW7PJswmIDScmQ&#10;oJ2ZSFaOirBfBWuX9Ibft7HnP2cIYhnQfrJOfc10O0K765nQ38AYU3E1rnaWBNiake9tx4RIFzak&#10;eXMgz4/jJd6cHxTM1cGhXB0SwvURQqPDuNEYw63RkdweFsnNUSr2VITSmGxPaqQt4cEuOLi76oKz&#10;lbMzLn4SFzyE6Z7ikwODdFUEvGLjcI+OISojg/iCTFIH5pE8MJOE0iQi82LxTY/CKT4K95gIItXR&#10;RGtVuIZEExAVi0dQAOpMNUliBYmacOJUoeQWqvGLcBe3F4m6UCuxIQvPmCiJL/H4x4kFpcWjzRXm&#10;F8STU6wiv0hNQXESPqnDfhZCG6v+uaP94Hqu/9rcqa8R3fub0KufEYYGBjiYGxPiakOmvymDg8xY&#10;LRp+JNeH0yW+nKn05eJAf64L8+8MUbaqR3JndDi3xoRzY1wEt6ZEcHdGJJdG+3F1dChXxkSzuiKM&#10;sjh3ggPc8PLzxNNLfL+7Ny6i7ZbOrth6++IXl4h7VBz+mhSic/JQl+QzaPxIsmpKcI4KxtzPG/fE&#10;eCxDYzH1CsYtMARVUibhEal4BkSKNbkTr5FYkJFEarqGFHE9qZlRxKcGi3U5SjBOJqeqSAQdJsE+&#10;HJ+ocFLyNQJPVeTJd4UlgqhKk3VUUiLQtqS1XKtC/+Fbrv/eUKofth9U9zRXeaqlZ0ZfPWOcrCwJ&#10;EhST5GlFaZAjn8W78XmaH2cKgrlcFsjlgYFcqgvh4pBQLg8L47ai6RNjuDkjjtvzVTxamsrj5ck8&#10;XprEk4Uqnn+WxMPp8Rwd7MvkNHcyY/11ddk8vVzw8PDETwKsd2ikBF83gZ+hgoxSicwtIiQ3m8px&#10;I5m+cj7Dp04kqWgg1j4qXa3IXkolB/MQOpsF0MXcj+4WAXQ3C6W3fN7bIoj+NgHo2QSibxeIgZ2b&#10;xIYkCoeUkze4SOBsiW7hvFO4aH1mBmkFqeQVpegYXyKuqqRCI69qiss1lJVqRQAaYrIG/HOsQHmU&#10;ohzEMrysRVnDqyxC7tLXGCMDMzxtHEkRrSwLdmWaypu1aYF8m+fDueIArlQE6lZUXxkewY2xcbo1&#10;vvenCLPnaHjwmYb7i4TZCtNXp/J0XRrP1qXyfGUyzxapeLFQzaOpcRyqjWBQjBOJkd74SwD2kQDo&#10;LK7GNTgMh6AwzDz98UtKJyy7iLiiARQPqWP+8jnMWziZi1dO8eDJTZ6/es7zl684fe4KS9ZsJ6Ow&#10;DmP7UGG0ip5mYfS3jaWvTQK9rOPoYxtDP5s4+lrHiNBa3/ez1oqQUulnH0t/uyCsPPxQZaeSU5pF&#10;vsSK4upMSqrSKa9MpXyAhgFlKgaIyysq1vxsBW2s/NtG+x/3c4pu7tDDkI49DenR1xAzSzuCXK1J&#10;8bVjaKwbM9TO7Cjw4ocyPy5UiU8fFMrtoeLHRyn+PIbbY2K5Oz6Wh3O03F8otFTLvWVqnq9J442y&#10;VnldOq/WpvFqtbLoWkPTkmSYq+ZWYzj7a4IYqXEnJcKbIB8PTJ3cBINH4JOYjGVAKD6aNOJLK9HW&#10;1ZBSXcGcVYtYvWkV3584wovXj3j6XKmHrCxOvcOTp3d5+OQ29x/d4M6Dc9y4d5Jbjy5w5+ktbj65&#10;wZX71/ju9E2mzd8kDB6EjU8c+g6hIoRIEVayCEktQkiij51at1Vcz1nISQRlE4SJSwjmLpIY+voT&#10;lhCDOl0Su8KMnwXwVx8U/qXR/kc9TP2alUIXytP/Tt0MsTK3I1JOkCdBaYzai6WZfuwrCuZYeSAX&#10;6kK5rmx8GBrNnRFx3BopjK9vKxg9Q8vj2cm6ReKPFyfzVATwcmUqTavTeS2ke1Vqqyjrrpel6O6o&#10;N4mFXG2I4vPqcAapfAgUCOjsE6zbBesYJgEzKQVLsYDw7FwqJ0wko66asfOms37bOjZuWcmrtnWp&#10;L17f0tVlffbypm6R+ZNnreu0lYW2j55ca110/uiKrj7L/QcijLvnuXHjDNevn+XkyW84cULo+DHO&#10;n/uJsz9d4PjJn9i19xCjxs9GlVsjWXkq1h4qLF21mIhwTJ3VGDpFYOQcJa+Rv+QG/9YG7PYhwUKX&#10;XvexC2/+QxdlFbIen3TTw8jYjAA3OzJjfBie6MX8dD925gdxpCyMc7UxXK4R9FInwXR4LPdGJXJ/&#10;rJoH49S6GjAvZqfp1oi/nJsqbiWVV0vSaFqawfvlabxdIUwXUl6VRe8KvV6m4f1C+f24KG6PjmBN&#10;eRARXuaYWbjg6BOKsasv7vEagjNy5FWNqnwAo+bPZcjkCWzYtYWV65bz8v2T1pXNb1rXl79susmL&#10;V0odGRFG22L5dlKEoCyavyd09+Flbt+/KJZxjmu3z3Dl1imu3DjOpavHuXDxOGfPHePM2e/54Ycv&#10;Of7953x5cDP79m1iz+eb2L5jA5/v3c3unbtZs3oD02fOp7Si7tcW8NsFCr8eylIR5Ucm/tktH3XR&#10;5/fKMqnOygJ8I5wdXYkP8KAozo9xqWEsyYpgd1EE30mafm5wAleHipsRuj9KrVuYf2+M+PgJGh5P&#10;0vB0WjIvZwrD52Tweo4wf55o/bw03oslvF/aulj//cr0nwvzsCSF5sWZNIv2v58Vw4lh4dQnK6Us&#10;PdCXhM05RFyCszdOkfFE5BSSVFFJzZRplAwfxvJN61m4YhE3HlxvW9zfWsDn9VtFCLd1glCWmSvU&#10;vuC/XQhPnl4TQVwRS7jEvfvnuSsCuH33LDdv/cjV66e4dOUkFy6dEAs4xo9nlYI/h/n++BciiP0c&#10;+24vh7/cwaGD29n7+ToRxAq2blvOps1LWL6i9cGzQm2s/u1Qtr61/0C39r6zAX/o1F9HHXubYmXv&#10;jpcgDk1sGNWZAcwfEM3m8igOlsVwalACl4cmcHN4AncUrVfW5tereThOw5NJou1TxKdPF+ZPE5qa&#10;zGuxhnfTUngzQy0C0fBmUapYQYYwPp1m0XxWqGkR5PN+UQLv58fxbKqWNRJPAjzsMbf0orvy0M7J&#10;CxP3YByDY8mtG8mAseMZNWs2izZupH7yJJatXcnLd4/b1veLAN490C2R1wmjba1/+3p/nSWIEB6K&#10;W3qgbB0RV3RfLEBxRUqFpVv3z3Ltzmmu3jjJlevHJaAf5fzFY5w9e/TnYkXf/3CAI0p9/a926Yqk&#10;7tu7QSxgLVs2LdOtUp84Y47Oo4hnaS0F/uvRznhleVo783/X0UBXMr9bfwt8BdplJseRnyTJjasd&#10;psb6WFkakxDkzjTJJL8crObk0ETOD0/khtBDEcLTevH3DVqejdfyaqJCGp5PSef6+Bz2lESwvCCM&#10;pQXhLCsMYU1pMFvLfdlS6MT3g0P4oUqQ04hQnorFvJiVy/dDoqlO9MbS1IauZg5Czrr6hu4RSQSo&#10;0xg6dTYzVq1n2rIVTF24iMENDbxofsPTt/d5LlqvVIDSCeB9qxAUAbQLQdkxoiPdvoVrPHmiPLi/&#10;xtPHt2l6/oRjhw5wWXz/V9tWce/qCa5fO8X5S8c5f/Y7zpz+hlMnvuLEDwdF+/fx7Td7+OrL7RzY&#10;v1lXClfZXbJti7JNYBH+WeN1PP55SZ0ylEWNyoe2bQsbP+mulAMyo1NPCbRCSunWPobmeHq6oY4P&#10;ISMvnZT0BJKSQkhSBZIQ6UpxSiCTFUaWRbK/Opof68RfDxetFd//vEFIqXU0Ip5dAyKoi3InK8SP&#10;Sk0YC2sy+LIxm/MilNfLini3JI8PSytoXlXB8yUDODUlh7lpTuyUuLK+NopoD0f0jK3o0d+Kbvp2&#10;dLF2FAEkisupZ/TsBYxfuJyG2fOZuXwVd54/40XLC162PKZJ6G1zKynu6I1SiquNdBtGmuS9WMFL&#10;QUZPn79g9eYvKKuawuFjV7h58xzv7l3k5qEtnFo/h2fH9nBw7TwuiPv56Yy4oNNHOH3ysG5TydEj&#10;e/jmq506AXyxb7OuP4NSumvzhqWsFTTWruStnJfR/oF7QAzK+pYOwnBFCJ8KylHQTk9DMXNrH7qb&#10;ONDDzB4Hyfj6WDrQydCCLobW9DK1063I62tohZ2lLcl+Xswq0LJ/TDG7hqWwoiybwbGBxLlb4yLW&#10;Ym1sjHkfPfobKruJLdETFGVgplRXdMHYzhVTW2eMHV0wc/HAys4DRycPXQVGx4AgSZ78BEWE0cPU&#10;l34O3kTlVuIaqSW1YggN85aL61lAxahx1M+az8EffoD3L2h+91AQzx3eNz+l+f0jju/bzrPz3/Hi&#10;/k0u/HiFF0+f8JLbXLtwioeXbrDv4FmiYkezdOF6HboZPnYJFVULKa74jMohaymvW8DosTOpqqwX&#10;vL+AsurVJGtqOfyNxAGxhm8O7+Kbr3dx6Mtt7N2zlh07VrNFtF/ZohSQ3ar9v6lcpJDCdAvHAEmm&#10;lFVRprrNM590VWqoOWFu76QrWuge4E9QdDiOXh6YCOa3tHPGxcMHdUoyhibOdO3tRJfervQ0cKSP&#10;uT16EiR72PliYuHG6GJBJdkplGpjiAoORJWiJaW4GANhsr6TJ6buPrhKFhuVkkZfJ2+iY4P4fEo2&#10;52YVcmnJNBwsHPj6x1Ns+GIfRh6SmbpH07GHPZ/o2erWR4QkF1I6coJkp6Opqh/P2WNf8N2Gz/jw&#10;8DzvlELWzY/grcSAZw84fugOlVXryMwax/Mnr3krrujls/t8d+wUEz/7iu3rLjF22A6iitaw5Rpk&#10;TlxPyICVuGcvxa9wubxfx/ANN9HU7sUnaSGxuSsJV48nMryS/JRyvjvwhW5/jOL/d+5aw66dSt23&#10;ZYxv9/26esqahiTlP+bBhS0Kw/sYO9K5j4VOAH8QbG9obY9/iBepyUFkJ/tTmhbEgLQIqrKjqC6K&#10;pSQvBq02nLDYECI0EeIOjDHob4OPoxs+znaSDffHzNaJNUNyuDMjm7OTUtg6RMWi/FCm5gUyviSa&#10;CeJ6ZowsZeKgTOaMKmbqqArqKoporCtlfrWaDQNj2FiZRHlyLGaSZRbk5KIK8sTAwoqP+1rwUW8b&#10;Yb4n/e39SCisITSzhMDUfNIGjOGb4y/ZvPkoLbzhvfj8t+JyPrx5wrixS4nLWUhO7Q5qRq/ku3PX&#10;uNvygbm7f2Da9mdo6g8x9shZpp97hXbR90z78QFTf3pA4Lg9mBWuoHbnbaxU1Xzz3TnuXLhFUUYd&#10;pemTGaQZw5Fla/l212q+/Worhw7s5PPd69izc5XO97dv0FNI0XrdSoG+dmHNyr4fZSW+q3+U+Hkj&#10;0X5DQoICqEqLZHZxFBurE9lVm8yO2iQ2D0xkU0UCKwYkUp8tQkhNIDVVRT8jc0amxvFgRj4Ppyrt&#10;fgaRHeyEg01vLs6o5sPcTB7NyuGbwalsq0lkzYBINlQmsl6Os13+f7hRkrH5ObxeXsjTBUWcGKLh&#10;1Ihsbi0aSn1xDuFeEohnVrJ2cLK4MFs69Lemu5EXXY3d6WjkiFdCFgmlgzHyiSA4p4K4gol4xgyl&#10;aOhy5q87wZGLL5i162vWf/+YyIwNBGumUzBuM5tuvuTz54+58PwVI+ZsZvzyL5iwZhuHXjxm2ZOb&#10;TH/6mJjN+1l4+wODFnxLfvlcTnz3I1fOH+P2+ZN8uWYvY4rG01DUyJi0Wk5+vpcf9+5hYd0EZo4e&#10;z6Fdn+vQz4aNS3/FfE3jOeVNLzMX3eaTDr0MJdgaEhqfxsddepIYGcbQ1FjmZ0Swsyyaw4PiBVpG&#10;SUCN5VxNLCfl/6uKY6nJjtGVsbCxdWD9YAmeU7S8mani3dosHq7OpNTbgxBnZ+59Vk3TzFhapql4&#10;P0MSqskqXk1K4tWUFF5LPtA0S827eUJLMmheUsSbecXcm1vF24NLcXSw4szhfTzcMIkNdRrcxRV2&#10;M1f2RCldR7zpaCjnD1IRml2OvmcoTjG5JJbNxSVpNg6ZK8iYfwXrgVuJn3uUcV88YMu3x2h6/SPv&#10;3l3i8r19fHh2jitH9/Cm+aqgpGs8e3qZZ02XuSlQdNXu3cxfu51d+7/h6cP73L95hhvXv+fG1TPc&#10;u3aGm+dPk5dawZLZB5g2WAQ9YQ07th1k5szlRASXowooZdv6vaL5O35hvuDO58qbvqYSTA3E3fQ2&#10;ppcEUQXh6O7pdOuPva09akEnI7PiWVCWzFZxE5vqUtkk2ruiQkN1RjTdLA2xsbOgtjyNfWNSeDk1&#10;nbfz0mnZmMXbZcr27RQmFYdiYqPH/tp8nk4v5K3g/zeT1bwVAbydpKVpoiRXkog1L8iHhXk0z8vl&#10;nVJIcdkMSlMziE5M5sPj67w4tJpFlbE4mCu1S9zpb6ksqfSks5E7ei4hOERpMfQOwSpMS1jOeLxU&#10;UwmIn8K0+YfYuvccIfFzcbeL4fn907xrOSqB+EdxS0c4tHoKz88clbggGP/ODbIliO7fcZIVs1dz&#10;4+xZXgn8fPHoJieOHefO7Qfcun2Fi9dOc/baCY5dOE3t1GXE1y4kedQarFMmUrt0P1O3fUniyLXY&#10;qUZgkVBF0ZzW7VbtzP9CeWPoGNysLABUqk4qGyGU8pkde1uiTdIwOE/FuHwNU/PTmZyrYUa2ipm5&#10;sUzKjBCMr2ZCoZaSBF/Kxf3Mr0nm6HCNaHEmLQuF8SuVLFaYKonT++XJXJ2ezgS1N+m+EhMc7fCy&#10;NCLAuj9+5r0JMtMjzFyfYKFoc2PyJJ9oVEfww8r5vL9+QWLljzTfPMaTo5sYnBJGsAAAYxtvjByD&#10;+KSfM51EAPpuodiEqTEPSsAjMpsBFZNobnoDL+/R0ix8fdPCrunr+WnDAj48OSyfnZFocIEP726w&#10;edx0mm+dEaZexidhOjG5qwhLno1/6gTsfPJw987GykEjiKsQH+1IRizexdC1u5n6zVEO3rzMngtn&#10;GLXzCyb/8CPTT38nr0cYsfcYCWPXY1c+mpy1m0id1trfoZX52saJyhsT7wRhvrXASiud9nfobcJH&#10;nQxxcfOkUpg9rySRHVWJHKyN5/iwVEn5U/myVsOS0jiGpPgyc2gaU6vi2SuMvzo6SdyJMHxBlm6v&#10;RMtSja6VgNLDqXmBGuZrOF3rw5qSEDZIonV2RAbPJuTQNCmDphm5vJ1ZDDMLaJHkqnlBMa83j+Xd&#10;cWXN+QGaz+3nztcb0Ab7EBGWiJVToMBfF4Ge4naMXdFzDcY8MA6b4GQqhfFnjvxI/bDpNM75DovQ&#10;mYTm7scxcTaWAXVYBQ4kKGsywVnjKRu1kfCESSRkjiY0tR5PcVUGHqVYBZVj6JWHbVgZTpEDsA0o&#10;wtq3EFvfUpxDCtH3UZM/fytLLp9mzsWjZGzaxMgT31J//Bi5K3YRPnYtw/ddJmHmVmKmbiB+Uuv+&#10;VB3zlUq3yhtHzdgPPSRYdtMzFeZLsBX6tKsZv+tujKOnL5XJCUzPTmBJiUYCpJp1FSrGZ4dSkhFK&#10;foYgn8w4JolwPheh3BuXo9sq8XZOKi2fie9frKFlkbxfmCzM1PB+roZ30yVznZzJ9vJo5uRGsmuQ&#10;iusNmTRNzqdlajbN0/J4N7OQdwsrebNpLM2Hl8Op7Xw4u5PvtyzA0UXyAPHrRm4BGNj76Iqv9bDy&#10;Qt89CJe4DAJTKlm54gBNT5oYP/NrHHIPEDr4MlYRG7BTz8cnZy093EfhqF6GuvYopZOuYxzSSH+f&#10;CgnWlXSyjqWvoxbfxAY6mkZiHVhKf+dMelhrBeZm4xBRRj/7RAzls0+d1XTwTKB/XAmjjlxk0Hcn&#10;GfXdddRz9xHauA2j0un4TdpI2sbDRC7e8gvzf43zO/URjZeAqyAeJcn6vdLSo6sFH3cyIioqhorM&#10;WOpzwvgsT+ChMCwtypV0bQQZyTFkCnbPTY5igEDSSZLpbqxK4uiYXE7VZ3K8NpFTg6O5MiqS51NV&#10;MDtZGKvlpa6LTTE7quOZK0F7Q4mao4PTdKVaX87Ik4CsaH556wbMg4to/n4DzWe2snr6MNyDQujj&#10;4o+JZ6D4fC+6SY5h6BwkGp+IqnIkMzft5967D1x63sKc3Weo+Ow7rJI+wzxqCTaxS7FNnId+UB3m&#10;YbUYuBfTyzYDA+d8+lpnSxCPoaeNGmMXpQ9chq7ZXDdLFR8bhtPFIo4u5nH0E8Eo9/Z7WcbTzyoR&#10;Pfm9oVMKnUyjMAmqIHb4Fv7/PlX0Sm0gdNXnhOw9SMiuPXgNbV2uL0BnYCvzNQ27lA/6OUY0Kw/F&#10;lV2rSi8VZf+kUi72d11N6Sz+PzE6lPrSGA6MTmbDoDgml0RRnBJCdKA3mqBwSlVqapLVjE1RsSI3&#10;hSOVaVyo0fB0uDBcIOT7cRqYIto/LZX3E7Q0T0jn1cRUHkzP4eT4TKaleLOkMp3d4tpOjdLwbFou&#10;7xcMoGXzGFoOzKD5q894/e1u7B0c8RZIaeERjqGbuB1LDzqL69FzDcQ/JY/IggriK2sZtXkXX16/&#10;z42mtxy/dpU7L18KinnHq/fNPH4Li/ddJ6t6DfZeRZKtR2HsnEYv83i62mrpZqalk5EIwS0Nl/CB&#10;kgSmSTKYSk+rOEw908Xq0uhjE4eFV7oIPkz39KubRYRQON0lmHexVvOJdSr9MhtwH7OcXjGVdPHO&#10;/K3Wt4/2DxWs37r3U5jfWbReXpVtZB91s6VLXyuiEyKZUBHL52OyODBUxTrB5oNTw0jy8yPa3p26&#10;1CQacxNYWBjPxpxg9mZ68m1tKJfrorlaEcqlIVHcmJDMlQYN20tVlFn1ZmtqBMcGqdlbHcSZxhRe&#10;zBL3MzdLXE4eb5eXwJYRtHw+lRdfr2JoWTl9+jsTklZCPw+lc5iKnpJcGftE4ZKQSkB6LuH5RUQU&#10;FEt2WoGbwM2P9QP4l74B/LGPst6niHHzd/P9lafM/eoS9/hAy7v7Ah9/Ytf8PBrE/W199pyQlbuw&#10;yx+FpbiXHuYJurrAPSxjsPTNEmtLoYtZCN3NQzFwiKOnvO9rEyWWEM0fjfzlu0ihCDpaKls9hZQe&#10;O45xGPrntN/Z3NnG9tYhZrBN+cLAXdPSenPNmI+7mer2rn6i3GZoo449LYkSATSUaTgqvv2yaO3e&#10;MZkMyYqhLDGWysQo5kumeu+LyTR9O5rmY8N4d0ncxqVGPhwbzocvBvNhZy0360N5OCCMpjGJNE9P&#10;FqyfwMPGGF7MVgosC9RcXMDbpYW8WVPJ++3y91/MYd2k4fTVs6CzpT+mXrHo2QfgHJOFfWQyVqFq&#10;AjOLSaqWpG7YUNJr6kiuGkTFhGEMnCjvBxRj4OTN75Xitr3s+WNPF/7Yw42Ofb35tJcT5nbBLJk8&#10;iwsXbpK381v6TV/GpievePD+Hq9a4PT5a9x58JZdO49RPXAqRqLheuKe+luo6GoprkgY3VE+62Ua&#10;LagrSkheTSLpbN5KncQq2hW8jeW/He1f6nb6C3XuqxR4NtUVee7Yy0IyXnOdAP7YwRR78bVpaVEs&#10;FKSyWhDOuPIwKiUZKwrxZ1FuJvtKUjhWHMOx7ECOFYVwY3AiTaPSaBaLeSGJ2buRKlrmKdV8U3j7&#10;mYY3EoTfKh0PFou2L5FgvayI98tKaV47lEdbZrNgyCBMbH3oIli+s4knvS2FrL2F6Sn4pRTgm1qI&#10;e1IapRPHUj11AvElhaQNqqBifA2Dpg5iQGMV0TnJDJs6nuESM+om1jJ4wlAKagZi5ebPxz1s+Jdu&#10;7nzSx5nf9XDmo95iLZ1dMLAMpXDgTHYfvMy5y484d+EiL18+4ObDy9x9cJMf7zxk4fGzbPziJOV1&#10;UzB2V9HBOELcYKQE51j6OSRKPInBXjVax9ufW9z+pdEuAGXvZB8Tm9Y9lHqWvwighyWfdrLhjx0t&#10;5HsHolQxFGaJJUiyNaE8njG50br9ZdPTgtiQFcq3JQn8WBTJlcFxPBII+n6yJF7zM3WPCxXo+W55&#10;iu4hSssyyQuU7bur8gWe5vJmVRmvVldxf/0wDmz4DAv/GIycwnTM7yHM72XmKe7AjX5O/gIto/DS&#10;5uIiSVhSdRXaqoEUjBhFzrAh5I0cSM3UoSTkSTDU0ycxO4cR02tEANWMnlFF/exBjJxeSf2sSsbO&#10;GUTD3OFMmzuB4iFDMPHz5OPegviE/tjPlt/1teF/9rXn/yfC6WoeQUBSLdULtzF10xdcud/Egu+O&#10;MkSy4K6WknRaRUmADhDtD8bAO6t15fOvy139paF0TW4XgLGNsvfZQaQvabyYe7f+1iIEKzHZtkDc&#10;2ZT/u4cp/rFx5GUmMF9c0c7h+ewUzH9gTAYnxqZyZ1wWzybm83JKDm9mZcGCDN0O9ZYlkgMsVep+&#10;ZcCyrDbGF9C8uhBWlvB8Uy0/za/gm2XjOXrsCLbu0ZhKAqWgmp5mbuJHXSTIeWMguL6vuB9zv2ic&#10;45NxV6cSVzFQV3lcXVmJtraGvPoRlE8exZB5oxg5dyiTZtbQqPSFVWjWQOpnVjNqTi1j5w1lgtDE&#10;z4YxadEwpi0aysyFQ5n6WR3zVtYzY2kjw8YNx8UvqPXOby9bPu3tzMd9vCTJ8+H3vTz4l14u/KGf&#10;G3/s70EHPT+ZV14r44XaWPxvj/aydQqZ2Lui7OE2tnGhn5k93fUt6dBXsQAzPu4gGtHRmn/pYIKJ&#10;jQfVWYlsGJXLYXFDPw5N5PrQON6IT28ZJ5otGs90QTmzlN4jkngtFN++JF2Yn8P7lcU0b6imRRj+&#10;dm0VD5eWc2X5CH7aNFOy0HMsWDgffVvRcO8YgYLe9FX2gosAulu4oe8SJIgjCscwjUDGYEKyiwnM&#10;LhDmF+OuTSO+qo64qmEEFg3Cr6iW0tlLKV88lUFr5zF03VwaVk5n4vIJTBEhT13SyPTF9UxfOpqp&#10;i0Yya0kD85dOYN6yiSyU3yxa0ciiZWNZsnwsy1c1sGrteHmdwpIVcxkzfhT+4SHCl/78sYu5KKeN&#10;BOSwv43x7cMlvaFb+x8qy7gNLJxQajAo5eV79rOjSz9xP72UGGApaMhKh4h6ClIaVZzMliFqvh+S&#10;xL3h6bwfJhltvYrmiQrElP8Ltn8/UyxgZjbv5kgy9plksyuVra+Debq0mMcSaB8skdeNkurfOyVp&#10;/1UaxgzB1DkYu9A0+okQlD2OPU0cBRYqBdEDdI8TewncdI/PwD5Kg6s6nYzhDQRmFeESL4lSap4I&#10;pJKeHjHYJZbjnVPD5vOX2Xv9HMee3uLUu2ec+vCGz29d5PLjq5w5vY9tm6azfv0kYfAkVqybxsq1&#10;01glr2s3TGHN2kbWrBnL2pWNraXuVzewdsUYea0XGsGGNSPJqR2vw/OOv27G/reOdgH0s/LQ3XrQ&#10;FQKQ1x4G1rr99J37Wus6LnzSzZw/drala0cDyjSC8+tyOTIim5/EBT0YKkF2fBZvpmQKzi/g/dQS&#10;3s4q5s1sQTPzi3izqITHczJ5sShPt3393fYxvDv9OS2PrvDh0QVGDa6SJMYP64AUzJRCAU7B9DFz&#10;xtQpEEMHf4ycA+lr4a7bl2/kFYaeu7LUO5aIvEr8kgtxS8jEOTaHLvbh9HCNQz8iC7vUMjxyyzj3&#10;5i13eCmo5inPWt7Q9OYeLx59y4vHu3j5eAtND3fw9v4h7l/exY/freTQ3lns3jqF7ZvHs3PrVDau&#10;ncBmEcYWEcbm1ePYsmoc7qmtPPs3y3n+R4cEiivKwRwSh0sgthXm29BN3E9vI3t6GdrrCnooKOjj&#10;HvLaw04H5f4gyKh3PwvcbVyJ9fEmPz6EsfnxzC4QKCoZ8NZhqTyancqbhWINC7UgLujJZ+k8XV4q&#10;EHU+zbeP8uL2CZ4Lbd24BnPJXs390zHxiMfMLRx9aw/6SCyy9A4RgYRIwhUiGWYAJv5RGPqEYx2S&#10;SF83yXgFgrolZKPnFs1HJl78UYK1UYhWstt0jMJzsYjNI3nkOM69VpYWnuXp4y9582qv0C7ePxV6&#10;uJNn93bx6PYuHt7aK6/7uHdrF9cvrxfrGM6uTY0c2DmDnesaWLe0taiCQn/WavcfGe391RTqZ+Pf&#10;3LW/hU77leYQSk2DHkqtPhFC197WdO9jQ6d+NoKhreln7Ia5izfOHn6kx0cxIiOSMckBzC7V8tXw&#10;JI4Pi+TZLBVvF6bxaIEgnT0TaTm/k6ajK3n/7SLen1zHj19ux94tGD3PJPq7RouPj8bKK4Le5i7o&#10;O/jSz84DU5dA+th60kdgo753GNFF1fhnFGMRnIh1oFbgXjCfClL6xMhDEFK0WEesrtSAUUAyNjH5&#10;2EZnMmP5Z5L9XqDp5THevPyR1yKMVy9+4tXz67x8dpMXT27x6sk1Htw5yYPbR7hzbQ+Xz29k95ZR&#10;uKW08kboP9bz7e8ZjpqGRe1C6CLws4+BA31NnAT+KZ0+BZYa2ApJYDZyFFfgpmsjaubkiYmzB8Gh&#10;/owqimZ+eRQzi6M5MqmCH6cN4PZMSaiWFPFyZRUthxfRcnY9zfum0rSvkXdfjuPLmUPobyTIyy2W&#10;btYB9LDyk4zSF0PHABGABF5xQUaCerpZuuEQlUJ/CbxuSdnElg6jr2sYPWwCRUChdDQUBGLkKe/D&#10;BSGF08U6iP5e8ej7qXVk6KchNr+cptf3dKSs93z5/AYvnt3iuTD9ycNLuoYaj4Qe3P6J+7fPUD1h&#10;6X/u2vy/NCRF1rVIVKizou2GTkLCdCGF+d2M7HTFMQxs3bAVbbT2Ehfg7UVUuB9jitOZUZrDpqEF&#10;nBSY93xlHW9XV9K8qY6W/eNo2TyM95sF/WyvglVFHJ5URudehvS2CaW3lTDZ1Jsuxq50NxHhSvBV&#10;yrR9omeNpU8kpj5RuMalE1NSS2drT7pYeNHJ1B0Dx3BdLw2F+V3MfOUzH8k8feluF0IXEU4vxzC6&#10;20u8cPXl5MmDNL++rlvxoFvR9uwGjx5f5/HD6zy4d4n7d89S3rjkZ6b/L+sGodynaJ+Esq+/c3+l&#10;sIeDpNmOGNq5CdP96G9pj42nPw7+QcSmpRETH0F0kAtDJQacWTSKlwtrBPsP5N3SIlhbQMt6eV0j&#10;uH9ZNk8lHxiXJ5pr4EpnQ1c66ilWphQCcdHV01A6z/ZQOs4qgjdzEQF56QRg7heDobtot3lrjY1e&#10;ln668ixKp5VOpp66TisKKYLsbuajq4yi/MbS3orrB2dwb984JgzSMrS2iCtXz/H42TXuPzqLT9ZE&#10;3bUq9A8VuP9njvYup+3UR3m2KhBVqa5iLdpkLBbgHBiBk48fUTGhJKvCyE8JZmpeKGfG5fBinqCf&#10;hZLZ6jJdyQVWpfF+VTr3F6Tia2NEHyOBuvrOdO7vJFDTRwKuN71NXekjfl+pCaIIoZNY3McSa7qJ&#10;RSh95ztKvFEesCjUxUyYbeYt2u+GUgOzgzC+k/yuq4mLuEhBSqb+9JYEbsaQPJq219C8o5y7q0u4&#10;va6CqTMn/YzXRdmutV3yf88hk9Q1uGgnQ3tv+okgLMT3O3v74OPrTlG+hiEFMcwqiWZPVRxflvnx&#10;Yk6K7qnXO2F8i9C7hWq+rtdi3M+IjvqedNIXd2boKMfyaC3Aa+uh6w+vML+jMP5TPVtdEqbUNlHa&#10;8nQWZir1TRTN72LiLlruKe7JmU6GQvL7jgIUOhi7CCnfO5IV78nLreW8Xp/JiLrflgtQakK0Xd7/&#10;PqO9WfHPF5E45IOrvz/eAf6E+7owpyqDbdXx7C/34+6MFF4tSoVlasl8tboFtOXREiAF3naQmNJF&#10;XI5SzsTGM0qH8Y3sfTATlGPkFEQfJfES328g73tZedPZ1EU0XBgvf6dQN2F+X2t/ee+iK13bVU9c&#10;lp4HXQzc6dPXAG1Ka7OPX1PbJfyfMxy1jdP+9CLDU2pavhqRx+1GFSzS0LxIJclWPGcnZeBuL7DV&#10;TIKknmTV+sKw/i70EhdiJv5cYbipWyT9bHxEix107qa/ZMCGjiFiDeLbReOVnk7t1NvCl08MnOjl&#10;+q9/xmiF/ssa9vx3GiKQ37Rp+lNSni+bhxS3GHhomvs5/WuziUdis2NYKq4RyRi7R9HHIaS5r3N0&#10;s567qtk8OLfFPmHob1zGn5Kc75hr8sT/+p7l/zuO1oZfjam6pl/axtVtjb8uC70RetC2E367o7Zh&#10;vvxu+H/LRmD/uw6FmQpTFeYqTG5ltjC9lfmXFWG0CWWSIqR/amr//6YhDMwWJt/7tZv4h0nTuMpe&#10;O8ag7RT/32gfiu9VfPBfZFob+WWPbEmsqGpJrSlvzh5W3Fw0Or+5anweVeMzKRudTe6w3Ob0QcXN&#10;6oqy5pD8mhbnZF1f/b9KSoxpO/3/O4do45K/xBinhMoWz9iY5pj0GPJqMigZnsbA+iwGjc/+ucyX&#10;UlVKKfOllPiqnZDGoHFpVDe0lvhS2g+WjtJQNDyJohEaCoaqiC4qaf5LAhELQ+YR1Dal/7OHAuX+&#10;lAEK2YcmNtv5eqCQc5C3jpT+jv7xYUSkRpJSpqJgiJbCoUlU1KcL87Na+z0KDZ6URd2ETKob03S9&#10;HweIAEpHa3X9HwtFAAXD1OQPVZM7JFFX8ChtYAJ+mX9eb02sYVrbNP/PGkrNsj+9WPuo/BZbdwds&#10;vZyw93XT1VhzCvTBIyIM7+hI3MKCcQ9XatzIZ9EeRGWFklWdTP7gVLGGVGqV6lLThKbkigWIZYhF&#10;6JjfoKWsXjR/tPx2RNLP1aaUdpAZg+PJHBRLtmTUWWXRJGZrm521Y38zL7GG2W3T/t9//PrCFLIL&#10;Tmi2cXfG2tUZK1cnLF0csfFyw9bHA3t/LxwD/fGKisQnNhrnYIX5wTiFuuEa5opfnD/qAtHgGnEt&#10;I1OpmZSjK3JX11bgbuC4VF3j0PKxovnC/Lzh6t+U+soU5mfVxumYn10eQ3ZhpFA0GQWReKYM+808&#10;lcy87RL+9xsCAWf++mLsAuOabVztsRZmmzkIOTpgam+HpasLFq7u2Pn4ttZOCw3DKThItD+GQFUy&#10;SndKxxA/XMQNuQl5xwSTVKQld7Bo+VjFBSmMF/8vghg4LovyhnRKhfmtlQUV5isF7uR1iAigVgRQ&#10;E0tmZRQZpWHklMhrQRSZefJZXgwZudF4Jv82QVMK9bVd0n//0VaU9BemR2S3WDpbYSFk6WCHhY7p&#10;jhjZ2WIq/ze0tcPK0wu/2ATcIqJwCQsVDY/VFbQLT83ENTwSW39/bP1826oOBohVhKIuVJEu/lsp&#10;bqcwX6ksWDkhi7KGTIrHtrscpchdq8vJGawSxsfrCtylVUaTVhJOWrFofVEC0Ro5XmYsSVnxJOfE&#10;oclJ/PlxYBttaru8/75DJjny15M2sbVCqS5orlQWVCoMynsTWxuMbYTp1nYiBCcs3LxwCYnEN0GD&#10;W3QsPgmJ+KuSdJUF3SJicA6NxD4gGCul9GOwUlkwUMgXz6hAnQCKh2cwfGYJgyZlUCFoqKQ+jQIJ&#10;uK3uptXlKE2XFY3/ubJgZawE8RiShfFRafFy/gDdMZXKgo6BvmJ1IfjGheKpKvjNPaC2y/zvN5T7&#10;3O2TNPdJbNY3M8fM2hY78e3WTnbYODlgbqtUFrRB31IpvG+rq6Ju5x2MvV+EaHw8wdpM4vOLCU1O&#10;xdzDW5gRKt8F4xgQJtbhq6ur5qRUfvINEvIjRJMgWpxCeX0mleMVd5NK4egUckXrlbbFmYqf16Ec&#10;NWni59MqROsHqnT9mdWFMcRkxeEdH41dYARWfiG0tjMWQSutjf2U9sYB2Hv7/8YKlOcWbZf832P8&#10;enJ6VvbomyklHG0wtRIGm1piZKYUvrPSkbGFNWa2juL7vehnZoeBpTPmTj44+oYLo0MJUaUQqtJg&#10;La5IqaNm6xOIqYsPSo9o5f9KaUeX4EhshCmeEZHEZQueH54rATadglHC+OFKacfWso6ZQzSk12pI&#10;Lo8jRVfWURhfnkRyaSKJ+bFEpcfhEByMmVewMPqX0o6t7xVhhGAjZCeCcYwf+KtY0LCw7dL/141f&#10;F8twVI/60MvIGIV66hvpelb36m8orya63tW9+xnTz8AUfRNz9ExFOLYOGIll9BfBGFiKa3IQK3D3&#10;xMXHH9+wSN17ZQOEiZMr5m7eWLj7YOToQqC4J8UavCLjxApCCFKryKjMoXBEtqCbFEE1yaTVJQlp&#10;SavRklKtIbEgDlV+PKGaYEFLKjRFaqLTw+RvxeoC/DBT+ql6i6b7BLX1w1a0v7UvtvJ/pTe2vZzL&#10;Iybt10+0frvM+79y/HopiXVkeUsfA2P0jM1aa2oaWwijzXQ1Nc3MJcCaOGJhbI2jWIKTrS32NtbY&#10;CdnYmGHrYCO/s8DZyRYfP3cCBO8HBweIZbiIS/JBz0YCs7Mrlh5euAryUdyNvbgEN4kFNt5+eERG&#10;kVCQQdHIEkE16WTUpZA8SIOmUkWM+PXosjhiBM0EJ4TgFxlMmDqSmLQoQoXxESnyPiOJELUE+5gI&#10;7AVVmXt7Y6OUGZAYoLgfK3F91kIOwQIEYqJQZbQ2Z9aRpuFEGzv+64Zyl7F9AhZBuS09lSqDos2m&#10;1qLBVoJexPXYCaMdLExxt7EiwMGeBA9nMv2U5ueuZPs7keHrQKK3NSE+FgT72xAf4a5rhp4eH0R0&#10;qDDVTxjh5CwoyVlXd1npLe7o46dzR0q9ZUXrFSTkGh5BRKZofF0B6TXppAjjkyrVqAckEloUiX9e&#10;BCHpkSSkJeElSVtIYrSQvKpCSMhOIGtApq6Rem5NIakDUkkuziIxJ0PiQSLhKSkEaQT5hAbgESrz&#10;0saTmqUmI6u1wbpCYgH329jynz8886f/rv3Exj4pLZ37GIqmW4uft8bIwgJzC3Oc7MyJcLEg2cOM&#10;ogAr6qIdaIhzZGG6N4u1rixSObIqy4/x8bbUJthSnepCbqwdGTEOJEW4EOznioe4H1snT6wdXbEW&#10;xlu7ebR1phcBePnIayDOYeF4REUTlZ1GcmUmGbUZaKuSiCuJIUoCakB2BF5pIfgnBqHNT8UlMpww&#10;rYogVQTBiaFklqUK3k+huCaf3JJkckvFhRWlyGcZZJZrSClMQ5UjVpSfLFBURVJaHKmZ8WRnqyUv&#10;iP+VBTR+18ae/9zRfkKTgKyWDn2M6NpPfLr4ckMTS8wk0LrYmBPtbE65vxVTE91YlurKljx3DpT5&#10;crTSl7O1IULBnKgJ4jt5f3hwKFtL/JiV5sroLG9y5W/Cgl2xE3Rkae8iSMkNS6Wsr4ubTgDeoulK&#10;WV1bBXJKTPBLEJyek46qJJ30QZmoBqiJKYomokBgq2i8W0IoPlH+xKUl4hwRIQgqABfJoqNT4sir&#10;yGytJFueRt2QEsaMG8iAumLyBuaRUppAenk6SXmZ5FYUE5kURbJofFq2ZMm5Al8LE37u0K+Qo6Zh&#10;URuL/nNG+4msowa2KNtFuyqFTSWwGhgaY2tjiaf4cI27HXVBouVqT3ZmenGkyJcfKwO5JAy/NiSU&#10;a8NCuT5SaGwkN8ZGc3tEhK5T+qnBsSzN96Es1oqEMEc8vJ2wluzX2sUZRy9P7MTn24vmK+5HKe9o&#10;6e2rqyYbKq4hJjeTpNJsMkSDVeXJxBWrCM6Kxk0TiXNslLgMP4qrivGWJM4/RoWn5AuhCZGoMyQQ&#10;p0YRrw4nTqxDkyluKipAYoGSjGUISsrC3j8C97BosZQoNHkqUiRwZxUlkluk0lWTzS36pYyj0haq&#10;jVX/3CEHf6acwDGp/kOXvkYo1F18fT89PaxMDQl0tUTlYcLQCCdWJHmxP8ObY0V+nBKNv1IVyI1a&#10;pat7GLeE2TdHhXOzPoJb4yJ5NDmGl5MTuDkmWiwhjJWlwZTFORMR7Ia7BF93H2+cRAjO4mqUNT82&#10;goJ8omJxkuCrJGQhyclEZ4vfriqjcFgViaXpxInrCMqMwT42AtvIWNF2H4oHFBAcEoN/SAL27t6E&#10;xUWizVAJJaBJSUQtWW5emYaAmGCC1ZKMVWQJjNViLRDYRgJviDBfK5lvRr6avKJk8oTxhSUaITWp&#10;+b+sfPinF7ZWHuG1H7xjHxOdxvcU6Ni3vwEWJoai8aYk+thQ4GPIrFhH9qZ5clwYf7rMm3NV/lyt&#10;CuKmuJj7w6K4OyqS22PCuDk2jOsTw7kzXT6bFsG5YT7cGRfPocHhjEv3QR3qiqe3C25ebnh7eeMs&#10;mbC9aL+tkLLyzSk0XBIkNWEZEiAL8ykYWk3l2CEEJsfjKsjFRwKldXg0FkExkiN4o07JJDxcS0BY&#10;IrYuvviK9WjTBYpmJpGSqkGbEkWRJGw+Evi9o7zJqc4lOi0ZO9F8h8BAErPkd7mSMRcmUVCSSlFb&#10;KV8diRDis0t/FkAb2/7xoTwPbT9oJ31rOvU31W2S6NfXAEsjI/wcrUnwdiDXz5ZJsS5sT/PlZEEA&#10;P5UHcFapoyy+Xakue0Po7sgI7jZGcWNiJLdmxHJ3VjyP5ifyeG4Cd6aI+5kYwaGBLiwWwRXE++Hr&#10;6aQr5evp5UuAQEtvYZii+XYSbP0lGfOMTyIsu4Dkqkoqxg5m8MQRqIsLMfEMpbddEB1NPehh7avb&#10;UGHsHCJ4XtyVW6zkF+HYusURGKUiSpWISqxHnaYhtzyDssHZlA4XP1+TQ6B8ZxcUpbMyTU4qaXnC&#10;/GIN+WXJlEhA1lFZkghATYm4Oo+U1k1vypL6Nvb9Y6Od8Yae6hZlh3oXfXNd5XAzwfRedlbEediS&#10;IZBxVIQz6zVefJcTxIWiAC6V+3FZ/PzFwSFcGhLCNUXjJ8Rwe1osN2bF8mBxclsdZS1PFqt5tlDD&#10;kzmJ3JoSzbpCNwYlegvk9MLd0xkvH09CI6PxEiZYuHpg4emDV6wa9zgNMSXlgu2rGFA/mEmLZjNy&#10;2kw8ozPQd4ijq0koPS3C6GYeTFfzQLpbKhumg+htFUUfq3D6WgWhZ+2Pvm0QBnZekkl7kFKmWFEJ&#10;eUPKcY+MxDYoUo6XQFJumvj6ZNF6QUdlaRRXaMSVCeMlY1YEUFqqFLP+xf8rNajbWPj3DWVnhe5A&#10;6jEfWssCGNNNtL63IBxHc0vCnazJ8rZhuMDDZVofvhIoeSbPn+sVIVweFKRj/PVRoukNsdwWv353&#10;poq7c1XcW5TEgxUpPF6VxsNVWh4tS9IJ4OlnIoQ5CRwdGsLwRBcSw7xE48UCgv1wE9wfGB2Hc2Ao&#10;pq4+opER+GnSicwrImPQIKrqh7Bk/VK2f7GHhmmziNEOFO3W0MMgkJ4mIfQwDae7WQTdLMPoaiVC&#10;sY6gt22UUDQ9FGHI//vbhdNbLMXYNRAzj1CMnKIxcI3EMTQBVV6OIKMsYX4ypQO0lFamUVohliKI&#10;aEBZOuUlaVQUpwoC+iu7zP/W0X4QpYB1h54GdBbN7ya43sbUmmgPD/IC3RkR7cECjQ97swM4Wegr&#10;Gh+kC7CXFWQzOppbDXHcnZDAw5lJPJyv1FPW8GipaPmqFJ6sUQpZp/JibSrPlPrKC9W8mqfmQn0U&#10;i3L9yIl0IzDIk7DoCEE8wnDB/t4iABM3H1wjEwjLKpBkqobkAZWMnNjA5p1r2LBlGbfuX+Lxs4e8&#10;etPE9bsP2PfV94yeOA+PIDX9dNXDI9GzjRV3FC9WkEAvm1h6iQD628QJ82Poq/tORV/LNPrYJtLX&#10;PgJjJyXRCiOnLIc8cU+FVUoRa2H+wDTKRBgDxAIqylSUlGjxT2vtLCHw8/s2Vv5tw1Hb8Fo5gLFv&#10;WovCeIV66ZthLJlskLMD6f5u1ES6M0vrybZswfDias5XBnOlIogbQ8O5MVI0vl7czNg47k2K5+Ec&#10;Dfc+S9Jp/UPR9JdK/eR1abwUer42mZcrk3mxWEXTPJUgoHi+lsA7Qu2KJtKLoAAvPAXbW4m7cQyJ&#10;EK0PxzE8loicEuLKKokvK2HoxLF8fewAm7au4NnLOzx5cY0nz6/oKsU+eHydB0/ucP/JA+4+fcLt&#10;Jw/Zsv8LBgydTLh6IMb20RjaR2LqnIiRo0pclor+9mr62qXSxyZZrEIpBy/CsQ3GwCEAczfJrsUl&#10;RUtmnVGaS2FljuQHeTprKKvMEAj6yy0IZWNhG0v/Y0Opet3+x0rJL4XxHXvoo29sib2tLXFetpSF&#10;uzA23pkVmR58WeTN2YFBXKoSOFkngVNQTXsF8TuC5R9MVYnWJwvjRQBLhfkrtTStzeDtWkUA6bxa&#10;k8KrFSKAJWpYmEzTzASO1fqwtiKU8gQfIgRyevj546b0LQkV3B6nwtgrAF+tZKIjR5JSWy0ws4YN&#10;uzaxaPl83rx/wfOX94XxrVXEHwvjHz6+LdZwV1cp9vodpYL4Ge48ucbtp3e49ugSP165y54vT1NY&#10;PU7Ok4yJS5i4oTD07TViBRoRhJr+DhpdpRF9xxT0nePlfRgGjsGYufhLAuiFX4QIJCmS9LwUYjMH&#10;/H3op/2Pelj4NH/Sw0TXeLmHJFUO1rYEuTuRF+XGmATJXtO8+bzAn+8Fy18YFMg1pYr4MGH6iNhW&#10;5o+N4cHEeJ7M0PB4vvj4JSmi9eLbl2t4vUYp3Z6hoyallPvKNJqWpfBusZY3goDOjvHj8yFBDNeI&#10;23FzxM3dD0uBjLai9e5qpdaCJD+JKlKrB5E3YjiFI+pYt3OjuJ1VPHp6/ecyvc9f3RAB3Gitlfzs&#10;Fo+ftlYQVwpXK4K4e/8id+5d4OqNHzl/6RQXL5/h8rWL3LpzixMnTrJq0x4qhkzAKyIDUzexDFct&#10;Ru6ZmLimSkxIEktJEIrB3DUOUyexHhdFGEFYuAT8knwlN3i3sfbfHkqp8fY/+ririW6X4afdTOjb&#10;zxRvZzc0of5UxbszXevFltxAvi4L5rRo/ZXBodwYLIhGstV25t8T3P58ejJPZwiiEc1/vEj8/JJk&#10;8e/aX0q3t5Vvf72itXz7G0E/7wQJ3Z0YxamRkUxN8yAhwAVvv0DB+IGS9ITgrU3HNzUD19hEgtMz&#10;yRk+VNBJDau2rmfztnXCyDO8bCvT+3MJ9xe/lG9XqL18e7sQHjy8yN1757l1+ydu3DzLJRHED8e/&#10;4uSJo5w+fYLz5y9w8vQ5vj16mgVL1pJTMZrA+ALsvNRYuicJs7WY2CXpyrYbCRm7RGPml/q3aX/7&#10;j3taBTb/sYsxCnXqYYSZqSVBbs5khHkyWuXJkgwf9heHcrQslAt14VyRDLa9dv7dUQnca0jk/vhE&#10;nrUx//l8CaqfKd0hUni5LFU0XZgv2q5j/EphfFv59jcCP9+IgJ5MkOSrPpb1EsSzY1xxcnPF3NEL&#10;a58QHCLi8NKmYRkUKn4/jyGzZ1HZUM/ijWvYtGMDX323n5dvWuvnt5Zvv90qhLbS7e0CUJivUCvz&#10;L3HvwQVu3znLzdtnuHHrNJevHufOrXNcFUGcPf0tR7/5XFek9KtDOzjyw0G++f5rvjj8JVv27GPq&#10;/OWkFVRJUE8ScBAjVioCcGrtLa8jzQS9Nhb/5aHUd2//8cfdDPhjV31+37kfPfroY2dtTqy/M2Xx&#10;PkxO9mVNtj8HS4I5URnJJdF4pROQwvy7I4Xxo4XxjSoeTBAEMyNVVzv/xVwhEUDTItH0pem8XZbO&#10;e6V2/nIhEUI785uWJfNOvnsr6Ojx6BCOD4ugKkGSLWG+o3ugXJAXVgHh+CVnCOMLCMnIJm/kCAaO&#10;a2DR+tXC/E18+e0XvH73sLVQdXvtfJ0F3Grd4CYCaH9VmK9YwQN5vffoqiCli9wWIVy/e5YrN5XK&#10;4Se4fP0HLl3+gTM/HeXs+R84cepbTvzwBd9+s4P9Su38vRvZuVte921n1/ZdbNuygwWLljNyzASi&#10;0qt12u+oaWxuY/NfHpKZ6Wps9neKbf6kmyF/0FUT70+vvkZ4OdmRGODEwERfZqQHsyEvjEMlEZwe&#10;FMfFukjx9+HcGSbIZpRgeaWMuzD/UVvt/GczWwXwap5o+2fpvFuSyXtd0Ys03gnDlbr57YTyf6Um&#10;w2dpvJ8azZX6MGZkeuFjb4ehqaPAzVD0nbxxjkkkOr+E8Ow8kiorqZs2hdkrl7Fp1xbWblkjzH/S&#10;VrL9rq5+/qs3t36unf/ruvntFvBIXh+IEO49kjggVnBLXND122eF+RckBpzjwuXTnDn/HWcvfsOp&#10;swc5dfIwp058zYnvD3HsyD6+O6zUz9+pK169fetK1q9ZzNo1i1i06N+pnd8+2n+kNC5Qyrj/vouJ&#10;rpR7Xz0zQny80QYJvEwKYEZqKOvzwjlUGsXpmkTR/BiuDYnk7vAE7o9OEu1P5GFjEo8mSvI0RSuu&#10;J4XXs0W752XwYo5o9/x03nyWwvslqbwXF6Q0Lvi5eYFSgVCE07wwnZZ58dwfF876siBifT2wsnYX&#10;v+qJmWcg5v4heCUmk1JVS+6IkcxYu4axs2ayePVy1gjz3zY//w3zW5sX/HnjgnYhPH0mMeDJFR4+&#10;uqhr36E0L7hz9yeJAae5LhZw5eoJLihl2y8e11nAydNfiQV8yfc/7Ofot3vEJe3hmy938MWXW8QK&#10;Vv3cvGDV6rkkD5zY9vy3YXobq387lCI8yg/sE0Z8UBiu0O86GfH7jnoYm9kRFuBLUrAbtdpAZmYF&#10;szY3nAMlsRwtjxPmJwq2j5Ngq3SNECg5WpKosaL141N4Pll8/PRUYX4WTXOyeD1TtF8s4c0s8fUi&#10;kLcihJblYgVL08QSRCgigJbFmULihhYn8G5aLEcGh5EaYYONjZPkGZ4S3Hzoq1SvDYxGVVpF4cix&#10;jP1sIaNnzmTZpg0sX79GfP5j0f77NHG3VQhvFTfU2rBAISUYtwtA0X6F+Y+eXhUXdFXXtEBBQbfv&#10;KzHgnPj/M1y5fpoLV05yXnE/54/y44/iek58xfETBzh67HO+/fZzDh3aqYsJn+9Zryvdq1iAUjt5&#10;zar5/7b2i096r3zZ1dizuZ35v+/YT1dvTc/UASdnD8IDfcnXhDG2MJTVFbHsKYnmcFkMF4aouSrM&#10;v6X4e3E5D8aIv28QzZ8gLmeyJFJKxwhd5wgRwhQNb8QVvZ2uoWlWEq8FBb1b1to/pVnnejS0LNHS&#10;Ml8Fi+NpkeTszFgVAwVdmRlZYGzjT2djK0n54zF2CyQis4Bx4l+HTZ/JkIkTWbl1M3OXLObSjYu8&#10;ev+Ql7rOEQ90MUCplf+nXSN0ViACeCT0QNCQ0jVCcT2/COAcN+/9yLVbJ3WdIy5d/V4g6THOnfte&#10;UNBhXecIpWvEd0f38/XXu/lagvEXEgf27l6nq5uvMH/dmgU/M/8v7t1t//Lnlh0KddDTuR/ltoKJ&#10;mRU2libYWxgR4elOXUYEi6ri2VmXKEFRzaURCdwUxt+RYKsw/1G9MH+cuBxh/qvJosVTBMNPFoYr&#10;ljAlgzfTM3k3R3D+/GyeL8jm1YIMWCSWIIx/N18L85N4tyBJhJDOlbFqpuSF4GJli5F9AL0dPCXR&#10;8cMtLAnP2CSGTJ3D4CkzmLVmrSCejUyZN49TF87w4t1jXr4X1KPrGiGar1iCWMGvO0YozNe5nleS&#10;jL1ojQEPnwj6Effz8L4I4J5A0LvnuH3jFDcV5l/5nnOi/efOf8/JU18LKdr/JcdEAN8c2cORr1vb&#10;dijav2fXOl3l8A3rFlI8bFqr69E0bmtjeetQ2kjopPKvQ37D/H/poC9B1wAzG1diYiIpSI0lOcoX&#10;KwtjLMwMcbW3oDIplHUD4vhheBJnhiZyRembIoJ4Mkatcz3PGpN5MT6Z1xM1vBQhPJqayw9DNazJ&#10;DWJ5QThLC8NYWRLC2mJfdpZ7s7fMnVODQzhZ48fNiQm8X1DIrXHJbBgYTZS7I72M7fjUxEa37dMh&#10;IA73KBXZg4YxdMospi1fzYxlKxg2bjzrdmznVfNrnoqvf/bmrq51U3vLjl8L4GchvLzJ8+fXeSKu&#10;58nDK0ISgO9c58bFc6xdOJebZ49y88cjXDn3HT9d/J6LF8X9nP6GH08d5uTxL/lBqdV/ZK+uacHB&#10;L7aw//ONOtezY9sqNm1YwtqVC/+y61HWoCgf9rGLEGxvJIwXX9/JUNcv5Y9dDbB380OrSaQiL4mK&#10;/FhUyQG4ebtgaeuEm60d5TFerKtRsbsmQfxzPBeGSqAUF/RsTBLPRQCvxmt5MUHLHRHE2nQvhgTZ&#10;k+5hi8rFmkw3Uwb6GbNEEM3XI1VcnpjJg+m5XJKAvTnDls3ZTnw7RNxbYyoF4W6YWTjQVan5Y+SE&#10;voMfrpEqUsoHMXDsJF3PlIa5nzFn1VpmL1nGy5Y3PEdcD6L97x8J8xXX84A3bTC0nZSE7PXLW7yW&#10;TPi5ZMHPnj/i0aOXfHX4NOtXr+b5zStcOLiTLbPquSdB9s5P33L5/DHOiDDOKC07dAIQ1PPd5xw5&#10;vJtDB7fpBPD5ntamNVs3Lxf0s+QvM7/9w097tDYk+7SHZLU9WvulfCIJVnc9c6zsHAgN8iIrPZH0&#10;nBSSNBFokkJIiPYiWZKgEfnhzC2JZGNFBMfqYrgkDFOa1rxo1PBinATh+nhODYtndoofWb6OFMaH&#10;0lCgYuvoHI6NS+fBZ3mC/QsE7ZSI76/grdD1OUVsHRTJLI09x5RG8/Eekm/Y0VOp99bXkk/1relt&#10;40Jm5WCyq4eK29nEyBlzRPtXUj9tujD/HS9aJPAKvWl5IghI4Kcw/q2Q0jNFCcCv37Zqv9Iv5fXL&#10;uzx79pCrtx4zbd5G8ssmcO/xAx7dOs+94we5++UmTq6dxdqxVa0WcOYoP50V3y/MPyXMP/rtXo4e&#10;kcArzFfo18zfuG7pzy07lB41baz/hflKQdNPexjrSvkqXSR09fSV136WdOpvSUeBnB/1le/7i1D6&#10;GtLd0EAswJOYyAgykuIpFQg6pSCKHeKGroxO57b4/MdT03T9su5MSOLbhhyWDS1i3rAiZg3KZtKA&#10;TEbnxjG9MJFFZSo2DM1g+/As9o/M4asJxXwzt4bNkwawZEg+W8eWMbM2BWdXe3oqtRb0ZK5Gllj6&#10;x+AVl0rd5NlMXryamsYpTFqwlIY503nGK17zgvc84X3zI962CMmntwWtvHhwQjT+Im/fSPYrzH/+&#10;7hpNT25x69J1IjQzyK4Tf719Dw/v/sjTW6d4fesaJ77Yx+3TX3Dr6GZOb9/NkIph7N33HXs27+D0&#10;kS/5VtzOD9/s5PAh8ftf7mH33vXsVDpGbF4irmcxg8fPbL3doGnYpWO80jhF+cAtuf6DUsZX1ytF&#10;tL6DUKsFmGGg1DMwdaKnuSP69u5YevrTRRBHZzH/Tv3M6Sqa2L2/GYZGVgS5ulIdE8Lm2ny+qM9n&#10;Q1UKM7M1ZPk7Euhoia2pETaGJhj00dOtbutnao2BuT0mFk6Y2LpgauuKsb0zRk4uuloNjo7eOLl5&#10;Y+Puha2vN1beIejZhgvicSZAm0v6wFH0s/embtJshk+bx5BJM5mwYBnjP1vE+w8tNL9/zGPJXN+J&#10;1r/nER/ev2DL3Ik8uyoMff6az7ftEwtojQGr5szk6NcnSMoYR7JmFHdv3mPRyp0MrJ5HSdk8SquX&#10;klU2l89Wf8HaZZuJiq9gxsKThEfWsHDBBo7/eJTvvpOES4Rw+KsdfL53Hbt3rWbbttVs2bT0N6hH&#10;x3yJvgOV/+h7Jrco1aO69bPWCeATpZpsZ6VjkBl9hPFdDCzpIXg/OiOPgNh4TJ196G+pFKDwobeZ&#10;Mz0MRCP13Oja14Uefe0xMLSnr/yNnrEt+gbin01cdLekAwNCCAqMwT8wCvdApftPAD2tnOhl7UZP&#10;Ow9M3L3Rc/DCIySO+ZMGM3twEgnBrtg6+grS8cDU0V1wfjD6XmEMGD+DQePn0MvKg+LhEygdPo7K&#10;+klUjJ1I/ZRpfHj3lAdnv+R9002xgac0C/Obmx6zY8FCPhu/gOG1C1mzaA/v3z7m/ZuHXD/5I9u3&#10;fSVJ0mX2rzzJvJnbWbT3EgllC9FWbSCkYA0xlXuIqVqNbdBQwrIXEJq7kEDtBELih+IfVsqKFeuF&#10;8V8IbeOLz9cK89ewra1X1oZ1f9KqyVHbeED5T3dz7+bueoIi9AVNiO/v0FO5m2lG516mGFnaY+no&#10;jIuvD94hQYTERmJkYYWFnTN2Tm7EJqpx9fKnZ39HuvRxE38sVmJoo7sP09tOyMqThNBEyQ/yqEmN&#10;Iz0+gvDwUDJLSjByccPA2RNjF29MPbxJLizExDNAslhfxlWr+XFOLndXjGVosvL8dACnbl8nLCWV&#10;Xk6BGNiH8zuZYxdxQ84hSWhKaskfMobCYWOZKW7n8YXveXv5KG+eXaFJNP/t+/vw7g7nvr/AzEkH&#10;GTPuc0YNn827188F8dzk2YMn/HSjCW3GbPatu0huyXqGrD7OqM3H8C+ZjU/BKlwyFgrzNxNau5ni&#10;acfx0i4krWov4doZhMQMJyWmlJULVvDdoT0c3LeRfYJ6du1Z93PC9Rvmt/+nvT1TP1Nn3atCH3Uz&#10;Rs/cCicPRwICXUiI80ejCiU63JcUVThaVRiJCSFotTHExIXhIu6ha08buva2p6uBLb3sfenh7C8Z&#10;shnfCFLYWhrDnCw/CgMtKYr2pDI3nvycRLy97AnzdyUqyJmM5GhCIkJITlIxRBPF1oGJHKxPZN6Q&#10;bAwcxaL8/XTbiQztfOnQy52Pe9jT2chZV+A0LKWY4pETickfQHH1QF4+fMKqWQuYOn407yXoKu2a&#10;3ry/zZXz9xk6cg9Tl55j8KjlgoBaBBW94LxSmnf3WVIqdpJTs4rQ8jVEj9tP/YGLbLkLESN2Urb4&#10;El5iAamzv2HUiuOU160gNWc6pQNXkZ4ylTEFjXyxehNHBR19uW+zMH8Te/as+hlyurbVYlP6FvwS&#10;bNsYrrTBaH+vrNFx8/MmPjGQrJRAClICKEsNYUB6BDWFcVQWxQj6CScmMYSAqAC8wgLpL9ZjJjEg&#10;2N0VeytTyY7NCXC04s6iOq4K1v92QgYrK2KYnR3IpIJQxlclMboimeHFaqYNzWHOmAHUD65g8MBi&#10;ptXlsKo6ni2VCSwflIOVgyNGDu7UVxbj7NAac/5F3GJHA3F7Zu64RaeSXj0Kb3WmaOMI5qw8xIYt&#10;Z3j5/J1o/GMdynkvmP/H706RljudxOK1ZJQv49ytF6zY9SVXxTEl1S2nduEdUmfuIn/9V0w924Jm&#10;wQHmXH7E0EPX8Rm5H5fqDcSN20Ji4XBunL/GxuXbKM8dL4BjOjOKRrBx+iROHt7GVwe3C/O3sG/3&#10;Kl2bPqVPlrZycluy1ZD0G+YrT6ysXQN1bTs+7WFIT3lVR4YwKD2EyfkRzCuIYWZOFBMlOWrMCWFE&#10;bgglKb6kasPE9YTiFhJAX0MLYVQWF6fmcGlhOfHuhpIPGHJiTjVPJudyZ1QqK4r9mJLmxazcaJZU&#10;Z7BiWCkL6rJZOSabbeME7QjWPzwth+218eyoTmLP4GT2jC7B0sKWISnR7KtPJsFXtN3ARphvTRdD&#10;d13nCCO3YLm4YbirsojIrWJg42oiU0fz9Snx+R/eidY/48mrB7xobmLuih/EUpYwbeN1pu45ybIL&#10;5zjd9AGf9GkUTD3B0LUX2PXoHUsfPaPx8m0abj+l4doLLAcuoGLtVYL8q9m/9xDXJdn6ZtshGkvn&#10;UJU6ijUjljK+dBgXjh5gflEtR1av5MDeVXy+c4MwfyXVY2e13mLWNk78reYL1OyhLIzSVRA3wcjc&#10;lmx1JA15USwdEMOOOi27a7WCvdVsEm38f9j76+i6zi3LG/7rG+N9qy7lJma2xczMzFzCc46YGS2y&#10;ZUaZmZmGmTExxXbixBRjzCQzo2T/JH9rH9m5Tm6qu7rfqu6q7rvHWGPvs3V0jrSeueaac9OzXihh&#10;RmEMtWmxZKhjcPb0wlZo6szkKl5MTebxnGx+ml+HsWEnBqYF835OCe9mp3NxbBZf16lYWxnB2opo&#10;1pUnsFE+6+vBiVydls6bxfm8WV7MNdH/xyXxlyeU0LRpFlYmVhyYPZaT47IojQ9BR5L/11422pmC&#10;Ohu60NPak6j8/nir83BNSidz4HRicqfgHFbN1OU/sOXQA84/e8ORhy+kgW4iSLWImMJZTNp9jfWi&#10;5488eMLKvSeZs/UoFeOWcqa5hQ3PbjPnyR0arjUx+tor5p1pIThjCvtlwG5e/Zmbl37g7tnzTOw/&#10;iUHZI5hTM5X5gyZw/ru9bBw7ixXjZrJx4Xr27d7IFuH9YZNmfzq7teJXGl+Rmh16G+PgFcxfe+hK&#10;Q7UhK0ZQnxnCuuIwDtTEcljQeLQ+hh9l/WNdAjtqVAzPjKQgU0NfkZ/Rovuvjc+FSfG0Lsrk8fIc&#10;cgPs8Hf34sGcMt7PTeL99DzuNqbx85hELosXuDw6hftT83g1rwAWptG2RDncnM6ruflcGpnGk6UN&#10;3Ny5FHPpHfe/WceZCblUJ4bSV5p6NyNXepp409XYjW6ieiJyqnCKS9M+WzOqeCSOkQ34SAP1yl9A&#10;3erbZC78mmnnrzJ0w1kSc0cxd9lmdp9/xOQVC2m6fJG25uc8eXaNtetX8+j9fQ4/v8ymR7eYeuEW&#10;GXN24KtuYPa0rdr5sW7dOM3d66e4ffpHdi5ez/pZu2jIrGFV40xOH/6Gn/Z/S0lmBTmhZQzpX82u&#10;7ZuYOmfxp5Mr+/7WcHspUzOJgequh5VLAF37mWJta0debDgT0iNZmR3Kwf6xHKuN5kxtJOfqYvi5&#10;NpZvBbHjhIqS4iPoomtKsSaan0cn0zolUTvR8PNVai5MLsNWDNr88jSez02ldUYcbdOSaZms5s2E&#10;RF5PVPN6cjJvpiXRMjuBdwuSebckWwaviGczSmjZOomvl07F28eVllPfcHZqMVWqUPoY2dDT1J0e&#10;xt6i+13oZu5BUFqJ9nnKJn4x+CYPkAoYj0v6UuLGniBh5s+Ylq9hwDcPyG5cyeu2O7S2nOf+i+PS&#10;C05xWLT4h+ZbPGw53X785/UV7r25wfUX95mwcAWrtx7g9JkLPL17g6am49y+eYam62dpunSKzSvW&#10;Mqh6FqPql7JgzHoWiUPetuVrqmunEuFWwYja8Wxev5u5C9e2Kx7lce6fkq/QjEI3ygAoz8vXNXXA&#10;LzCMzEQVQ7I1zMyNZ1N/DQerVRwTyjlZm8jpWhX7q1IYlBKBg4MNvQyNRB5mcmGMipbpKbxfnsnL&#10;lcm8mp9BiZcRXja2nJtdxpsZ8bRNz6BtkorWifG8G69MUqbi7dQkWmfJ4MzLpW1+Pm1zing1rZIX&#10;W5eQr1HROG44rRePcHZeNeUJQfQztqeXNvkeonic6WjojFtsBvZRavo6BeAaW4m7aipOCctxSl5H&#10;eM3XWKQsJlRUjHd4Oh/aztH25gxt78+I+fqOhrQo2l5e5+37y1w/eZ6L+w7z4NZFnjRd4Y0yQdm9&#10;i7x+doU7d09y+/Zp7VStN2/J+y6f4uzFa1QNXUJs2hziNTMJUDUyd/0hYrIbCY2egpNXBtGZAwlN&#10;qdQmX5D/4pfkK7PDKROUtV93b6ad+/yr7rrCqyYEeoksVEcyISeO1dVpbKxJYf3AVNZWq5lTnkxA&#10;gPI8s77EiLMdXxHPjQmpvJ+RQevKHFpXpfB2VTL3JZm2Dn1I87Ln0dT+PBunzA6n+Tg7XBLN42V7&#10;Sgptc7N5vyCP1vkyALMLeD5/CN8tWYCxsR1NNy/Seukop+bWkBXsiqGpM7pmntrkf6XrTDfZtg/T&#10;4JaYiY57kCS+QtA/Aa94UTZZM5m5YBd+sTOwd8hnWM1APrSepqXtJK2tJ/nw5giLB9fw4ekVnr04&#10;Iw52F6mJNWxasouZYubePr7Dm6e3OHr4AE23HvHowV2uXj/PpRs/cVbc8u7jPzFv9zkKp3+DV8F0&#10;zNQjWXjoFINW7MctayqGYWUEVEwlsq79xMqvkt/n4+xwXYRuOgrvK4eWXb3CKchQkxsbSJS7C+7m&#10;xlj264VFPwPM9XQw79sXKz0jbK3sCAgOpH++ilX1Gm2jbJkm3L06izcrU2hdpuLDiiR+nJaHl34/&#10;0rx9WFadI42zjFtTynk0vZKH0yp4Mksa9bIaHq2s5+z0ajbW5VIY6IOlnilzp4tjfXWD1uuH2De7&#10;gXhPa+zsvdCx8BTO9+IrHTe6mHpjHhAnyE/BUlx0sKoB74gaNm4+SPOzV3x4+UA0vxgil3hO7V5G&#10;G6d53yo8/+4SFw9sZJbI0w+vrzNg3AxGLTyBU8BQMuu3MGnhd+w7cJrxjbOpG7qQugl7OfzzM+au&#10;PcjOE5c4cO488zbL+/YfIGvuTuKE0nIWbWD8d8L5IkNt0qdhVzGTPHHTygBoc/457SjJVx7N3rmv&#10;uNo+Jtrj+U4ewRSmxTO6UM2kvBQm5aYwOSdRKCiBiRmhTMqKZnpJGvUpYWTFeTG8XMXmehU3pYG2&#10;zsykbWUWzUvVtC3X8H5pPM3Lc9leGUn/cE+ilcG0MsbbUhdfsz74mfYlyESHQFM9QswMSLIypdrf&#10;nZU1xTw8egAeXKH13hneX9rHgfkjJPn2ODp5Y2jrS3dTD9H60nDNfTAVrleSb+4XR3bpOE4evci7&#10;53eFVl7R/O49Pwk6H357lLsHl0hzPSby8zzv3l/i4U/HWTp4GK2vLpNbOZOqcWdxChoj1dNIdO5k&#10;cfgqfAOKMHVMxTGiDg9NLeM2HWLsvh9Y8/N5Dl7/mW+amqjdfoDxx47S+MN+xn1/nEFbTtIvtp6c&#10;9WuJn7qY4Mp5f99w+xrbaOdI6dRHOZop7raLAbpS6gWpcUwtUbOqWMXOShWHBqRydGAKPzSksF9i&#10;ZX8Vw9K8GVYUxozqRL4drKZpRDzvZwryl2eBoB4ZAO3cKHOjedIYzLocN6amBrO8RMXWmlT2KZ/Z&#10;kCHqp4LL48ppkmp4PK2U5jnC96J0OLKC91e/p/WWNMazu9k5YwgJft44OPph5RaufWZmJ9H63S19&#10;MPSOwDpMhY1/FrHRpdw/e4W25y/E4p8krXIBkamjKSoZyuwpE3n56hGv377UDsy9M49YO3M5p44d&#10;xs67Dn3X8fgnTaGnfSqGHvm4htZj4pCDtWchbhHVGLhm4pdXz5QfLzLrzFl23TrJ+vPnqNv3LaNP&#10;7mf8ycMEDJ5L/NhduJRPo2DLZrKFwkxih/291OxpaCYN0/Ij7xuKw5Xm21WPNE08Y4oSRI8nsqcq&#10;hh8GqTg9KJUfB2rYLjJzfHYwg3ODmSyIXzYgiRNDVTwerZbkK/OiSFNdphHpqJZBUE4TaviwQMWz&#10;yWKeijxYluPHkVo1N4en0zwhi5ap2aJ48kSK5tM6PVeqJ5uWlTW0HJjHu/NfS3xD67lvWDamjpjg&#10;UEws3LH3jqaz8lxl0fqGMhBGknwnabqO3mnMmrSEDYvWM2n6DjT9txGWtxc9/0nYRo7DXExSUuUi&#10;QsQHaKrmMHDsQRLSJxKWOgj/lOnouNVh6lMqn1co1VSEdXAxzhHSLIPKMHbOxNK7GPuQLCwTK5h4&#10;9DRLbx1jwJFvKfp6ByN++oHRP/yEY+UU+m88S8na7wkau4rKzUcxSRjw9yarh4GpdmYgJfla1aNM&#10;StNBF1dPb6oyE5ieHyPONJytVdEiOWPYXRHFguII6lJ8GJgdwmQxTeuHpXFuZCqvJmbSMlMSr2j2&#10;xZJ8bUgfWJzJ2wWptM1M5N64WLaVh7E8I4DjYt6ej0/X9on3U2TQpghlTZMQ6nq/vD/v9k2H09tp&#10;O7tTkr+baYMr8VTuFHcNRMfKUzS+M73MhYLcQjHwCsUqVE1x/7GcP3GKn8/fonjst/hUHCF39H06&#10;2w0mZ8QR9LyGYRU1C/eMjThqRP1kbsQifAIOcePR963CwC8XE+8CfJNGYuSZg6FnGpZBeRi6Z0pV&#10;laIn617WUfT1ySZj/jqmi+HKO3KUIReOMfjkCdKWbqVm1zEG7j9D0uLteA5fTsKCNfhWTPv7wwvd&#10;9U3oJspGuQFCe3ihh6L5zcW6m5OSlMCw1Bjm5yeysjyJDZUJkvhI6tICyM8Ip0g4f2RpEksHqDgj&#10;A/Bmcp4kXxI3R0PrQqGdhckfJ6ZUaSenfDtF1M3EVK6OTmd2RhDLSmI5OSSFJ+OyxZyJypmcA9MK&#10;eDeziHcrB/Du65m0ntxE2+ktvD29jdLMJBwDwtF39kff3kf7RNluxq7oK9OxhiVgF5lGzeDFHN77&#10;Iw/uQNbQYxgk7yWu/jqemRswj53Fn8wqcE1ZiV3ccsJLDpI25BjdnEuwCBtEd9tUetjFYOxWgnVQ&#10;CX3tUzDyKKCHVTJ6TplY+BdJ8kXOWiTQyzmDPzlH08UvGZeyiQw6e5FBxy5StvU0CTP2op8/iX6F&#10;k4hZ9DWh82Sgk8dq8609sPbpkLKufWCrcq+VkvgOvYz5oocJf+hsyp86GOAXEEp+cjQj8uKYURTP&#10;9MI4GrKjyFGHkp2WQG6aivyUOIZkhnNwWBb3JijTMgmNzFbzUkzVq6WFPJeBeDElmtZp0g9EzzND&#10;w+vpaezsH86Mkmg2VKRwaXQhj6fm0yxut216jshVkZ3Lamn7egZtP26i5cwWWi5sJ9LHESvxIH1d&#10;fDCw9UHH0osvdWzoZ++PT3IRobn9GTJtG4l5k0mv20LxnPuEDr2GU84xvHN3ClXM4f9nnI+7ZgWW&#10;YbOwixhPL7ciujqV0NU2ky5GkfS2S0XXO4c+9sl0MYvjC70IvjSMFBediLGHVIJHOn2sErWh65hC&#10;P1uVgCEd5/wJBA1aT7+0qfyTexVGqeOI23iI6J1bCdm87jeHlD+eTDH2SWtTbv1RKKdjLxPtxJR/&#10;6GzMn74ywNjMkSxJbn16iAAyglm5kVSqfMhUB5GuiSBDPECGKpJCdQiDMoNYXBbL3oY0To3K4Sdp&#10;wGcHiSGrC+GhUE2zuFhmqNsvnJqWw41xOcwpCGNxSSK7yxL5eWSm+AAZgGlSBTNy25O/ZzptP6yh&#10;9aeNPD2xGQdrY0y9Q9Bz86eflbs2+T3N3OgjA+GZlENK/WhO3n7B3ZYP7DrzkDEbTlMx/wKdXcdi&#10;Gr4Iw+Bp6AUOxzZuBCZB1XQ20UjiciSBefI5akl2uAykchm4hFu2dlbQntYqvjAIpat5HL1sVNpZ&#10;QbuZRdPXMoF+EgYySN1No6Vq1PI9BTgUL+TLsAacR63Ed/M3BO7+muBtn80CrSyfTiPa/MtA7SGG&#10;T+dtleT/ubMSJnzZzVAMVARDC2PYIQndMTCZUdlBZCZ4kxjnS7oqjHxVLMWaOCrTo0V6hjAmwY8F&#10;iZ4cyA3gwfAUXk/J4N1sMV8zxdVOV0lTlUGYquK18PzhRvm8LA/mFMayS8zb+bGZPJMBaJlRII1a&#10;Sf5k2g7Pp+37lVw7sAEdE0m+eyimXiHaeVKUy0gMnAIxcA8hJKeC/pPnM337Nxx/+Ig7bS3c4S0P&#10;2tq48qCNMXO/I6F4Ef3cKzEJrkPPJUd6RjKWPpX0NU+lo1EsX1lES7KT6WOZJIOSJconU2gnh47G&#10;UhG2SfR1UMv3xvGXfj7S6EPQtZHkO2owcBZasomlh4OG8PLF6GSMx2XeNiK3f0fI8n3YDvmdy0c+&#10;7VDuQlF0/hddjbShDMCfBP3/3NEANw9/ylJDWTsslf1DNSyqjKYuI5DkGH/CvTzJj02kODaaQZoE&#10;ZmZq2FGUyun+ydwdmMjb4cL140T7T1TTOkUk5yQNjE2mdVIGT8ancEtoZqs08cniHdbXJnOgLpo7&#10;on7eSPJbV9TRtnsird/OoPXwKjbPnoqOrTMm0lxNJNk9LNy0U7KaeEWI/lbjn15AeGE5ScMbWXH8&#10;LCfvP+XWmzc8eNfMs5YWnr+HF29bOHbjNYPm/EBQ/Ci66kfS10YSahZDT1l3tdCIcVPRwSIOK/9i&#10;LLzy0XVIRkeSqu+swcQjFRPPdLoYh2Lmlibol8Eyj6SDYSDdrcPpYhVDJ3M1/z/pEeGzv6ZHwgAM&#10;4vrTz6+4XWZ+OoGuLJ+SryS+Q0/heyXxgvpP8+H+uasZHboZkxQfzsiyKHaPTBYzFc8MoYuBmdEk&#10;Ko9gMbQgLy6CwSJNF2WlszldmZgylcs1Gl4K8psHJfNqSDIvxmRzT6Tq6TINizWhzBBztindnz2l&#10;ESzK9uWnSQU0icx8NFV6xrwC3q+u5f2OMXBgGi+PbCAtJkn+4TCRgREYS/K7SOK7ygAo03S4xKdJ&#10;8nMJyMyTJlpGdHENhq5xVIxZxepvr/Httac8aWnlPa948uEd+2485lXbB+69eMXefYepLa7CzDmS&#10;fzaJpZNxAqbBJeiIqeonVKJQTGfjMGnCqdopWbuahkjFhNBB11d7g532tVkoX1mF0clCmRs3gT8Z&#10;x/MXWw06rkJnrvHYxA/V5vlXl458umiqn314qzIVq4L4vwjdfNHJlL9qty34ops1rt7+FGRFsnao&#10;oH+Qmq8bEsX5hlIUE0KEozvFUTEMz05icm40a4ui2JLmxYEiLy4MjuZ6/1DuD47jTH0oD6dlcX1S&#10;Eal9/yS+y5tD0sB/HBzP1zX+PJIm+2pGBi3zReMvzoO1dbRsG8Wr3VO4/8Nuegsl2njG0NvZV5Ce&#10;oj2S2UFox9Q/Gg9VuvYGOWUu3MjScgLSioWbI/mzTgB/0QkSRRSOqmQ62w6cZe2xG6w6eZOWd8/5&#10;0Pacg9tGcmFXI3t/+pbcb0/gPmYBZnGV0mATpLIkiTr+MpApmIrk1HGI40s9b/pYR6BjEyn0FC7v&#10;CZaqidBOvdrVRJmCNZLOQl9djWRgLCLpbhP+95SjLJ9fLqidiPjjZMTaAeiizIlrquV+ZWbQOLWa&#10;MeXxHBME/zw6ib3DEhgsdKEK8EHj48P0gcUsH5HOu1Mzub9BkPv9AD5cauTOSpGbe2t4vEGUzJGh&#10;PBin5niyK7dronkllXRjSCQ3R8fyfLokfl4WbYtEbi4upHXDAJp3joLvl7KocQgd+1gKv0dpkW7p&#10;H0dvhwA6itlyiksXw1RMyZhxJFVVk1BRh6a6HovAYP7Qx4gv+zrTXQbgn7t78YcuXsLVCURnT2Tv&#10;kXNcvXWPGQNjWS+959uHV4i8eoNIca5bbz/h+3M3yK0Yi6F1rDTVRKk6kZ3OifSQZOpYyj6pBH3h&#10;fwOJ3sL3PS3jRC1J8o1lIEzCpFqkIiwjtfG7yVeWTz/4UjsRcXt8PhGxsq0MiK6pHcU5iawfksm5&#10;xjROT8xiZnkiJQkRlMVFMyZfw9YJBbz+fjzvjw+j5fQQ2m40wrEBoliG0ralSlxrITer/HjZINJT&#10;+kDLpASeN0bzdFIiLXNE5SzM551yNmtZEc3rBwrtjOftd2vxsLbWnq/tYROMsUsoln6JeCTl0dXa&#10;C09NHoHZ+RSOHkliRTnqqlqyB9fRMHMElY0DtU8s7CUU9YduFto5b7/o6cpXfbz4Uxc7uuq6UZBe&#10;zv4NW/jm5gvsV2wnZtu3XPvwmqfvXnDhxi1eNn/g9Jk7TBy/gvjoSr7S9cbUSvqDqSTbVPjeTPqP&#10;0FI30xg6GEjyjcK0A6CdjFjoSN+v8PcvlFUWoR7tJeI9TL1a2y8b/Nulg58mIdYOgNCQm08gpRnR&#10;bB6Rwb6hySypSqI6KYTyqFAa0xKZqvHj9tIa3uwcROuhkXw4Po4ny3O5MyKSJ4NjeKtcStjfj7eN&#10;cbTOUokhS+DNNIk5qbwT1LcuzOPtUkn+yjJaNgzl3Y65bJk8Bh09MzoauEmT9RV7H4WxV4wkP190&#10;egqOsalEC9WUNI4ipbaKpPIKMgaU039if2omV1M7sYHB08fRf/QwwlJT6GFixZ+7i6/p4yiG0pU/&#10;9Qngi+52fGkQgIm6gWFrj3Hx4UtuP3nLsXPXePmqmeePHvD45i1e337Kjz9eYNi4xZhE5PGVSagk&#10;XejFLEKb/C7GUdppu7uYt0dHk7/dm/W7l4j/cnNE/JBfZoLu2Fs51KDQjTILtFn7BJRCQd362hAa&#10;G8Wg0nhWDtawYEAC9VnBFEYHMyA8mM1FmRwpTuAnccE/ZPtxoX8UjwYl0SK9onmgmlf1MYJ4oaF5&#10;SrI1NM+Rn81JFp7PpEXopllQ/06Z+3xlFa/XjaJpx0r83aWxGbsIqty1k87o28tru0Cc47K0E1B6&#10;anIJKyykftZUMhtq0VRWkj2wXBJfx8DpDaRV51I4qJ6BExq0s0A3yGAojwyIyxCpqavM5+gp4cIf&#10;ZQD+2tdXKsRLgOaAd0ghU+fu4dDRG9y4/Zg7927y+PEtrj6+wo2bTex78IR5+44xY/5W/BMK6SFU&#10;1El6S1dRP72sY+hjF0d3y4h/nXI+LZ/e0Lmv8lgXY7rqKMf3zbSHmDv0NOWr7qJ6ulrwVQdzjGxc&#10;0KTFMEgM1YSB8YyoiqUqPZL+EQHMEsN1tCSdq8Wp3MhP4l5ZkiA9gSfVsUI1kuhJaaCdD1e5Hl+Z&#10;ETqdtqXiaBcq82Rl82Z5Pu+XlNG2sobnW6YytLIYc1flIRbewqee2olpeivTcNv6YhoQjW+qmJrY&#10;ZAJz8oR2hlM6ZgRptTWCfNH8EwZQO2kwxq7O/KWXHvXjZDAmVtEwuVLWFQyZVM/wqUMZNXY0oUJN&#10;3Y0M5f+04I897IWalJmgbfiitwx6X28cAzMYNn0Fe05cZuHubzh39REHHz9l14XzXLh6jaN3LpJR&#10;P0fbB74yDhJKUp7vIP0ppKKdcv6124KURTnAr7zJwC2uVTnCqUR3PXMZAHNJvjIBsURXS77sZMWf&#10;OhjjHhCCOjmcgcXxjK9MYnRBFOPyE5gkimhBWgBf50dyqiiGSxWi20XNvB6joW16pjRTachLResv&#10;ab8DsXWZcvQzm7YVubQuz+Hd8kJeryzn1bo6Tq8cqb1exy4khe4m7pJ4D+1Jc+U6nb7iaA08g7Wn&#10;DZXk+2ZkES98P2jWbLIbBkkF1FDeWEf9xMF00utHDyMLhk4dwuCpNQyZ2p8RM6oZNauOYdP60ziz&#10;lBGzBzNxzjCGN44lMD1FkmfJP3Uz4E+9zfmnXub8Rc+Bf+5tzz/18UTPMRF1zVRGbznE/uNXOHzt&#10;FjNPHsM8IEdMWBJfGgXylYEfnUwC//uoV5bPbwXVt7TXTsHd00CZ99aMLn3NUeZAVOZAV5TPn0SG&#10;ftnXghBVIlmpkUwu17CqNo0l1aLfa1RsEZo5NDCJi0NSuSVq5uV04fJ5kmBlGu5FknDlxrclqbBU&#10;1stl33JROCtzJUReri7myZoK7q4bxLlvluLsqzzfUiy+qTL/uRudlen2zJQZ35zkH/URmRklnJ+C&#10;S1IK6tp6gqQC0gc1kFxTQenYBqGdYYxZOJ7hM4cxatoARk6vle1ahilTcMsAjJTBGDZH9s0ZzLjZ&#10;g5g0ZwQTlkgsHMrY2dNJLiwQE2bNX/ro86eelnzRx5d/6u7OH3SEnvp4YyQD4ZPVQO2CXXQwDuZL&#10;Q3/+3NcLXft49NzSPp08+W/fCqosn5Jv7hXT2s/EFkMr+UeVAdCxaJ/3Vrj/L9KM/9zRiP9HBkHX&#10;yYuI2FBGFGvYOCCL7QPS2T0khe9Hp3JxZCpPx+fwckIur6coRznT2+8yVG54U+44VOY/X5ImyM+m&#10;VRKvzH/etqqYt+sqRJpWs29MHq+azmkvZbHzjdfO+K/Mf65cm9ld1roO/iLvfDD2CMM2NAFvTRYh&#10;eUX4ZeUQml8gAyDoHzKY3JENVE8bxuB5w2icUS9Ry+iZ1Yyd1Z/RM/rLQNQI6hsYIzF+7iDGzx/E&#10;xAUNTJvfwIxFg5m+aBCzlo9i+uKJqHMyUU48fdnTQsKeL/u4CQh9+HMvD/7fbk78sY80734ufNHX&#10;QwDyN23/370JWlk+v/3fwNIJcyd3lGm4dc0c6GVgJ+rATAZA5GdHY/7Y0Yz/p6Mh7n7BlGeqWdWQ&#10;zTdD0/lOmed2aBJ3RqppHp/Fu4nZNE8SqpmZwrvZQjcyAK2LBe3L0ni/LBNWKGgvpXVthayraFpY&#10;zo9TS/lh8UjeP78jyQ/F1i9Je+i4l5mb0I6TuEsn9CT5xu4RWAfGYxEQg5c6C5fEFOKqaoSCsoku&#10;qyJcTJeqfjCBBUUUT5yonYR+iCR4pKC8cZYkenY9Y+bVMmnRCCYvGM6kBYMZv3AgExcNlGQPYvbi&#10;Acxb3sD8FQOZJduLVo5l6cpJzF86i+yiXHrqCwMoarCnDX8UI/qHbo4SMgjdXUXpRH06a/XfppzP&#10;l0+/YOgU3Gru5IGehb32odM9Dazo1Fc5wS5f2ElM2Ffmwv3m/KGDLpHhEcyoTudroZkTgxK4ODCG&#10;x0PiYJSatnHSYCdLoqdLc52VLPQjFbBQmfU/Q5Kfy/vV5bRtrIV1tcL1lTQtqePk/CG8uXSAh7fO&#10;EhCRhLVvIjp2gnRBf3dlMklJfi8rT0zcw4SSojES9FuFxOKuTid10DB8M7Pxzy4guKiKlGHjsIjL&#10;IKZuLKXzp1OxbDr16+YybNUMGpdNFIoZy6TFY5myeJQMwFAmLRzClEXDmLN0rCS/UZI/jgXLGiVG&#10;sWTlGO0E9CtWjWLRstEsXz2ThcvmkFeSj4GlGX/6Sk8kusjYLja/oP7f/OALZfn8kS/KzP9K6JrZ&#10;0U3XTHtNTxfheuWwgzLx/BfSfJVJ6Hv0NaE+T82WIWkck+RfHpDIqyFJtA2Po61RQ+sk4fdpKdpz&#10;u62zM2CuclpRmuvSQlhbLeZrEK9XVHB/gfiBxXXc2DqHd/dP8OjeGdz9g7HyS0DXMRgdQX9PSXxv&#10;cbW9xVwZOgVqK8AhTI2xTxh+GQWkNAwlOL8I89AIAvKKUQ0YiVF4KrbqMoYs3071stWUrV1G/bYV&#10;DN26jDFblzN5yyJmrJ0pCJ/I4pXjJKETWLR0MvOWSSyfxEJB+8LlY1m8YqQgfySrVgxj1coRrFo1&#10;hjVrx7F69XhWrhkvPxtPUWkWZh5/mwLwY1r/7cunhx2ZB2a3KahXJp5Xkt9dx4rufa34SvT/l4r2&#10;72rFXzqZ8M9f9CMtPo45VQnsF91/ZXAqr8QDtA6W5I9RwURB/bQ03k2XxEvzZYbQ0Zw83i0qF7oZ&#10;wJtVVTwVff9wYTaPlw7k7Q87aHt9mTvXjxEUHoOBSwRGbpFi8f3paeRAX0t3elp4aGf+Vx5ApOcY&#10;QGBaESaBkUQU9ydvxHgc49QEZhUSWVyLQ0I+nZ2kMWuqqF6whnXnfuLQ/SucefuY062vONrynD0X&#10;T3D7wQV2b5vNxvUTWbNOmfl/cvvs/9qZ/6fKvvGs+jjz/5qVo1knlbB25SjWrhjOehmU9Wsa2LC6&#10;8RfU/w8/7OjT8ukDlMtKFMmpDEBPXZGfMgCdRAF1EPmlzPr/F+H/r7qZ07eHEaPyVWxvSOPs0Aye&#10;i6lqGZwIY5R7cJN5Py2Td9Mk6dOzJXJ5N6uQd/PLeT6viMfz8ngtVfByaQFvN4/nw6VjvL1/jis/&#10;HSQoNFYSH4Olb5Ioi0C6S+9R7opRJqbUs/ejn1RDH2tP+jr60dfVH/uYZFE6w4kvG4BbfAb+aSVY&#10;BKfypUUg5qoyHDLKmPfNPh5/gGetb7n//hUXWmHjdwd43/qQZ/cO8/zx11y/uoa9e+aza+tstm+e&#10;w5YN09m0dhLrVzVKwtsTr2xvWDWaDStGs3GZMvv/SGJLxmh1/f/0Y76U5ZcH3CWN+KBc09MeSgVY&#10;aOmnm4611vm2HwMS+ulghpVUx/SqPHYNzuHUoDRuNaTzdHgWrydm8E45NztJEj6tmOYZhbTMLqR5&#10;viR8Xi7P5mXxStzt21UVNB+YT9vdC7Q9usSlY3uJiU8RZROOtZ9G+3hGZdJgZT5cXUm6iVuIJN9T&#10;eoEbpt4RdLfzprfyPLSETPzTi7CPTJZGXISxn4rujmJ4ovMxTSjAJC6TFT+e5GrzKx68e87j1mZe&#10;vHvKB25J4vfy8skWXj/eRPPD/by6s5+rpzdwdP88vt42WQZjAps3NrJl/QQZjHFsWjOKTTIAm2Ug&#10;Fs4d/W/T9f+W5dMHGXsntynJV2RnD31LWVuL/rcS/hfT1c2UP4nz/aKHHV/KQDhIjxhQmMeCujJ2&#10;1pfxQ0MhJ4fncG1cITdH5nJtRDb3JmXyRjlsvCiTFnG3z0X/P12UxbO1Vbw7uYq2Jxd59/giTZd+&#10;IEGTLrwejrm3BjOFeux86GsuvcjJHzP3YAwVyakc1zd3Rt8zFDP/GPq5BmATppJByJZGrJb98Xxl&#10;4Y9BaCrGMbmS/Hwc08vYfuka51895fG7J7x9f49WLvD86de8erqdt4+28+rBFp7d3cjjpu08vbOH&#10;h7e/5ofD89ixZTxb1ioxkW1rZSDWjGSL0M+nfP1/frSjsnz+UNO+Zq6SeOF8PcX92mgbb0990brd&#10;RXrKACjH/P/S3VpkloX2UnNTQyuCnT1J8veiLj2KSXlRzM4PY4VyoW1jKm8XiNqZL3Q0XySpSM/H&#10;MhjPNg+m7eoemptO8OzmcR5c/4mcglKhlRBMvNQYKg8REo7vY+qAjq0bho6+WHiEytoPfddATAOj&#10;MRHT1cPBW8xXLHbhGgw9o+lpF8KfDISqRJr29UlELzAT89hiTCPT2XnlJk1PL/P2zWlamg/y5tVO&#10;Wl7uhCc7ePlgB0/v7ZDk7+LxnW94fHcPd25u4dTxWSycU8KxQwvZtb6R7ZJ8v6z2PDn8ez3UVFnE&#10;nf3yOF8F9UryFerpZWBDDz1boR9pwKL9O8oAdOhupT0e8pdeVnTtY42OkR1G1g4EBfhRrAphTG4E&#10;jTkRHByTxdWxsbTMF4c7P4mWBem8XFbK628mS/K/4e15iYv7eH3zFIWFZSIzwzGS5Pey8sfSM4Je&#10;pk7axOs5KU+L9cNUKkDfXZIfFKulG3dVNgbe4ThGpdPXPpjekvw/G7jSy0G2HSMw8ElBPyADq6h8&#10;bOJzuP30Bo+fHuW9JL/l9R7evdxP63P5/qfHefXkJ14+Pi1UdIoXj3/k3u09NN1aw+njc1i1uJJb&#10;Fzcycc7c/3l1899b5EN/eZC1knzlgFsvQ1u661oL+m219NO5twxKb6GiPjIY4oa76dhiII1QmYDe&#10;39eP+swEhmj8GZ0SxNaBIkmHJXK9MYa3c1S8WSCUs6I/bSdW03pmI83fL6H1xFLenP+a2qr+6DiE&#10;YeClkrXQirvyXEwPUT6+GDj70s/GUxqvN73sPeju4KM9vBxTVo91uArrYLUkX/qEVRB/1c7870UP&#10;mxBpzNHoeCZgFJSGeXgOXglqXkqzffHiGC1vfqL51QVevzwnVXCN1y9uCg3dksTfkLgk8vck9259&#10;w43LWzl9bCETpvT/JfH/7g+y/rR8+gKrqGrtPbvKIPQ2tNMOQDcZgM66yq35tqKIbOikK4OgZ4eO&#10;hTOW7p64urtrT8BPK49hTLofa2pTOTIig58bVTwX4/VycR5vNg+n7cImSfoK2r6dTtvhybw9vpLy&#10;vFxtAvW9EultGyh04yuNN5juxs5CR8oTSJTjKN50t3HjK0tnesjrsML+OCdkSbXE0dc2lB7m/nxl&#10;6MqXhjJAtiF0l2ro4yED4J2ISUgWJkEaglLTeNV8R5J/m1dvHvD8dROvXkvSlSdSPbrFs4dNPL5/&#10;ncf3LvOw6TS3rh7m0vkdf+N59ejyj6n6j1k+fZGJX3Zbl97m6Ju50EP4v5vQUVc9acIS3fTt6G3i&#10;QjepDH1rV4zs3bHz9CEjIYAF9SpmF4dpL7C9JC720uRCHs3M4u3iIt5uGSXJ30jb9wtg51he7xvB&#10;C1lXalLoZuYnJiqJ7pZ+dDN112p75VLB3mZuQkk+dDZxxNgrnF5CQX3cAskYPBHXhDy6W0svcImk&#10;u6nynB5POhh4yoCF0lPQ312oqI97jAyAVEBAKuYhyZy9dol3kvQ3b59oHwfzShL/4tlNnj2+xpOH&#10;l3l0/yIP717kwZ0L3L99+pfE/y+ZQUhMwx8/faGhZ2pbD0F3L0FgDzE+PaQKukkD7irJ17VyR9/G&#10;A1NHL4wdPLH28iE+Nojh+THMrUhmaXkKF+YO4tK0Ep4uKBSNX8T77ZL8w7Np2zMatg2SqOXhknIK&#10;IoPoYuSBjpik7uZ+dDVSDjG4omvtLdsOdDV2RN8pAF3nQALSSzALikNX+kIHS0m2iTu9rAPorE28&#10;Ox1lrVRCFws/Olv6S2MOpZ9nHIY+0swDkhg0fgy0PODF60eS/AeS/Ju8fHGdZ09u8OiBkvwLPLh7&#10;hru3z/4t8f+rpu1Qls8nrDHxz2/r1Fd4Xzneoq9UgJ3QjQ09je2xcAvAyMYVC1c/rH0DcfZyoTwr&#10;QXxAPlNzkzg6pY7n60bxaG4+H7YMpG3rENp2jaJ1Y50kvoa2TWU8W1RKvIdIWF1H+knTVRDcWeij&#10;i4GT9n4srcSU5PeV3mIdEIee6H519VBsI6VabLzpZOJGT3MF9UJJkvzOxuIDrIPpbOpDJ9nfzSaQ&#10;3k7h9JWB7esWgSo7nTdPfqblrfIUqns8VyhH+P7Jo5uS/Gs8uHeJe5L8T/+/iJH/dRPWfFo+n6rJ&#10;LLS87a/idrtoud9OBsKRXib2WHkGomvhgJWbH/aBYTgFBhAS7EdBYgSTK3JYOyiHpoUDaVleQ8uy&#10;Mlo39Jeopm1jBe/Xl9C2ppg7C4vxtDTW3u7Z1ciTHiaSUH0nbfK7GDjS1cBeuF+5RNwePUd/MVqR&#10;Qk9RWAQlirz0pYOhs1SNVIqZtyTfTdDvoaWwDvJZygAoj3XvZhFAT0sZBHt/sgUU90+t483dH3n6&#10;8JIkXnj+yW3u3bvO/QdXuXTlb4l3+N8xVdOn5fNJyuwShn3o0MeCzjo2wveOgnwbSb4fZi6eGNg4&#10;SeJD8Y6MISwumvAQL7Lj/dg6sZpbcwXli2phYSnvVhbSulaJfFqXZfFhWQ4XxP1aGejQQ1TKl33t&#10;ZO3ennjlsS8y0N1k3UXkroL+zkJBRsplhJJ8Yy9BskMAX+rLz41E3wvFdJD1l6J4OptI4pUBMVVu&#10;IZUBNfOhu4kPfSzdaGzI5Mn+Rq7tnUawpzFff72dJ8+aePjkEqt37f5F1SjXOn1Mw//e5dMfpEQX&#10;fUm8kb0g31Y42QF7vyBpuC44ytrRPwj/6EhCo3zJSg2jTuXL5SnltMypoG1hOe8l2e9XpdO2Oo02&#10;5QzX0nQOTVFj3Le3OGo3OvYTNaWcQhSkK8f0O4nCUvqLEp0M7Ogo66+kAgxlAIw9w+mknHA3lKqQ&#10;39GxDZZtoR6FsqR/dDYW1SPJ7yIV1V2oqIeJr0hna3ZKJb7aVc3dncP5esVIPN0scHDQI3PQzI/n&#10;YZX4TzA93+eLIOGXiSn13BNauxlZomftgom9p5b3rdz9sZVK8A0OIDE+hPzMGEaWxLMox48ns8t4&#10;J/TyTpLfukK5nUhFiwzC++UaVlZH0U97UM+ZDn1kUI3d0LPyFofrKtUltCNo7yzU01HQ30HiC+k/&#10;/ax9Bc1SKUJPCu10NHJBR6Tql/IZ2ltGZTC+ks/pbOQstCViQZpwd6ksM2NTmrY30ralhFdbKrm3&#10;opD7h8d/pmiUS/3+k01M+WmRP+5XU7LqWjkL5bhKuGBo5ybJ98HVy53szCTyMyIZlBPG+v7xHCgL&#10;5MnUZO2d59rbiFakah9y+mZhMiPVIicliZ11nMW4SU8xcMDUKUh7bMfAVjmZ3k4/SuL/IrTXRZKt&#10;YyOKyMSVjkqiP4aefSh/1XFsf23oKNwvgyVI72hkQwcZxO4mDmSEO/FsSz2v1+fxYn0R04bV/UIz&#10;Snz8N//zLr+djNgqJK9NGYBe0gMcffxxcHEiIsyHhqp0hkvy11bFs6s4gPtTUiX5qcL1ybBSoR01&#10;z+enoXExbUe9jtCMjrUgXkG+p0hZV/qJgesidKMk/ysxdsq5XQX1XZTzvILqDjJQHaQpK+pIT0zV&#10;F/2Ui6IE/XqyXxRZB2XQpCq+kvf2MTLkzOo63m3KpmlVwa/QLvGffzLizxfhxV9Nw23o9i+tOmbW&#10;Ije9iIwOJSsplAnFcczP9edgTTQ/DY7g+dwU4X0N71emSPITuDU7HR8rQ1E6glQ9SZo0c+VGCB0L&#10;d/EOyh0pLoJYJ+FuZe0iktJNnG4AnZRzvAry5fe+Et/RQSpHR5yxkvy/6gn6de3pIlXwVT9PGTRP&#10;esngpsa6cn9zKUn5gz/jduX61f9C03D/dvn8H1HCPjS51Ss4EBsbc4aXpjM9K4gD9TEcqfTh3pQ4&#10;3i9WCeUk82GJmhMTMrEyMaeToPorHeF2HXuM7QOlgftL+AmVeWGkPPLLVuF4N+0JFQMnaayC+G7S&#10;bJWHIHXQs9eu+1r5SaId+FJed9AVL6JUkp5wvTRtY50+ROWN/NXf+V96AvrPF6ek0fq/+sckrMLy&#10;25xtbZlemsT3Q9Ucq/Hh1WzlUb4q3gn9tMxJYkN1An2l2XYUuukoiessaO0unG7tITJSkm0oOt5K&#10;JKWR9IA+lh70FjrSdxQ3LKhX7lDspNCOkmxBfzfZpyT/r4L6DgpFyXZv27BW5UDh53+XvXr0zI9/&#10;9v9Zi03iyL6f/6OfYnhJaeuRsgBaF6TD3DheL4zm9aI0xqQECKWIYhGq6KJrK+EsSXPGyDEEHTtv&#10;9IVijF1CtBJTuRe3hzheQ0dxr4YK5wvtCN10FGfcSU9+ZqI8HMOFL8XxmoV9unzvb2GvHjPl45/5&#10;f/7ioBqz+LcJUCI/v7rt2OTk1hfzUygLtpeEKg3yY/IF+Z0k+YqaMXIWurHz115IpTRa5frN7pJY&#10;JfldJPFKk/2UfH2PlFZxo3/3XYJy7BNHBX78k/7vW5w1o4wFdcd+m5jPwyq6vs3AK7VNxymhtZ/D&#10;v7Ra+CS1+icVoC90088hmJ62wa39XGJbDbxTWq2jKtvsVaN+93M+hXzf8I9f/4/l88UhaUy2IPL+&#10;7yXt/0OsUCTwx6/4x/I/sihHUe1Uo4cIYufKwGxXDmiJlH0o0Sxx1V41+lv52SpZTxCnnaKcd/74&#10;q/9Y/k9a7JNH9nZUN/rbJ40u1noZ1ZhvZOCbfqfa/kNC+13yncp3K3+D9m+Rv+njn/eP5R/L/9xi&#10;nz6xk71qbLww22xhuEu/B77/CiEFckn5H+ySRico/9PHf+8fy//ti5NyJlojuko1WvvMlX9rOKlH&#10;fPBMbWgLyq5tiy+tak2vKWotHppH7dgM6hozGTAum7rxmdSMS/+7qB0v75mQSf3ELOomZlA7IU0b&#10;NY0p1IxNpnqMhurRKb9E1cgUKkYkUzpcTfHQJG1kDUhHVZXT+i+lJa2h4oh8Mge2uSSP+N2/9V8L&#10;7f8smlLJwcd0/GP5P3FRpICw3zAZ9Cu/BcHvhV1cTZtNeEabdUBEq42XG3Z+ysw4LjgHe+IY4I5f&#10;XAhBiaHE58aTVJhAWkUSObUaChrSKR2aSfnIdCpGpVI5Oo3+UhD9x6ZT3ZguoM/Qgn7ApGzqJ0kB&#10;TJJCkBgwIZ368fLzRqV4pEjGKr+n/L4Af1SKfF6yNpQCKBmmomioWhsFg5PIH5RIXkOCNnIlcgbG&#10;S3HEk1CeLoVR0uaZ3j4r8r8hrig5+ods+i+82CcoJ3N+fS7h98I+fuAHu/C0Vls/P2y9nLH+GDbe&#10;rtj6COB9PXAI8MI5yA+30EBtuIYG4BoSgItE+2t/XMN88Ir2ITQ5mLi8cDKrhZ0HpVM8OF2KIZnC&#10;QckUDdZQMVIYfny2AD+HgZPbY8DkLAZKMQyckCXgF+Ar3aExjaoxKQL8ZG0ooC8bIaBXmH+4AH+Y&#10;mkIBfr4AP0+ArwV8Q7ysle1EsrXgjyOzPpbMuhgyqqPI6B9FVv8YUspUhGUXtrolD/7dnPw6xEdI&#10;Lj+m9R/Lf7bFXj3K0F41Zs7vD1572McP+GAblNhq5eqGlasjli722jB3tsPCVbmsyAkbL1cBfnvY&#10;+rpj5++Jvb8APzgQz8gIvKPD8YoKxz08RAAfIuAPk6IIleLwl/e6Yx/oiGOwHR5RbgQmBRCVEYGq&#10;KJ7M/hpy65LJG5BCyRAF1IrkyRbg59EwRSmAPIlcbTdQ5FC1AF9h/E/gLx+toWyUmtKRKgkB/XDp&#10;LgL+vCHSaQYlkC2gz2qIk7WynUDmQAG9RMaAWNLrBfi10VKM0WRXx5JTFUNWmRRCgRRofhhZBRFk&#10;FkQTlZnd6v7fKQYlx0quP6b9H8v/jkUGwke5OvK3g/Mp7OJqRapEt1o4WwvA7bByccTCyQEzB3tt&#10;WDgqr9vD3FH2y9rSXUDv6YGtt5d2QigbHy8BvoA6IADbAD8cpADcIsPwio3GMzoWl7BIAXo49kHB&#10;Er7Yh7jhEOqMc6i7dANf3MK88Yjwlk4Qpi2AjCoNOVIA+QMVza4RYCu6X5E+wvyTFODnfAzxCRMz&#10;qZICqJQCqJACKP9UAKNF4gjzfw56JZTtLG0BSKF9BP0n4KfXRJHeP5KMyigyK6LJKAknPT9UQB9O&#10;TmEk2YXSDfLl53mRpBfIOjeSqPQsKYRB/7pMas+9z8fh+MfyH7kox4lFh979u0GQsE8c+sHG/19a&#10;LZ1ssHK2xcbJHmsJSwkLBdgCdmNbe4wkDK2tJCwxsrHG0MYGUykCM2cXTJzdtJfTOQWGtIewub2/&#10;ImtCZC1yJywMez95HRwmOj+JUE0aTiHhAv5QbPz8sVWKJNAfeykSe39f6QR+OMprRRZ5RoUQlhJL&#10;fF6igFBDSmWcyBSVgFoBf/bHELmjlUF51IsMqhyXRfnYTEpHp1MinqF4lIbCkaLrh6oE+CoBu8ia&#10;hiRtZA0U4A9UZI7EANmul0KrFeDXtAM/TaROamU4aeVhpJYEk1YUQnpRKJlFUgxFIoFyIknLjSU1&#10;J1a2o0nNjpa1/E52FClZkURIIThrhv9d3rUhY6KMzcdh+sfy77E4asbGCLs8+72E2/5LTZu5R1Cr&#10;iZ0lpnbmmNqbY6aEbJvbWmJmI/ttrDAWgBsLwI2s7QTwStigbyXgV/bZ26FvY4ups6uANUjYPRj/&#10;RDWesfE4h0fgIuEcFoF7RBQ+cfE4BIZi5ROAQ1AYAUnJuIZHa8Fv6e2nBb+NgN/Ky0sbNj4+IpmU&#10;8MUpOEAKyVe8QADBmjDi8mNRlYgGr0kSaZMrYC+gYWqBaH5hfNH9A6bkUSWFUCayqGRUOkVicgtF&#10;6uQP/8T0n9i+fVth+mxh+mxF29cJ238EfZpInHSROGmKvhfGTymPJLksnOSSCFJL5T2lSSRlx+Ie&#10;7I57iJc2fCP98YsOJFBMfEhiGBFq6QDJ0cSkxxGbHktYakarm+Zf6QYyVsqYfRy+fyz/I4t9/PBO&#10;9urRm34vsVZhhW2Gdi6tBuZmGFtYYGptLeC2xETAroRSAGa2EjbKzywwsbLASAG5pTUGEvrmNuia&#10;ydrKDmM7Z8ydPLHzDhImF63uHyHAjhA5Ey/ALMEzPomglEwCNakEqNWynSqFEIWJmxdGrh7aAnCL&#10;iMFRisDSUxjeP0RMcYBse0vI5/oK2KVzOEox2flIN/D1w87PV7qAH/4JEcRkJZFalkF2nWj/4WlU&#10;C+vXTMiksjGV8sYUAb3sH5VG4YgUCkZoyBsmoB8icmaQyBnR9Mr6E+gVWfMrpq/+CPoqBfhxpFXF&#10;k1wRS3JpDGopOFWRgDgnhricJCngaCnkAPEowSLpQqT4g7CVzmbl44eVt/IYOyV8sPbxxVqK2NpP&#10;itlPKXTpbMGRrc7x/X+3CJQxVMby47D+Y/nXFgf16MrfS6BtXMMHIyf/Vj1zCwwtBMQSJta2WNo5&#10;YuPogp2LG/buLti7KNtiUp2csLK3FfDL+wT0RgrgzSwF9EoB2KJnbqd9cpC+uSO6Ekb2HmJwA7Bw&#10;CxTAhgiAI/GLT8MjWkWIJlMAWkCAdIFACffwSMzdPDF2lO/0CxbZEyFm2B8zVwG7h3yGMpWms3ye&#10;uzC+0gW8AwT4YaL5o7Xvt5ICsfL0kc+JwCcmhpjMVAGhmoxq5VBlFpVjskXLp1M8MoWiEckCevEE&#10;w8Qci7TJEmmTKWyfqeh4ifQB7ZFWn0B6XQIZNfGkVsWRXC6SpSJe2F22ywTsZfGoS+PQKOviWOJE&#10;w0dmRhCdFUeQJlY6mvxdvvK/+4Zh4aPc3x8sEfQxgmVfe/xtn4RPoDYsvAPlfwzE1ksKJyip1SFx&#10;yN+NX3uMrvw4zP9YPi2SlDW/lyxj76S2ngaG9DY0oo9EbwMjeuoZ0FffmD66hvTsp0/3Prra6KVj&#10;qI3eukb0leinZ4SOvE/P0AQ9YzP0TS0wtrIVve+KrZu3SCIX+VwzehmYoWMiXcDUVgrBHhMHd+2d&#10;2g4+Qdh4+OIaGIZniIBUjKxfZAweou+tXN3FDLviLAzpIYWggFwBu5GjB8bKfLJSFIpfaAe/wvSK&#10;bwjXdgQllELwks9yEWPsGRkp2j8BVWEKufW5FA7NpWBoBgXDUkXHp5AzWCOMriFdDHH6QNXHULZl&#10;X70SatJqNaRK4cQXRJEkwE4uTSRJGD2pIA51YSKaEhXqokT5jniS8qOJzYqQ7wyViMQnNlQ8SpAw&#10;eiCmym37HiGYewmwtSHglrWFAN1CKQBtfHr9t7CUXFn5KsUTLN1A6RaBOETl/ivGePSaj8P+f+fy&#10;Uc4c+m1irKOr2/pa2KMAvpeAXQnttr4CekN66OjTo6+eFvz6xpYYKFN3K7cdGdpoQ9fAAh09U3T1&#10;TdEXYBsYmWFoYoGBhI4UQD95rWsi+0QmGSsG11IJ8QHazmCFpYOjhANOHu44e7nLWgDu4UlwRDS+&#10;YnY9A0UWuXti4eSMo2h4J19/dKWgjKWgjJ3cMXURfS+srsgchdmVtVdkrLYz2ApAFNAr226hUdqf&#10;K2baOzqG0GQVSSUZ5AzIawf/ENkelCpSJpXMgcmkDRBDXJdEcm0CmppE1P1Fm1clkVieQGJZAkkC&#10;9ri8WKKEycNTwghKCsQ7yhuXIBeiM6KlAFSkFqtJEHkTlRZGmDqIgLgA/GKCtecpFHlmJR3L0lNh&#10;cX8Jv/YQuWMhMk0b2v3S1bTRzvbaULqFgN1K/hdrCVuRSo4BgXiGhRGsdEnNr+9zUEIZ+/+rZJBt&#10;4hgLqfqrv02ERUhhW/c++vTsa6BlagMTU4zMBJwiT4zNxISa2sjaFiMTa0yMrTCXfZYWNliLdLEy&#10;lzCxw8bYFntTa9xlX4C9A2EuDkS6OhDuak+oiy3BLnYEOMva1ZYgJ2s8bUxwtjHCyd4UJ0czXBzN&#10;8XS1xt/DngAvB4J8nAkLciMm2INIXyeC/V3x8vXA2kW8gcgqMxdXjKRQDOzsMLC1E8lkj6GdPRZi&#10;lB0EMM5SJHaiiy3dPbRrWwGSvQDERQpIOf5v5y+AEf3sIgDxTYgjMitN9HgheYNLxKjmkFGfLhIm&#10;hdRatQBdhapKCTVJ5YnEilYPKQ4jsDhcIoKQwmjCsiMJSAgiOD4C34gQvEKks8hnB8ZJIcSHEhgv&#10;P0sMEbD74h3pRURaJOnlGaSVpUtkklyUJqY3g3hZx+SrCcuIwS8pDI8YkWqREXjGROMRG4ZrlHSw&#10;0EDpFBGyjsVKPIy1vxKBWp9gL6B3CvAnKC6S2BSRV5kJJGcl4J1c9ztdYPRVBRMf4fF/3qLco27/&#10;2Q2in8LYN72tY09duvUxoI+wtK4wuL6JMLmZOUbmEsLMJrI2l7W1pQUOYlg9xLh6C2h9rQ0JtDUk&#10;wsmUBE9rkr1syfKzozjAjupQRwZHuTI82oUh4Q40BNswSGJ4lBMj4zwYHONKRZgN2YFmpIaYkxJl&#10;R0qMg4QTmmhn1BEOqMIc0US6oAp3IzHcm9iIAIKDA/BUTKuwupm9Eya2yuFSZwknTKVTmNg5YCav&#10;LcV32EhnsPHy1oYCfhsBuQJ8W2FPRQ64hImZDgrRAj9AlUhYerKALl1kSzaZA3IF9LJdmyygTyRB&#10;9Hq86PX4sjhiimMIL4wkMC8Mn+xgvDMEzBmh+GtCCBagqnNT8Rbgu4aG4hYeLuwfI/ulGKIDCYgN&#10;kgIIJCghAE2BikwBfnppCmklKWRVZJAlrzNLU0krEuNdKN6hRKRWWZZEPmnFWaTKz5KLNaikMBJy&#10;0ojPUTyQmojUeEJV0USmxBEh68DIIOJlW52eQKpEekYcmQL+jKx4AlKr/r4DCDb+wx6Q879rcVCN&#10;2frbf1TfU932ZW8DvuyhR+c+iowx004d3U9ki66xIk1EjpiaCcubYmFujIOlsTC0MZHOpiS7m1Do&#10;Y05NkBXDIuwZE2vHpCQ7ZqU4sSjNhZUZrmzKcWdHvgdfF3pxqNSfw2V+HCz25mCRF3sKPNmS68b6&#10;PHdWK/MCFnsyN9+TyVkuDNfYUxdrRWW8HeUqJ4oSXMiQQokV8Pt5O+Dm5oiDMLqdyBprRwkHVzHS&#10;AnQHJywVwDu7YCGdwFReW7t54Cpt39lfjJ+vSAYPD6ykCKxFHimhgN4jKga3iEj8kxKJzE4jOjdZ&#10;ZEs6Kf0zSa/NIKUmWVg+ibjSWKKLIokSwIeLlg/OE32eIUysCcYtMQgvAbNXlC/+MQHECtA8IoV5&#10;Q0NwEhOtnHWOSFERlBgtwA8hKiUGTa6YZQGxAvLsslTyqzIZOKKKgcOrqB9UzIBBBdQ05FJSnUFu&#10;WRoZUpBpxVIQpSoJAXKZSKeSNJFPWbI/k5TCNFIK0sguzyZKFU5EfLCAPpaUzDhSM2O1gM/MFuBn&#10;yzovjpz8eCn08r/vAKrR2z7C5r/uIjpu9G//MbPgIi3gv+pjSEcBvPJs/q4SvXTEwIph1TMwwcTE&#10;HCsLS+wszHGxNCPE0YY4ZytyvKypDrBhlIB9bpIbq9O82ZLlw65sD/bnu/J9qRcnKn05Xe3PhboA&#10;Lg4I5PLAAK40BHJ1UBDXBwdzbUgIV4eGcXl4BJeHRXBlqMSQCK4OieJMfRjfVQazqzSYVSVBTM31&#10;okEKIS/WlrhQW8ICHfD1ccTeyRZzRdI4OIvscdMC3krAbilhLLLHUgrDysUdcycXrRFWZI9rcAie&#10;ERHY+bWD3jm0/YyvAsyQ5GTC09IE+OnE5KWTKHIjpb9Inboc1JWpouNVxJUkEF0YS0ReFCE5Ufhn&#10;ReKRLFIjIQJnkR/u0cLuId4EimZPzU8XORMuBRWFi3K4VeSHlRShlasrLgHynrhQEkR+aHITSckV&#10;GZIThypdjHFqBOqUCNJE4hQK0xdXpZIj3UCdIxIrJ5mcqgKypEDSq5JJrZCQ7hCWnIhPdByBCeJR&#10;cnJJLSogQh1DbFosKgG5JkfMdna09uRYRr6wvhjs7IJ4cgsSyBPjrYRf6t9LIOkAYz7C6L/OIlWb&#10;9Nt/xCa24YPy2LWOyqRzEsp8l137GdGjnwG9dfTQ09PDyFAfa3MjXG3N8Rf5EuxgTJyjCcUiXwYF&#10;OzI50pXFCW5sTvFib6YPh3K8+KHAm1PC5OfKvLhc6c+1miBu1AVxs15igMTAIG4J6G8K6G8ODebW&#10;sBBujgrj5uhwbo8K5+6oUO6PDOXRsDCejYzh0Yg4rg2O5nh9ODvK/VkmnWBcusiiREdSw+yICXLA&#10;388ZFy8X7D1cBOQO2Lm5YOvqgoObG+5+ImcUZpeCcFU0r5ePFvwmYobdFLDLPuX4uKuwvFdcPJ6x&#10;cQRrkolITyMqO5O4/GzUIitS+wvI6otJq8kT85pKgkiRaDGowZnR+KcLi2vCcIwLxy46CruoKCkg&#10;xTT7ERIbSkFZHnHqJPzEQLv5ie6PFLaPTsRNjKezrw+h4gGSMlRoshJJlgJQC0iTNNEkqCKJTwon&#10;Nj6A4vJUckvk92Kli4imD06MxT8ugrDUaDRlKaRUihfIT8EpJAQb3wjR9dHSzeT/9fcXSRUmXUeK&#10;KUcprnhS8xLIFKBnFyaRIxIqtyiRfFkrUVCsknUiGQUpuCUP+xVmtKFMlvpfYRGzsvO3f3xv64DW&#10;TsLyXfq2g12JbrLdXUDfR0dfQK+DmZE+9uaGeNqbEeZuTqK3kUgaXQq9DBgVbsM80d4b1e7sTfPi&#10;+2xvTgjgfyrx5owA/ly5FxcrfbgiTH+9NpBbdcHcGRjKnYYw7gwScA+R9RB5PTREG00jwrg9JoLb&#10;jeE0TZCfTwzn/qRwHkncGObHzeEhUhSxXB4axYn6UHZUhTKnKJiBiW5khzuJ2XXB399FwO+Es5cr&#10;zp4CcndXkUEuuAnru3p44+gpgP+o87VrkThOYgJdQyOwFfA7BIfiKcAPUGsITUkhIiNdzG0GicX5&#10;5A6soWRYPcVD6wT8ZYQL4walizTISsJXE0lIZgzuIieso0IxD4vELDgcU0U+ebsTFBVMcWk+miQ1&#10;wQFRBPjG4B8cj29wDPauPthId/ILCSROEytSRAF+kqzFgIoJVWkSUCXHkZAUTLoY5cJKDVHqIDyC&#10;lbO5oXiEi27PUZPVP5ucmlzisjRSbKECfAX8Iq3Et7iFBonOj9VKKU1OvDB9All5ScLsyeQXpgjI&#10;U8gTsBeWqD+LpPYoTpTukvOr57q0x2eTF/5nW+w1YwN/+wcbB+S1falMxSbs3knHmC46JnQXWdO7&#10;lz79eutioKOLpbGhVs5425oR7GRFnLsDaWJSC7xMqPM3Y0q0AysSXdmV4i6A9+J0kQ9nS30lZLvU&#10;gwv9fbkiYL9eE8hNYftbtUE01Qdzb0AIDweH8WCEAHtEKE2jBPRjQ7k9Loxb48O5KWC/PTmCe9Oi&#10;eDAjmofTork/JZIbYwK4MNida6P8uSvvuzLCn4PVHqwv82FWnh8D1T6khroR6O2Ep4cjHp7OuHtK&#10;IQT4ybaPhIDaxQtXMbBOXr5aKWTh7IaVu7fofNHi0Ql4x6mF8eNwk233eLUAOZ/IfGH36mqSSvLI&#10;G1DO8BljqR3bQE5diRRHPLaBQRh7+tPV3JF+Tv4YeobTx0HWbuGYeEZi6h6ufeCEjVc0bsFqAqKz&#10;8AlPJzQhD/fAGMycfDC08sDYylO6QJQAP1MYP1OAn0JqdooAXfR6uniL1GSSM6QAUqPIK0smuzSR&#10;dDHTMel+JBWEkVGpJrs6i9zacjHNGmz8BPgBkVj7hUlBi9GOiiBRzG5yvkpkVBzpwvRZAuicUmF7&#10;8Qd5pWqKS5IpkQ5WXJxMUZFIKomSItlfKCFdQImgtNq/lz+CsY9w+8+xyB+14rd/ZC8r39YOAvqO&#10;/YwF9CZ0FOB37mdIz7766OoYYGZohL2ZCd52FoQ6WxPrboPG05YsH3vKRcePj3JmscqLTam+HMj0&#10;50ReIOcK/blUFsClcl8uVfpxpcafixKXakXHi7RR4qro+hsNImlEx98ZGc4dYfZ7E6K4PSmCW5Mj&#10;aZoZw725CTyYn8TDBUk8Xqji6SIVz5SQ189l/wuJ53MSeTI9lgdTovh5ZKDoficWZDoyQuVCVZIf&#10;qVF+BPoI6N3tcRXD6+npKtvuUgQ+hIiu9gwMwV0Y3k3CzFE59OmOhbuPSINIfBOS8UlMxi02iYic&#10;IsLyCgnLLyC5ulIMbTnVjUMYt2g6o2ZPZPDkRkqHDpNiScHUIxzpnvSwDKKndShfGnjQxdSPjkZe&#10;dDR01z6kr6ORG12U6atM3ehh7kEvSx90bMLpax6OjkUMOpZRGNpGY+wQjr6VNyYO3iLFfLDz8Je/&#10;NQK/iHjxCXEicWKITkkiuyJPq+vz6jLJHyhGd2AWBYOKyKktwTs2WnuJg21QJHbyf7mGRxKRqhGJ&#10;kyqg15CWn0SWyLPcYo3IJg0FAvZCKabi8iRKKgTg5YkUlSVIh2qPIvExJUpIoRQXiUzKyf499l/x&#10;EXb/+xYH1Qid3/5h5qEl2pm72yeQNtSaV4Xplcnluksh9NMxxMLIBBcrC3ztzYlwskDlbkWmhwWl&#10;/tYMjnJjWpw7K+Kc2Kn24LsMX05lC8AF9DdKArlW5s9VMbCKrLlSJ68HhnBtUKiY0zCuDwvn+kgB&#10;+NgokS+x3J0cy52psp4Rx91Z8dyZG8/9hQL4ZRoer0jhycpUHq2Q7WUqHi+VAliiFEASzxYm8lyK&#10;4OmcBB7PiOXx9Biuiyza29+bGSlO9I90ICvCk/hwAXmIF15+7jh7OMnaG2cBv1eAMHtImIAoCi+R&#10;NjbC/KbOovNdvTH3CsBRtLdnvAYPiZDMPIJz8okqKSKttj/lo4ZQOXIg01fMY8H6ZQyfPI4RU6eS&#10;238AAXHpIi00UkRqdC3jJeLoZRJBT+MwepiE0c04VAAfSjezMCmCYNlWpuMNpovywF0LKRgr2WcW&#10;SA+LECmIEHpbhUooz/OWbUspKolelmH0sw6kr5UP/Wy8sfQOE0CLvk9KIjonQ3uuITonm/D0HCy8&#10;QtC198HES2SXf5S2i8Xl5KHKzSStIIPsolSRNSkC+GSRMsLspcL05QJ8kVAllcL4YpCLy5T98lp+&#10;ViqFUSbvV6JUukFpkRIaMb8Dfufoz4j//ixX/xGLo3p0yG//mL72Ya0dBPRf9dDTGljlMGUXBfhS&#10;AL1kradrgrWJJf4OzkSJGVSLVMj0sqMy0IGh4S5MjHFnocaPTdJW96W5cyzHm7MFvlws8uNaqQC/&#10;MoDr1QL2AcFcF7DfGBbJbTGkTaOiuTM6mruNwuYT43kwNZHHs9Q8nK3i/uxE7s9LbGf4xSqeLE/W&#10;gv7xqlSJZJ6slgJYk8rTNRqerVTzbJkAf7Ew/gIB//wEns9N5MXMOB5NieWkmOQtpX5MTHanKMye&#10;5DAP7aNYA4J98A8JwDvAVySOlxhIMbhiah38lGPmSbgEhWHs4qEFvqmHcmFXFMFpOQSn54pZzSO+&#10;tIr4kgrSq2soHTyQweOGM3PxDJavW8z0eRPZe2g3z9884eHLx9x59Ihzl+6w9+AZFizdxuCRs8kq&#10;GkqMuhwXXzVGtqH0Mvalj1kQfS3CpSCU2SOj6GkRKx0gWkAfSU9h/e7mUjCy7mkVKcCPopd0gV62&#10;UfS2iZBikPdYKGt5bS0/k2JQCqSvdbAUhaytpINYRsvnx8l2PDoOMeg6RWLiIcwfGItnRCxBcYrO&#10;TxN5IwUgoM8RDZ9fJtq+XORM/wxKqtIE/KmUVqRSXpHWHuUpVIiRryxNoVKKpUp+r0K6RamsE3M+&#10;Tlb+WSgY/AjH/zWLnWpMxW//iB6m7lrQK4BXgK9sdxHgd9URTS9hZWqJu7UtwY5OYlzdyfZ3pzzE&#10;jUHC8BNVnixI9WZ1ipd2ju79WcqRGj/OloikKQ/gWqVo+CrFuAZwQxi+HfQR3BgZxa3RAnyJe2Ni&#10;uD9eQD8lgUczkng0R8XDeRILVDyQeChM/kiA/3SZmhcC/BerU3m5No0X65RI1cYrKYKXUgwvl6t4&#10;IeB/Kd3hpRTA23lSCFPjaBoXw3H57i3lgUxIdqMw1I6cOF/CAlyIiAgkKNgfb39fPIKCsfb01TK9&#10;pRhd5bCid2wixiJ1DAX8CvCdRFJE5BaTUFZDQnmNgL+S+OISsmuqGT5lHAtWzmfXvs0sWDyF9RsX&#10;c/3Gae49uMydB5d4+Pgqj59e49mLW7x4dZcXrx/yQgrj2evnPHj2mNsPH9L0+CmXbt3hwA8/MXvZ&#10;DgaOWUBiZjUeoSnYecdj7BhJD+NAepooMihGgCwgtlTWkSKNougn4O9tFkEfi2h0rOPpYxUnHSBB&#10;IlEKQCWAT6a3eSo9TZOlSBKlMOIlpHikm/SzCcTQMQBT1wBcRQYFJyQRJ+ZdnZtNSmEGWZXZ5PXP&#10;pUAMcoEY5aL+mRRVpYr8EYZXuoFIoaLSOErL4ikVb1ComOEixTNk/R34FSx+hOV/7GKvHj33V1+c&#10;MOxDpz7mWrB/AnyHHrp07m1AHwMz9M3ssLCwwdPOkjBXGxI87MgNEp0c6cbgGBcaE11YkObBxhwv&#10;vs7z4vtCX06LnDlfEcjl/sFc7R/EDYnbdWJOB0VwR1i+aXhUe4wQppe4OzKae8L2DybFfwS9Wlhe&#10;xT0B/D3R8PcExPeXJPJIAP18ZQpv1qTTsiZDIo23Av7Xwviv1iqg1/BaCZE/r0X6vFosoJfffyef&#10;9W6WML+A//KQAH6o82N7VRAzsr2pENmTHe1FTKAb4YFeBAd4Y+PijHNwKNYK8L38cI+KExkQi3N4&#10;jBhUP8z9QvBITCEoPY/EyhoSa+rQDBhAQlU56opSyoeJ1Fk6hz0Hd7Fq/VJWrl3M5WtnefX2CY+f&#10;3eXp89s8e35LgN/E85d3JO7K9h2Jezx8dJtHT+/y5PkD7j9q4p68vvPgGveeXOPR61s8fH2T+1Iw&#10;D99IcTx7yplrNzl47CybvjnEjGUrGTB2Epq8BjyCs8WbxGFkF4ueTawUQzR6DrH0s4uhn728dkig&#10;r30S/WzV9LFOEZmkkSJRC/iTpEsk0Ms6VvZHixSS35ff07WLRl9Cz0GklIMfBsokQh4hIqVCsA8I&#10;x02ZtU88Q1Rykmj7VDKLMigUf1EiBVJcIdvlaeQrZ5cLUnHW/PbJj2PmfoTnf8xirxq9+/MvtAiv&#10;bPuyhwF/7WHIlz2N+KqnIR2VM7HdddDVNcLU2Axbc2F6eysiPG1IDnAgP9iBunAHGmOdmZXgzDJh&#10;zo3pbuzJceNokSdnKny5UOXH5Sph+hrlWHwYtwcK4BuiuDNEYmg76O+MkBgZyd3RoufHRHJf2PjR&#10;lDgez2wH/uP5ah4t0vBwiUieJbJvqWh2Ab7C6G8E8G9Wp2vjtRRBeyj7Unm7SophhayXyfuWaHi7&#10;WMN7KSBl4qK3s8TsTgrn1GAPDjX4sF2M9Ix8b2oT3MkMdSPKy41gkTjuImfM7N2w8hDJo1yUphhG&#10;kTaeqlTcEjToe/hgHxGNlyqZUNHExaNGkTagnuxBA8XgVlA0rIEJC2ezftcm1m1dy4q1izj83R7e&#10;vnvM05e3P4L9Uyiv20MpCCWePLulfbr846e3P8YNKYT2ePzsOg+eXJGiuMpd6R5N9y5y++7P3FLi&#10;zgXZvsSNu9e4fb9JZNU9Wd/j+t07XG1q4viZc2zYvosJ02dTUTeE1OxiwuIysfVSY+IUh55tJHpK&#10;odjHoWMfLwWSQG/7RHpJgfR2TKaXoxSIgwYdu0QpGHmPvFdfZJK+nTLFWRhG9sHaZ9OaOPhj5uSP&#10;uYuQhIsPFi6emDq5Y+8dgG9EDD6hkbgk/frpEQo2P8L033dxUI1Z+/kXmQQUtP21qxF/7WaknYpM&#10;G/K6U3dDevc1xtzUBld7R/xc3YjwcSUtxJmSKFcGinFtTHJjnsia1Zm+7MgP4EBRIN8V+3KizIfz&#10;/dtN680BIdwaGEpTg4B+sDJZt8QQiWHRH9leAC+6/uH4WJ5NESkyTfT5dA1PZyXzdJ7EQolFoucF&#10;/I8F/I8F/FqZs1LYXAD+RgCuxKvV7aF9LWZXiU/Af7s0mWYBf/MiFe9F9jSL5n8xO55rY4I4NyKE&#10;QwODWCVybJTKVf43D0KUi998fHB198XRKxALZy/M3Hwx9wnCJSYJt6RkbbgkqNDz8MIpOhbflFTC&#10;cnIoGzOG7MENqPuXkzuwlsb5M1m1bT1rN69m8/Z1bNu+hjv3L/FcmSrnzT1tKNPmvHzTJFJHgP9K&#10;ZI92Ld3ghRJNUgTt8eTZTVnf1K6VUArh0ZPr2rUSDx9f44EUghKKnGqSIrgjBdEkRXDtxlkuXTnN&#10;pcunOXP2OOfOn+Lni2e5eu1nrlz5mYuXznPlxjUuXb/B6Z8vc+joSbZ9c4SVG79h5KTFFFSNISS+&#10;DCe/dGw9U7B014gEUmPuloyJswoDKRJDCSPHBPSlGPRt4gT8iZg4qjF2SMJIuoWhUzj6UhAGDkEY&#10;OyvTzinbAVhH/eaaH8HoR7j++ywO6tELPv8Cs5DStr90MeLPnQ0ljFC2/9rVmA7djejZxxgDfXNs&#10;LWzxcXImwtubZDGApREu1Me5ME7jwZwUTwG9NzsF9PsV0JcEcVK0/IWaEK4OCOW6cta1PpRbA8JF&#10;3gjAh8Ro496wWO4OjxG2j+We6PoHjXE8nSR6fKpGNLjodyVmSAHMkQKYp+HJfAkB/tPFyWJYNbwQ&#10;IL9e3g7sN59CgP76I+DfiPZ/vTxFQN8++32zAnyJt1I4b5eqaRbZ0zxXxaNxkdwZFc41kVnHGqJZ&#10;kOXJELUXyaEueHs54OYlOt7NH2tXYX4nbyyUS319Q/BMTMY7OR1PTaqAPh4rMb1+yakieTLJGTSY&#10;0jGjyRXwFw8bxJBpE1i6eQ3rtq1jw9Y1rN+0nDPnf+Tl2we8fnv/b9F8Vxuv3t7RAv/lL+BXZJAC&#10;/E+FoHSDW7+KT0XwqRAU4N9/KN3gwUXu3f+Z+xLK+s6d89y6fZYmWd9uOs+du+e5cfMs1679xKVL&#10;Jzhz8nvO/fQjPx3/jqNHDnDk270cObSX74/s58SxI5z+6QfOnj0hcZzT50/z/enTbD/wLcs3bWfG&#10;4tUMGjON/MohxKaW4RmaKsyeiJVbIuYitcycYzF3jcbCLQZT50jpDmEC/AgpBCkGhwhsYup/c8Tn&#10;32nqDvmwiZ9/sEVE/7Y/d9HlT511BPR6stblj510+KKrLl3E2PYTiWNmYoKHgy3h3s6kRvhSGO1D&#10;fYwrY1UezBTQL8/wYlueP/uKgjhSGsyJ8lDO1YZzsT6EyyJvrtUFaUGvlTiDRL8PjeX+sDgejBDz&#10;OiqRB2MSeDBWTOz4JJ5NFhaflsxzYfsXM8SYzhLjOkf0+lxZz5f1AgHzYgH3EmF0ieZlou2XK2sB&#10;txSBEm8VsEsRtKxI077W/uyzeLtMWH+5SB5lXvYFUiCTpeBGhvJkZLj2MOrB2mCmZbhRHONIiI8l&#10;Li4u2Dv5YmbrjrGdO0bO3ph4+GMTEolbvJrA9FxCs/PxVqfiKqY3WJmTvaCQmimTqRo/ltKRwxg0&#10;aTyL169i487NrN+6jlUblnP42AHetj7nzbtHvGn+WAC/Av5NiXbmf/HqTntHkPgt6D8x/6fXn4Cv&#10;ML+W/SUUKXRPiuCuYqjvC/tLaLvAvQsii85x885Zbtw+I/ET12+e5MaNE1y7flyKQeLqSS5fPsm5&#10;c99z5sz3nD79PT+d+o7jxw/x3Xe7+WbvOvYqsX8D+/ZvZt/Bbez7dhcHj+zl4NED7D20n227d7Jx&#10;13bpeNuYt3ANYxpnUlk9jLSsCiLjsvANVeHsG4O1Wxj2cQ2/Pdw58SN8/+cWB9XoIZ9/oHXMgA9/&#10;7aov7K6PAn4l/tipn4C/L19266e9E8rU1AwnW0uCxMTG+rcbv8p4L4Yn+jA11Z9FmQGszw1kd0EQ&#10;35aE8EN5OKero7k4IJrL9RFcEfDfEJlze0C7rr83RAF9QnsMlxiZwMOxYlQbk0TmJPFkonLEJVlA&#10;n8rLmQJ0iVezZHt2Mq+kAF7PE2ALWJsXCtgXp4t0SeedgB8BcasUwPtlqfI6hXcfi+BTKK+1+7Tg&#10;V2SPhhYpoNZF6bTOSaZlUgzPRwbxcGQwF4eHs6s2jOEqZ2JcDQj08sDM3BlLWw+RPCGYufii7+iF&#10;oXQBp8hE0fapAv5sogpKpAto8E9JI7G8goyB9YxaNJ/6yRNpkJixYgkbd29j14HdrFy3gp17d/BU&#10;TOnb94952yJrJd7d503LXYk7v8Tr5iZtISgySBsCfqUQPoXSCZT4vBP8iv3l9QPxCfdl+54UxB0p&#10;AiWapBBuP7zELekIN6QArt05J9pfZM9tWd+S9c0zXBETfunaaX6+cpIzF4Tpf/5R4gfpVkc5deYI&#10;J3/6ltOnvpUu8S2nju3j2NFv+PH7r/lBPMy3B7dz6NsdHNi3hd0717Fzxzq2bpTiX7Oc7ZvWsn3z&#10;erZsXMuG9WvZuGEta9euYumSRcydNxefjLGfA1+5xmfIRxj/jy3SMtw//yDlwedfipRRQP+FxJ86&#10;G0gY8oeOwvrC+B2669NLtL2ttS2+rorEcSbJz4k8AX7/BF9GJwcxLTWYxVmhAvwQdhWEcrA4TIAf&#10;ydmaOH6ui+HygEiuCstfF0Pb1CDGdVAM94cKuw9P1AL/3rB4kTrC/ML4j8Yl8XiCSBuROk+F9Z9M&#10;VfNUmP/FdAG+gP/NbGH42cL0UgCvBahv5wmbL0inRYD7bmEKiPxhSTLvl6Twfmk78JU5iJT4BHol&#10;kMLQzsqlvG9xmvxeJq1SRK2zEmmbFcebSfK3jg3lyIBgVpaFUCsextfOBltbLwyMHdA3c8TC1R8r&#10;3zD0nXzQd/XFWsyZmzL9fWoWCaWVJJZVaIGfXFNL/dSpjFu2mOIhg5i5cilrd2xh8aqlzF0yV3Tz&#10;Km4+vCHAf0azGN1mYX4F+G/f3ZP4NfiVYvjUDf5bwP/E+p/A/3k8etreBR48UsywxMPL0gUuaU1x&#10;uwcQMyyG+Obtn7lxSwrh5nmuXj/LlaviCa6KF7h8XArgRy5cVgrgiBTCYc6e/068gnSA01IEpw5x&#10;8uRBThzfz/Ef93JciuDED3v58buvOSJFoMShA1vZf2ALu3atYeu25WzeJGSwYRHr1y2UWMCa1fNY&#10;vmwG8xdOw0nzGfC1Mdr9I5z/7Yu9asyDzz+ku5lP6587C+A7KUDX4w9dBPSi7/9JgP/HDrp06KGP&#10;oYk1zo4uhHh7EOvnSnKgM4Vi+uoSfGhUBzMzLYyl2ZGsy41gZ2EkB0uj+b48lpNVsVyoS+DKwBhu&#10;DIzmdoPo+MEC8iEC9qFJAnoVDyUeDRewjxSTOkbN87Gi28dpeDZeJM4kDS+F9V9PF6DPEMDPTJfI&#10;4M0sZZ2u3fdaKYaZwv4SzXMyeDs/g2YphOaFwuqLFfALwAX0rSJ7EIZ/L2ttISyX962QgpHu0Cag&#10;b1uYJSEdQzzDuwWxNM8M483ESC4PCmKvyLTpud4k+FtjY2OJvb07lpbC9KZumNh44R4aQx8re4xc&#10;fbD0C8MhNJaQjHzS6wZROnocSeVVVI0dz6h5wvoTxjNu3jwWb1zH/NXLmbd8MauF7c6KsWx+/0Ir&#10;d1pQJmZ/wJv3AnoJbRF86gQtsr/lnjY+9wSfjLES/1ohPHt2jadPr/BEG9d4rBwKlQJQjO+nuCtG&#10;WwmlAO42nePO7fM03RIJJMx//YYwv8QlxQNIXJQiuCBFcO6isL8w/2lh/tMC/FPC/idPHZAQ5j8u&#10;zH9MmP/Hbzh6dA/fHd7FYWH/bxXg79vMN19vEPCvZdeO1drYuX0V27YuZ9OGJaxfu4C1a+YxfOK0&#10;Xx3nVzD8Ec7/tsVeNXrZ5x+g75nSrus/gl4L/A46Erra9Z/ldadexhia2WPvoNyw4UNEoC8JoT5k&#10;xgZSrg5geJYvk/L9WFAYxJqiUHYUR7C/OIZvJY6WRHO2Ol4YP4FrCvgF+LcF+E0C/LtDFbYXXS+g&#10;fzgiiUcjVTweIzFWWH5cMk8npPB8okicSRJTUnk1VYA/PZO30wXc09N5O03ALkXxZooYVDHBLdIZ&#10;msUEv50sMTVJfp7Eu9ka2qQTtIkMahNWbw9lW9mnyCHR98vV8jqFtgXJtM1PEuAn8m5xLC2zI2G6&#10;dKGxMZwYGsXCUj/yYh21tzMaG1lKAfhjYOZFT0M7+igzoPoEYeEVhKF0AVPPELzjU4krKKdizASG&#10;zpxH0dCRDJs5h9EC/oaJE1m+bSsbdu9i5qKFLJXWvmHbJp69esT7thc0I1pfwN7cKgB/L/HuoTbe&#10;tkgn+Ah+rRQSP/CLJ/isABSwfw7+XzrAy9s8eSHa/7nIH4lHz0T+SNx/LLpfmP+uEsL+ysk0bYgB&#10;bhLDe1u0/w2RPtdundbGlRs/ceW66P1rJ6QDHNcy/wWRPefFpJ8794Ow/uFfwH/i5D6On9grBbCP&#10;oz98I15gD4cO7dRKn0PiAfbv3cQ3e9azR8C/e+caLfi3b12pBf6GdYtYt0bAv3o+2XWTfnuYc9lH&#10;WP+3F6mSlM9/0Sq67oNiYj9neyX+0kG0vRIddfhLFwP+2t2Q7nrm9DWwwMjUCnMLS5E9Fvi6OxMr&#10;BZARF0Blahhji2KZWxnPyqo4NlVGsbMikv2yPl4fx7mGBC42xHF9UCy3RNs3DY3jrsibe4qxHR4v&#10;wBeJMzKRx6OkABTwN2o+Al80/SQB/WTFeAqjT06REJBP1PB2goBbonmiAF72t0wVCTNNgDxDOSml&#10;pkVk0Ju54gfmy+8K0N8uFYYX9lfkD0uTReLIe5ZKcSyNF9CLvJmbQNuceN7NjxOjKzFP9kvhvJYC&#10;uzQ6ie1i0oel+RLj74KViSWGRk6YO4dqr2npaGRNX+kCRq7K/aqJGDr6Yx8Yg2eMGlVJfxoXrmDo&#10;jHnUjJvEyNnzJOYwd80aVm7bzuQ5c5kh4J+9ZCGnL57mtcL675/y8t0DXgm4XynMLkBXQukGvwf8&#10;3wP/p/gkh569auLxy7s8enmHR1II2pBieCzAfyjMr5w11kof0fsPPrG/yJ8mBfz3znLrzhmRPj9x&#10;4+YpYf+fRP6c5KoY38vXjmnBf+nKCS5ePK4Fv8L8P50+9BH8InlOHhDw728Hv8ieI2KEjwjzHzn0&#10;kfkF/HuF+T+Bf+f21Wzd/In1F2qBv3rlPAKyx/2CXyUUTH+E97++2KtHv/n8lzrpOrUqwP4E/D92&#10;FEMr8Ynx/9ihvSg6COP3k4F1dPPGzz+AiNAAQn2c8bI3xs5YByMxvlaGJrhYmuLrYIYq1Jn+6cGM&#10;zotgrsidjbUJHByYwAkB/7mGWH4WfX9lSBw3hgjzC/jvi85/IOb2sWw/E7nzRInRap6N1fBcmP/5&#10;ODUvRfa8maCAXUAu8UbM7xtZP5+QyovJWWKAC3k0JZ8HEg+n5XN/WgFNMwq4NaOIW7OKuD27kBsz&#10;srkqBXNLfMM96Qx3J8Ryb1oid6aI7JoYy/NpKl7O0ohxlu+alyyySQpkdoa229walcCR2lDminHP&#10;CnbG29YaAwMrepk409nEgQ4mtvSy8aC7mQumrmF4RKTgGBiLfVAkSUWVFA8eRU3jZIbNmMuU5auZ&#10;vW4DU5YuY9bKlcxYvIQxU6cxae5cvj58kFe84SXPeSEAfyHgfik6XymC1+8V1lc6gbJWiuBz+SP7&#10;PoL/94rg01GgXzrAy/bj/08F9E+fXRfZc5WnAv4nj6QA7l7i0f0r3Lt9UdY3ePmkifMnj7Bnywpu&#10;XTrG3WunuH31BHcF/Nevn+DCpR/5WfZdENN76fIJfj4vhvfMYc6d+Y6zivQRw/uT6P1TJwT8iukV&#10;1j/6/R6+P7JLZI8wv7D+AZE8n5i/nfXbwa8w/+aNS9m4fjHrVi9k2qw5v5Y8gumP8P79RZlp8fNf&#10;MPLNblNA/Te2F0P7Mf7fDvoSehK6/EU6Qi99a2ydvQmPiCYxLpq81Dgqc5KozomlNCscVaI3Pr42&#10;WNoYoGesj/K8GzMLW1wcnAkRM5wf4s6EtGDWVcayVyTP4YFJ/NCQyKlBCZyVLnB5UBy3BsdxTyTQ&#10;EymAZ1IIL0T2KPFSNP+LRjWvxqp43SghxvfFOBWvpmTyYEIGJ8Q4b8z2Y3q0PaOCrKn0tSbH15Yc&#10;H1l7W5DnbUa+lxEl3npU+enREGzAuBhTZqgtWZBmzZoMO5Fl7hyvDeJYf38OFrryTZ49+wqc+KG/&#10;L5eUu7akA10ZpeKsSLJ9w9SMzQ5E4+uIrZklvQX83Yxt+Eo6Ygc9S3pIIfQW3W/uHopLRBJukSoC&#10;kjJILq1m0JTZ1I2byrRV65m6Yg1j5y1ktEifGctWMH7uPGpHjmLB6tU8f9/Mmw/NPBYAPxW2fy7m&#10;9nmzrJulCBSAK5Ln/SORQ+1HgJo/A/7n7P9p/Yn53yjx8pbEDV5LvBTgv3iqxC2eP7vD08d3efjg&#10;nsRDHtx7xIWzF1i/cgVrFi3g6okfeXr1AjeOH2RyfSlbFkziljD5rXPfcfvKca5dOs7VS8L+wvg/&#10;K3JHC/rvOX/2KGdPi+k9dVjAL4ZXfl8xu1rwi+RRgH/42+0c3L9FC/5932zk693rBPyK5l/Djm2r&#10;fpE9G9eK8V29mNTqX0ue/+Ysor9l+4797Pmiq6H2BNWnaD9pJSHg/4t2LUUhwO/cxwQDC3u8A4JJ&#10;SIqnKD+d/iXpDCxPZ0BVOgXFiWTkxpKcHklcYihhEQH4+nng6mKPu6MVwW6WpIU60pAdxMyKWBaX&#10;R7G6KprN/aPZUx3F9/XRnBHje7khSgogWsyuMP+IRF6NFNCL9Hk+KlFArxbQi+EV8N+XfWcHRLE9&#10;z5tZSS6MjHajNMCZBHtz4p2sSXK1J9XTjpIgZ0Ym+bIgL4wN8p3fSrFdnJjJo/klvFpcztvFZbxb&#10;VEbr4ireLynnzcJins8v5O60LH4YFMmWQk8WJtswN8mSVTmuHJRudbQxhSWVIZRHuRHq7oSNtSM6&#10;xtZ01zGlh64VnXuZ09PAiY76NvSwdsbcKxivmGQyqgaQXTuYqtETROYsZM76LYyZu5Ch02bROGe+&#10;MP8axsl6ksTj5mZef3jHy1aRPG3PJATgbU/bo/UpLa1P2kGvgF86wKf4BP7fKwJtIUi8fX2HZpE8&#10;r0XuvHwhPuDFPWH7Bzx6KtLq7XvO/nxHWHUtucXDGTFmjsiTk7x6/ojX92/R3HSJi4oZnTeOy7tW&#10;cGHbYi7tWsX9H/ewa/4ELv34Nbevn+KKSB6F9S+I1tcCX4rgjBjeMz8p4Bfpc1wkzw97+OH73RJ7&#10;tHJHAb4ieZR1O/gVzb/uF/Bv2bRMWF9kjwB/9ry5v5os+l9lfXv1qLrP32jin9PWsbcJX/Yw4itt&#10;GPNld2O+6m5Ch54SvYzo1NtYG1/1NNJq/L/2aL8G/6seOrJfh+79dOmpq4uOiQl9zW0wsLbH2tUF&#10;Ry83XH3c8AlwI0EVjlodgUaKIU22s2W7KDmE6tQAhmYGMD4niIUlYWyuiOBgdTSnBsRxdXASd4er&#10;eSBS57GA/WljEi/HJmq1/PNRkTQNDuSaGM3TwzXsqVOxpDSRyfnxNBaqmFadzcz6PGbXZbG4IZfV&#10;Q/PZMiKP3SOyODI2hzOT87k4NZe7C0t5vrKaFyv783plHc3L6mDFAFg1gLfLa3m7ZiBPJa4trebY&#10;rGJ2jUpjaWkYm+T7vh+fy84hKibmBZIc5KC9j9jAzIbehjbavHXXM9PebP+lvjlfmthp76qy8A4j&#10;IqOI0mGNZNY0MGDiDMYvWsn4BctpmDRdWH8ekxYsZdrSFYyZPoVLd6/zrPU1LyReitF9I2B/K0B/&#10;J4BHwP++7YkUwWPZ/0T2PaP57UPev7nL+9cCzlfXeP9e1tziHXcF+LclBPjiCV5I93j59havhPWb&#10;X9/n3SvpIk+eiHl9z9T535FcNpekwinkVU1h/aaD3L93X7T+zzy6e4JHt37gTdMp3giw7x3bz7kd&#10;q7hxcB33j67j9dntXN0zn7Pbl3Ju/zcsnjKVFfMXcuLYMTG6p0XiHOX8T99z5ewPnDiyh5/k94//&#10;sJ8fROefEOAfFaN75FuF+XdxYP929u3dwh4B/u7da9kp37Nj2wq2blrC5g2LtZJn7eoFf8f6CsY/&#10;wv1vixiAt5+/ycghQHtySrnw7K/dZJCUY/jdjKQDtBeBUgwdBPBKMSiF0E3PFh1zd/qIfu1uaEcH&#10;HXM6itHtoGeqjW7CeJ0NZKB15HckOuoa0VlPQGBgQpe+evTRN8ZQzKCtgyvuHt4EBvoRGexHRnQg&#10;9WlRTBXgrilP4tsBafw8KocbjZncGp8q2juFpqn53Jzan9sza7g8vZJj4wvZNSKHJbUZAnYNdRlJ&#10;lKhjyI8LIzXYm0gPJwLdXfBzd8XV3gZbcxMcJFwtzbXH4P1trfC2NsXNwlD2GeIl234S3nYmeIpn&#10;8XKWbTcbCQd83FzEy/gQ6ulJpKcHiQFi5GNDyZG/OSkxCP8Qb+w9fehn6UV3Yy866TnzlY4ZPczs&#10;0XXwxjEimZj8ahzDEjEX8GfVDmPsfDG5U+czbsEKRs1exMDx0xg4cSoTFy1jnHSA8Qvm8+PF86Lz&#10;W2hufcN7XoAYXQTgrcL+SBG8l1CK4L0UQ9u757x9dIvNCydz58w+eHGZllc3aGl+yKsXD3gsTP32&#10;9WNeCvhfvBed39wksuYmPx7YxWWRL8/uP2Pj1hNEJU8kXDOduLSJ5JUM48Txk7S+e83FSz/z3ZGj&#10;7N9ziE2r97Bp1TdsWLmXCWMWUFM5kknjZrJn6y7xACf4ZvN6zh38liEV9WSklJNTMIbBw1eTlTWG&#10;dE09jUOncfzQ95w6fojvf9zBD8d28uP3Ozh2dDffaw9xbtce7dm7T4AvWn/X7tXs2LFSgL9Sa3QV&#10;rf/J7M5ZMOfXrC8Y/wj39sVBMyby8zeYBRe3ddO1oHNfU3TNxJj1EYbSgt3440VpEl1lW4pAkT9f&#10;djOmq64NfUxd6GHkQGfR+50NrekiZlfXzgOfWA1xWXn4xsRjYOdCTzM7afNWsnbWGry+lh78ta8U&#10;iciADv3M5XOc6WMgoe9Ibx1b+sjP+klHMROWdDW2INDahhB7K8IcZdvGCC8TA9x1xUT3MZD36GHY&#10;T49+fXXo3acfOrr6GBiaYmRogbmRrYQ9xqK39UR765hZoWPpQD8rJ3pZONHb0oVe5q6y7UYvKw/6&#10;2AtgnfzRcfDC0NkHXWc/dCSs/CJx8g/D3ctPwO8ihWCPs6Mdti7OGDu5inQJxdIvGkvlJuyAcGz8&#10;IrDyisHeT4NreBYuUemE5ZQxbO5yCgaPZcLiDRi5BNHXxhO3qGTKhiu3HM6jatQkAfxM6hqnUtQw&#10;XIphDsOnz2XU9DkcPnGcDyJ12njKBzG0r8V43ms6x5Pnos+lAN63PaeVJwL6x3x49Yize3dybPMa&#10;iXXsXL6CPRv3sGXtARbP2cq0xoW8fPxSfIBIofd3eC0sf/zQXnatWk3z/TesXLqZpau/YdDQlcSF&#10;D2BY1Rxu/3yPy+dva/eXDZ1PZv95qPOlG+QsIL18FVk1G0goWkV63W4y6r8mJHsuARnjCEpuIFbd&#10;QG7JDNxD68XjDKVi9F4yK1fjHT4I//D+xKtrGTBkOjPnr2ameJxjx7/n6NED/HBUuf5HOcS5mcOH&#10;NrP3mzUid8Tk7hSDqxzh2bqaLVtWiuRZ+sshzriyCb/R+mMiP8Jeq+1/dY19P8fo1j93UXS7GZZO&#10;gXTrZ6UFvVbqfAT/V11N+bKLKV90Emkj+/sIy/eTtq1jLmtzW/StHbBw9cTZP4TA2ETiMjIITUjQ&#10;PmHMWMBvLAVhZOOBsa2nFJcjxtZuOHgG4R4UTl8jO7r3sadrbyfRw84in1zo1NeFrjrO9NQXgBoK&#10;WE0d0bdxQ0eir5U7XQ0c6SI/62fkir6hE25OfqhjkijOyKQsK5PclBQ08WqSxESGR8fjFxZKcHyc&#10;FGMcJu5e9JK/t4+tKz2kCHrL39Jd5Ed32Tb1UfR3PG4h4Ri6+EgxeAu4vUhOiWXhuGIOLSznzNIK&#10;zi0dyI+LxjAyKxV/O3fsbb2JTkxj6oKFTF20kPKGwThKsRi6BaLrEYqBdxRW/nEY2vnxl95m/FXH&#10;ii7G4gXsfAnWFJAgXSCndjgVIyeSUzeUypETKBoymsFTZjJ28gSunPsRHl/n5g87uHp4Iy0PztKq&#10;vXRBzK3o+jfvH9MqjN8qr9+9usOH5hcc232QNbM2smrefipK5lBUMJNaAfH6lQekAzSLtHkkEugB&#10;iDF+/fAO7548l99t5cefbjJ5/h7mLfiBM4cec+9kC4e3XmfwoE1k16xm6o7LTNl9mfi6BfjlT0E1&#10;cD0Jddvwzl1NWOVOQiu3EVqxkYwx+wkuWYZN/GRia7YR238rruo5mAaPITR3OUnl64nNW0hI0jhC&#10;4kcSnzqOuIRaivMGMmX8LNatWM2PR/aL7NnB4QObOPDNOtH6G0TyrGO7yJ3t2gJYxbbNK35h/ZrR&#10;vzmpJVhvR70sDr+ZZaRjP5EqIl+6CNOa2PoI0NpNbjvolbWAvpsJXwjbK9q+h64pJjYOmNvaYWln&#10;jZO7SIAADwJEVgQEiWwJ9sVHjKyHpwvePu54erni5qo8pcCVwABfkTXeBIf4oVLHkaSKIywsBHd3&#10;X4xM7OnZx4buvR3p3FMKoa+DGEQ7uokp7G5sTz87L/oKwLsJGLtau6Jn6YgqKpbp1VWsrC1jRkYM&#10;k1KCGakJoDrOi8wQF2I8bYgPlu20BErL8imrLsMrxB9rkT6W4j+shLWtnByxcrTF0sEaL/nbktI1&#10;BMXEaB8BaO7ph0tgEIkxoQzMiGJjQzpHx2RydlIOF6cX8fP8ejZNGIyPhwc2Xp7Yyv9irnx+gB+m&#10;bu7o2rvTzcKTnlYh/LWnBx26uPBFd1uRfzbSIZ0lnDAUsnEJly6ZV03BoLEUD59AUlkdmQOGkVs3&#10;iEHDBrJ/90YB/h3O7d3G3ROH+XrVfLauW8Cr10284YHo94e0vBMQC5Bb20TSvHzMN9u/Z970A4wa&#10;tZ+hYw+zfvcdMgtnUDdgOjeuP+B9Swtvm8UrSOHcvneDKzduc/neI47faKZ63DfEZyyhonI9VRXL&#10;iVNPJ6lkEzH1e4gctoXxB28w4cBFFv30gKTR63HKmoVP6RpiGvaQNu470sYcIrh0Pbapcwho2MSo&#10;XQ8on3mcyIIlBKpnE5G2AE3hGsJUs8goXoEmayZRcSNIiKgjO6aSiQOn8c26XZz49iA/HtzNkf1i&#10;cr8R8IvkUc7q7hDQK7JH0fvbt6z4aHQXM2/Rr02ugnUt6B2Txtp+/gPLqNo2BeAK8JW1rpmrSAIX&#10;rbzRmloJhfn/Ij/7oruBaHsTTG3tcXBzxCfQVQDsTHSkO0kCtNREX7I1geSlhFIomrckM5YiAUux&#10;RElONMW5MWSnhZGsDkatCUWdEk1MfBhhousj40PwCfIX5jeka08zuvcSsPe0lCKQbZFg/cwdRJqI&#10;RLEVSeLoTW/pMs425qwdVcXDNeO5NqmQM8NUnBqTzF4xwotLQ5maHcCkzEAa0wMYlRnE0OxghhRF&#10;01AUR2lGKHnqQCqzY6kvSKQuP5YBBXEMFmNcX6ymsiCFgkw1hcLotYU5DCvMYkxWItOzIlhTFs36&#10;/hGsrQ5m9YBw5jdkkCr/h561JV3tHOnn5omdhzthoUE4OThg6+RJP8lpV0Xv97DnT10t+HMva/FC&#10;0mVMRGaZe2LsGoJnTDqaskHkDWokKLUAX3UOMQWV5Nc3UDO0kYPfnefsmbt8d/ACU8fPY/vm7dDy&#10;XAv4ZjGqylGc9yKFWlru0Pb+BaeOnmPS+I3klS4hp2YLJcP2E5szh7zKBWzecYYHL9p4+LqFy/cf&#10;cKf5Hbfft3Hw+n2yR6xm4LwLhBVsIb56CymjNjJh3xUCBq8iY9EZkmYdJ37aAcYevc+Cyy/Y8eoD&#10;i6+9JXjUZszy5hE68lt863dhlS3fO+8sg3beIW/6HgbN2cXWfRf48dgN0fS3GTt6MbGx/YWUGqks&#10;Wkiueir5UYOZVDSavfPX8vXipdK1NvHTEdH+h9uP6x/Yu5W9X29izy6RPbtWsmvHCraL3leA/4n1&#10;Q/LG/UruKJhXZM6gz3caeCS3acEt5lVh8y79LLBwFFaVVqw1tL2UAjDmTx11RYoYY23vTIgwWlyk&#10;rwA8iMrMEGqzghiQEcig9CAGpwYyMMWfAWkB1Kb6Uy/7BwjoarMCqc4JpjwnhBx5j0YVKKAPJDQ6&#10;iIBIP8ISg3Hw96KLaPd+BlY4mFiRHuTD9JJUVg7IZFGNhkmF0aT5mmJp0BMLAZijlQET8iK4NreG&#10;F/NLuT8pjXuTMjk1RMWmkkCWFPoxOcWJ8Spnpst3zyyMZGZFAnPl82bUZTKtLps5g4sYVZTADNm3&#10;YFgey8YWsXp8OcvHlLB0dClzhxUwc2A2s8RkLxqQwvK6RFZXxbKxfzxb5LM2iQFfV5vN4Cw15uZW&#10;mIusi/T3ZU1jHevl9yuEEFytDTEyFsMvZv/PvU34525mdNBxpJNItR6mngJ8D3pbeWLhK0QgkkdT&#10;NZjQ7DKcYlJwiUkjtrCe5EoxhVM2M2DsVrLKZjJh5jZevG0TidMsjP2E129Fqoj2f/HqlgD/Lq0i&#10;fZQbR7bvPEZJzWLicxehKt1IXOFa0ms3EZw+jrVHLjN9615q5iziwrsPnHvzgXlfX8ArYypVsy9T&#10;NucGEQ3foJn8NZOPX2PB9SfMuPiUpY8+MPTHBxRuP8mY8/cZ9XMTRfuOM/DYHbzGb8OqejUmRUtR&#10;zT5J9fKLBGdPITR5AOOmLeHM6dNcPXOK22fPs2fNbkZWTaI6q5GqtPFUJI+lXj2ElQNnsn7ULGYN&#10;HMJ329dy6tstHJcC2LVwIfuWr+Tors3s27GcPTuWisldzq5ta9ih6P1Ny9mwfglFg6b85ujO6EHK&#10;0ZxfTZPZzz6ytZ3tlVsJxbj2METf0hVTe6+PjwxR9unzV/EAfXTN8PLwJD0unFJNCIMzQ5lYEM7s&#10;kkiWVsSyWoCwtlyAIbG8Mo4l5XHCvKKNS2KYWxIl74tiakk0Q7NC5J8MokAdTmpCOEnxoag0EXiF&#10;BtJTjKm+vgnZIT4caizn+pQ8HkzL4M60NO7OL+KW6OtZ5fG4WBljYt4LX+feLKtLomlmFe9mlvBu&#10;chavBPyXx6SwryGWDZXRLC+OZG5uCDOyApglBbCwJJallcksr04XiZTJyofUiWwAAGA3SURBVLp0&#10;Ye5k1jQksWloIvtHqTg9IZ1LM3O4PjeP2wuLuDw1h6ODEzhUn8ShumQODUjl6NBMTo4r4sz8EYwr&#10;ycVK/I6HFOTyIeVcntOfo43pzK+IITPcB3tTK/rpWvPXPpb8oZt0Bj13Ouu70sXQlW7GrnQWyaPj&#10;4IevSnmE4AASyhpwT8jC2CcSn5R8eT2UomHzSS6bhqp4ukiFkWIQJ7NDwHv7Odx98Y5Hr1t53vKB&#10;C3ceMmX5Rq48e8nRy+9onH+ezIp9qIu24RE3haSa5QxcfISJX59l3a2HbHr1lH3NLZx8/4Gt5+9S&#10;MmEzmSO2MHjFafLG72b6nhvMPHiWb+U71t+7z7zbN5n3SNavXjCq6S4j7z8lZd8xCr+7SMPx+5Ru&#10;Ps+EQ8+pnP8TEelTyVAPY8a4pZw9+RO3rv/EjUs/cvvCaa4fP8+K8SuYUb+AwdljqVQPZFj2CNaN&#10;WsGIlAZG5w/gx107+fn7fZzZtp2lVSNZUdfI1/MW8/XaZRzYsYUDu7ewS0C/fesqtmxezroNi6lv&#10;nPnbi9fmKIy/5fOdvSz9WhXAK6Fl917GdOxjjKO3tG4LJy3oO/Q25Mteupja2BEu4MxMCKVG5Mz4&#10;3HDmFoaxuiyC7f1j+UbYcJ8AY/+AJA4MlKhP5ECtAKkmgQM18rOaJHb0T5ICSWJmUaIUQJxUeyL5&#10;6UnaJ3qZWdnTV8cIP3sHFlRkcmliCS+nZvBuSvvFZW8XZNG8upj7q2qkC6hwMOqCsUEvsmKC+HZU&#10;Ke8WVtA2J4V3czW8mpXJ02lF3BiZw/EGNYeHJEjEa9dHhqr4boiG7wancHRIGj+NzuLn8dncmJ7H&#10;wwXFtCzJp3V+Cq2L0mBpFu+XZMOyYp7PyufKiBQuDE3l+vgiHs4fyOuN47m3cxGVyXFYm1pQlJzM&#10;BdHe12ZWc3p8DhsGplKZFIaLuTU6+lbC9FZ00hWmN/Kih4mXgN5DdL4rX+qLwbdwxyM+i7DMCkJz&#10;KvFS52PorTwvU4VzYhbq/hOIK5os4B2GW/QIAlMmEVUwl7zh2xky/wxjVt5g8rY77H8Ee5+95uCb&#10;t+y4+5ay6UfwVs/DLXy0GMlRFDcsY9Lqkyw/KuBcdJDS+fPYcfEM354+y42mJtH7j/j++FluPX7E&#10;kZMXSEgroHHubK43P+d08wM23j/L4qazLHp0k1mPHjDx7lPqTlxn4qWXTDnxiIKpu4jMmUhI1ACm&#10;TFrPAynEphuXBfTnuHH5BE1Xj9N0QcB/6jjXvjvJ/BEzWTx6KROqpzO8YCTDMuuZXjGKVWNn8OP2&#10;bZwX4J/cs5ON0+YzungAM4ZOpiqzP1WptcwbN5sNKxeJzl/Jti2r2LhxJWOnz/utwd0iwB9z7POd&#10;PUxcBfiGH0GvFICYWeUmcmnJLn4R9DN14Itu7SeozK1siAjyIzcmmIbkCCaIXl+UE8oGAf/XylnQ&#10;6miO1ETxQ20Ux+vCOVkXyan6aH6qi+a07DtTF8cJpTBqVawoi2N0dgQ1WdHkiExw9w+hh4EFeuIh&#10;UkRKbRB5cbUxg5bJGlonxfFuaqwWiO9WZfN0RQp3VuSyun8KPoZmWBvaUBAeyLEJAtqF+bxfkEzL&#10;jEQ+zEildUoK72dk8FLi4QTlZpZEnkxS83hSMg8a1dp4OimVl9PSeTcnCxZmwnw1rfMSaF2opmWR&#10;RoAv+5bly7Zy7U8WTRNzuTenghdrR9DyzWzOb1uMrzJptKUp21cs5M2Pu7izZBjnphSxYYCa6kQx&#10;7zZS1IbWdNSzooexOz2NBfhKmIq8E+B/pWdPN5E8ThEpRORUEZhRgm2Ein6uAfR1DcItqYigrMGo&#10;KudiEz4Yh7jx2CZOxjxhCs6FK8mcfY6iVU34jdyLWcU8avdfJXzqBlLm7GbI+uOMW7mXS3eUm1Ue&#10;oTyqpOlJE2fvXePguSO8fneT1pe3eXntPC+unoRnN3j17KJIqCsipe7w7OUdkVJNvGi5zt2317jV&#10;+oAzYqoPP7jFgu9+IE0AmtW4kNj+4wlJryNfZNmWLd/y6OYz7l+/wa2bAvbbIm9unRbwn+bOtdM0&#10;XTrJnZ9P0iSyZ9XM+SydsoIfdl+W9TYG5g5n7YRV/LDxEKe+Ocrp75WTXEc4/u13jBw8RmR2BrGB&#10;eST7lZMSmMugigFsXbORnZu3sXXTZmbPX/4b4I85pjD+nc939jCy08qZTn2Mfll3Esb/opsu3WWQ&#10;PILicPAM0U7i4ODoTGJUFBlR4dSlJNAobD01I5JFuZGsF9O4vSyG/VVxHK2J40x1DOdq2uO8xM/y&#10;+ufqeM7WqDharWG1GMyRKSFStRFECNCVB8x27GuAi7urGMw0Ng5K58IYYe4pybybpubNTJX2Tqp3&#10;azN4tTaVx8tTuTctlxXZkfga9MXRxFzkUSBfjyjm1vR0WhYkwsxIAX48bVM0tEkBtU1S0ToxASbE&#10;806iZWKihIoWKYQ3U5TLluX1jCTez1LD7FTezxPAL8yWAsijbUEBbXMLaZ1dyouppTyYVcfrTTPg&#10;+03MGF6PkZkJGdkant06D+cO8mTbDM7MKGOtAL+/KhRXW0f6GgurC5H0NHWjt7B9D2NPYX1POhu6&#10;0NHAmY5Gzph6R+OnKRDGr/gF+HquoVgEJOOVWEtI1iQpgim4qhbgn7cNa/UaooecxK/+MGGjTuLS&#10;fw/h43/AuXojI/Y8J33MLuwjc9h7/DDv2y7Bm5O0vT5DW/MlmptP8eLlAVpfH+Hp1X1M7J/NlaM7&#10;aHt7g3etN3nx/meevb7Bs/u3ObFvJy9vXZDfuytFcJuHT6/z6vUD7t27RdOt6zx+cI+nD+7S8voJ&#10;za/u8fL5Ne42neT6tSPcuXOSu3fPcvOmxI3z3L55XphfJM/lU1y+cIqL5y8xacISEpPqySuYRXbW&#10;HAozZpEUOZwU9Vg0IusWrz7EvGU7qRkyg/rhK1AlTybEd4hIyxzSNXUsXbqblWvlf5i2jKL+I357&#10;+cId5Z7aX3Yo0ctA9Kb2kX8mdO6rXI6gL2sTAb2FgF9fy/5fdtfXPh1N19AKN3dfYiNiyE9NoTY3&#10;g2F5aUwsTmV+ZRpr6rPZWJ/Jlkq1FICaff1Vwu7JIn1S+FY09LeijffXZ7BNTOX04mTK06Lx8nWm&#10;u25v8Q862DjYUpirplF+f+fwZK6MTxaQpdE8M53mOWm0rsimbUMWLcojQZZLN1iWwpuVBWzpH0aQ&#10;VR8sTfXwcjBjiXSCayJzXohGfz0th5apmbyfmAwC8veTEtpBP166yIQEWSdJqLVXeLZMle4yK0UA&#10;niGRS9u8fNrmC+DnScyW7dlF8p5iXkyv5cGSCbz5dhdfz5+Lr7s3Ns7ubN+2jg/Cjm2Xv+fVoRWi&#10;/WvFDCdRECUa38IGPWMn+lm40Nfckz6mPgJ8D7oaedBBz4VOAvzu5l7oOQdjE5yEY3QKjmJujX3D&#10;0HUPxtQ/EY+kKtLrlxKWOx/n2Gl4JS3GOXIOrtGzUFdsILN+PTmDthCYs15+PhdrrwE4umaTrMkX&#10;cB3mw4dztHIc3p+m7d152lpP0db2HR+aD7Nr3mCmV0q3FDny4fkNml9cpPntJT60vOLct+cojClk&#10;YvV4HpxrYs/GHRzYvot9mzfR/LCJ1/ev8PbBZd49u86LBxelAC5x9/bPPHx4g0ePbwnwL9PUdIl7&#10;D6QYHlzlxu1z/HzlBKd/Ps7Jn39iuzD5/A0HmbH2R+LL5+GbPp2g/3977wEc1blmi966r96bN3OO&#10;A1FCAaGcc84553CUWznnLKEsQJEkgkTOQVAkkzM2NsFgY8AYbGzAJueM8lLz1t/C5x5jz9S7UzP3&#10;zsw9u2rV7t7dUqf1rX+tvf9ABGWu4GdZBYfEOajsOoCuT06gbf1BxFcvhX38TNiFz4KpVwVMfXJh&#10;HlQIZwbo1On8bvg9vc/z3ym+mrEdJtNiiL71gvzjJ+u8I74xld8QY0l6McBcboohbF384eUXAidH&#10;Z5gY6sHCQBummpNhrakMBy1l+BprIM7BCOnuligOdEdhoCuKI9xRGueNijgflEd7IzfIFaEOZrAz&#10;1WPTr44P1FSgSovg4+OCQpJ+RnkyllQxD8yQ4OfZSVT8VJlVGV6eCukmQXze3kQfvz4JAz1U6/Vx&#10;eLstHz/2lCE93Jh2QwUO2urIt7fF9rxkXF1QjcfLq/FsET16Vy4zA8Pv/FT00t70daaivzMNvXMJ&#10;7vtpY4ZYLMOrcvn/CzBAX9+7rhiv15bgzZoKvFhFwq+chsvdzdgxvRYZIWHQYUtla+eKTZs24TV/&#10;aDygKl4/g9ent+HLJdVYWBCCJC8b2JH4hiZO0DZ2hgYtjZqJByZT7SfpOGG8JtWee0VjD2jYBcAq&#10;MB7mgSR6fCZ0mLU0nf1g4hsPp6hSBKR1wDV6BlzCGhCe1IG8ssXYuuMMbt54gssXv8PrZ4PILtjA&#10;zLQcPs7piPVhrtmzDW/fXCXRL2FQeh790m+p6JcxMvwd3g5dxJuHp7Fl7jS0ZGTg8fnTeNt3GwO0&#10;NZ9/dRg9e45iatMahMY0IChyGiqqezBj+ja0zNiIroXbsHvHYbx+/hov6PUf3LmDe7cf4MDBU1iw&#10;aDs2bD2Lz8/cxJ2Hr3Dh8o/Ytmc/dh45hEs/X2UAv4YjZ49j08Hd6DnyGVLrO9B15BwSZm1AzbZz&#10;SO/aD8+qpTDJnAW36kWYceA0lp49h4ZtO9HAIsladhS2WV2wSu+EBYOxfcEcpCzcg/Ke08hcsPf3&#10;iv++x9ey9BxR1TOHiq4pFDWNZOSfpG5IGJH44jSnrqw35gQVUzgxaEni4lGQEoPy5DDUULHrU2NQ&#10;GRfJ5jwGVcnxKI4NQ2awH3JDgohgZAT5IImkTvB24t4V6bQjaf5+SA0MQHZMJNKiwxAb6ovMpDA0&#10;FCWguyoJ25gBzjQl4ObMFLxZmCkjvnRVOolPlRcTRG1MIuFF8IyDdF04RtZHYHhzGh6tLcDe6miU&#10;+9kizsYMfsZGiLC1RoitGSTudsjyd0JJsAsaoz0xLz0My/LjsJKvubo4GauI1cWJWFvG2xWJJGwk&#10;WhMD0BDphRIfBySzJQnSnoJQfS2EmBhB4umFmTX1OHnoKF7T675l046HtBD3L2D42nE8/foTHF85&#10;HTMyQhDjZgl3WxsWiDt0zN2gYUZYUPENXTFew4GK74SJuq5QMHKHllMwjH2jYeIXDctgCUwDYmDk&#10;EQJrXwkS82Yht3QJtpDo167dpw9/TptCvHlKZX6NkYFnwKtX2NJ9CGUx9WjNLMcXKxbizhfrSPyz&#10;VPlvMCK9jIGRHzAkvY7hYSr6wHU8v3wWS8ppFxrb0Uv78bb/Bl68uYeGzo0Iz12GtrXXmTvWwsan&#10;DZEZPfBKX4byucfRue4bpBfPR7RkKoKDs+Hnlw4ru2hYOKciJGUmQ/pCBvKVKJ7FItnxJTYcv4ra&#10;pTsxd+8X2P7dVRy4+gNO/3wN+89/jWUsiMUnv0DRhu0o3XYceVT2wi0H0HbiK8z68gzmfH0aTccO&#10;I3nZGkTOWoWAhtUwTJgJ65KFcJ7ehbytx1C4+TDyVu+HXWb7H3r835zV0bENlBFfTd+Cym8qI74g&#10;/MQp+rIzPGOVRH98LYxVNoSptStiYmKQlxSJptxYzCdpFufFY0NpGraVZ2J7WRp2V6XjUF0Gjtak&#10;4WhtMpGAwyTygWoJSZmIndUkdk0qFhdGoTbGkUVjj+p0H9QXRGBuBUNvXQI+nZaIS80S3GmLpzLT&#10;4tDqiHGvQvGHNtLzr4uTjZSSbmCIXUf7soFhdD1tCn39iwURuN4ait15bpgTbY+WxCC0ZMajLScZ&#10;rVnxaEmPxLTEQNTFiClQnFET5ojaEEdMC3dHW6QPWiO8CU8sSAjAmpwYbC2SYH9FCr5qLsCVWeW4&#10;taQeDze249X+pXh7YT9GrnyGEYY36WNaBxJ/mJ525MfjeP7VThxdOh2Foa6IcLFFqI8f7Oy9YEjC&#10;G9sHyCZJUjJwxjh1OwZeJ0zQdYKSqSc0aHX0PEJh5BNJb55I4sfDNiQLzoE5CI8uQ0XBdNz67jre&#10;9r6kV38E9D7G3Vt3sO/QKWzY9QVOfHMHB3d+hePbj+PnL7/GzVOH8MvJHXz+93iLG8QvGBq6icE+&#10;tk708m+H+PeXfkJLagkWlNXg7ZMb9PF38M35iwiMboWFZycs/ZfD2L0NntEL4RjcAl2PIihbJsPA&#10;LR/Gznlw8quEk1cZnDxKYGCZCnOXXFh6FcEpvBbO0fVwkdQjML8Zc/d/iVUXb2Dt9ftopr1ZfPE8&#10;dv/8HY7f/R6f376Kwz//gs4vzqL+s1NoOXsacy+dxOxvj2H2hc/QduokkpdugW/DKrQeuomI9l2w&#10;yJmJqK5VyNu7BcX72UJMWwDNuGqYxr9PfHFW573z+LpO4SOq+uZQN7DEFD0zKGuLzmqC9OLMjtiP&#10;XtgSo6+U1QwRFhaBnJRY1GYL4sdjRX4EdpTG4kBZLI4y3H7BAPt1QwLONyThgkBjIs41JOIsbx9v&#10;SMb2ylisLotGa5o3pmf6oIvef05VDOaUR2FNXTz2NUpwpjEWP04TU4vEom9eEoYXk/yrSP4NGbIh&#10;giPr46n0MQQJL+bMEcMG1zKQrqRvX+CHkWVR6F0Ui2vt4dib74INaW7YmOWHnQVh+LRKgnON6bgy&#10;IwN3OrLxbG4+Xs3NxZvOAvQuKEJfVylRiP5FBRhalI/h7lyAIfptNz3/0hy+RjEtVi3e7JqJoZPr&#10;MXxhD4aufoG+n05j8Mcv6O8ZFn84hmdf7cL2OXVs3dwRHxCIiOBoWNt4wcjcE1ZuodAwd2eotcMk&#10;El5e2B16fBVzWh17P+i4BdPTR8CKxDeitzd1SUaMpAHRYQXYtWYvLn92DldPXcStHx5i/cYv0DT7&#10;INKn7oZvykaYB3fBIKAFDjHtzAokY2A+3EOykVXeioOnfsC8VbvRuXwH1m49gkvf38Ob11JcOvcK&#10;pbld6Fl9DAvmr0RBKV8rrQE+sQvgHrMW6nbNfF+VMPetgbFXKfS9CqHrlgtt52zou+bBJqAKVr7l&#10;MHUvhKlrPtxCa2HlWUgUQMc6BapmEpi4p8EhKg8GoWnIXfoJus//gq4Ll7Huh3PYduMMeq6exfJv&#10;L6D2yKeoOn4cTedOoe3bU5h16Ut0fnsRNQe+RFBLDxxKVyFq1mH4Tt+C9FWfofrQeRTsOo6S3SdR&#10;/slZ+DWuhk543R+ex//NlVsDzySpso4hrY6JzOsra496fXGGR5BfBnFxS57qP0FDtsByWGgwCtLj&#10;0JATjXm5kVhTFIVtpRHYJc7nV4Ths5oonKmNwdc1MfiqJhonp0bjcEUkW4QothDBmJHqjakSV0zL&#10;CURXfRLm1cRiMbF1WhI+b07Gdy2JuNueiBezktA7Z/R0pMzqrOV+XTKRICO9dF3i6P31aWwB6P35&#10;+OBq+v9ViRhZkUjSRuPBNHdcrPfF0fpwrM90YxG4sxiCcIbFdmNaMp510O/PSsbAPLYk3QzN3ckM&#10;sGnAwmyMLMyClOFY2pUBaTdffzFB/z+8sRIDu2Zg+PgSjHyzGcOXD2LwyqfA5SOQXjmMEe4ffLkb&#10;K1urEe7pBn/vAHj4hMNEEN/aCwa2PlBi0JXXFV0WnAlXTNBxgI5TENRsvaHjGgRjKr5VaDKDWzwi&#10;EspRU9WBg58cxNOb93H2i/NITq1HzewjaF53CwElR6EXtA6Smh/gn3USyg4dsIpYCr/szSRpC/Q8&#10;p8PApxl+uT3wz98K79zNcEpZBcuoBTAP64Rfeg9swxbALrQD9hHNcJPMhFfyPFiEtfL/tEBTKLx1&#10;IklfBLuQOlhQ4W1Dq2HolcfskQd9j3SY+uXAOrgIhm7pMPHMhTELw4QtgpFLPgzYAhi5pELfOR4a&#10;TrFQdE6ESXINKncew5Ifr2DF3StY/OAnVF+6iMzPjqLy7GdovvINGs9/hTbmlqLdx2BV0QbflpWo&#10;PXQJ0z7/EYU7z8B35lpYVnYhZN4eJKw6hKTVu5G+bhfcS97vl9/e+Lu+OhYR1TLiK2sbyUgvBk0I&#10;xRfE/5X84qruRAUjjJmkjw8VtOhTbRAYGoJcofypUZiZHoElORFYTfXfWMwiIMH3l0XgYCkVtzQM&#10;WwuDsDTHD+3pXqhK8kBpig8Kk7xRlRaI5oIodJREY35VFHoaJDg+PRmXZyTj0exMhs0ckjADg4vT&#10;MLQ0GVguZjygpVkjIcnjued9GUj+1XxcnOdfTe8vJoFawVZgES3RghjapSTcm5+Nr2mhNmcHYEWK&#10;PzZkh/M9xuFcUypuz8rBs3k5eM3n9JPwwwsYouexyBh2pcwYIyQ/qPjDS/JYWCXo31RPxe9A32fL&#10;MfTVFox8ewAj3x2C9Lt9JP5+9H+7F9/uXY3GonRYW1nCytUbJgyo+g4+MLD3gaaFKz2+GyYz6Ip+&#10;OirGblA0dIauUyDU7LxJ1lD6+wSYBSbAMTIHlY2LcO7sT3h89xGGe3vx5MkAZi75DEmNnyGo/hu4&#10;VpxHcP1PSGt9AGfJQdglrIdh+DzE1h+FeWQ3PjYugZpbG2xiSZTIdfDJPgS3lL0wCVqPuKnfIKLi&#10;C1jHroCufytMglthHtoGXa8aTHHMgbJdApSsI6HpkAQth2y4RDbDJ6GV9qcUBq45MPGm3fHJp/qn&#10;QsclDcrmMdB2SOdj2bLnWASWQN0pEVOso6FiFgVN+2RMdkrDRNdkWpV6xMxbifS121Cw51PEbTqA&#10;uovfo/6785j23SW0XLqK1vM3UP/5D2g5/Qvqjl5F2d4LyNl2GiGLd8GhZRWsm5bDuXUd4jYcRsqO&#10;o0jffQgueb/tsiDrqyO293tnTjGi8miLwSX6VHtBenERS0eGcbKBKXr4WEEfHykZ4U+KJL/o1mBi&#10;g8jwSORLYlBLzz8rPRqLcmKxokDCFkD4/nhsLJdgLbGA5G5KD0ZRMgNtaijSUyORnRGDrMQI5MZH&#10;oDY3Ds1FkVhaEYu9dRJcmJGO+7NpP+bnYYCqO7g4A0NLkjG8jEq/Ih5YJWY1TsaQIPgaEnRtKt6u&#10;ScLb1WwFVsbyObHAkrjR6UW60jE8n0UwLwFP5qbgTEMMvbs/urL8Zd0oelicR6sicZlFcb8jEy/n&#10;ZlP9szHEIhheQJuzMAfDC4XdodIvzqfil9Be1QA7miE9vADSE6sg/WYHiU+//90eev496L20Bxf2&#10;rUZmXIhsZUSHoCjouviRED7Qsvdk8+9B8rtDnXZH09IbE7X5/Zs4Q8PWC1rO/rCNELMsZ8ImLBX+&#10;6VORUrgQJeVL0DZjJbZvOo4LF98gr3oPMlquwDbvS5hlf4Ww6Q/hkf8d1D16SPwdMIteBb3gbljE&#10;rMJ461ooOEyDfcJGOKdsg37gIgSzlSjs/JHF8yVMQxdgnFkelOzzoOqczxaiHCo2GZAziISCaRQU&#10;SVhlCwnsguth5lNB5c8lwaMwQT8UalbJmGQYy+fGYbxeND+HBJPNE6FgEgMVq3joOCezJZNAxyYe&#10;6sax0LJIhoZdCiZZxULeJhoKdjGYKKYld0mHYVA5Ito2ounMddSfvo7iA5cQs+wYDPK7oBI/E1Pi&#10;58Bp6ja4TdsJ5bTZ8FhIld99Hol7WAg9h6BePQs61XP+uHem2Cj9v+mPr+34lxGxhI9YknPU3gi1&#10;ZwGoGMp6bH4kyK5oiD/LG+LjScb4YKw2Jk7Sg7WdGyLCw5GZHImy9HDUZ4agPScM3fmRLIIwdOWE&#10;Y2ZuOKpSApEn8UeGJBDpiWFIT4hAWkIU0iREQjTSSf68hBCUMVDOSA+UZYC9tD7nWlJxY24OHnUX&#10;4OmiXDzuzuDtFDxZko3HSwpwr0tc3Y3FD9MCcWmqC67WuuBhiz/65kRQpdkiLGLLQAwuEtOBJNLG&#10;pOM5Ff2b6SzKItqs3CAsKWSALU3FofIUnK1NxdW2TNyZk42n89kC0Nv30+YM83VHBBaxJVhZxDBd&#10;jZFdbZAeXQzpF2shPbcLIxf3Yei73Ri4vBMvv92FA6va4WVvChtnFxh5BULF3gNqYmpBe5LdzJWt&#10;pge0zcS5fHt6fBvo2PmS+D7Qp//3SMiDZ0oRYiumY+XBM9h39iZ2n/wFaw9cRt2i48htPwDvgvVI&#10;m/cNspf9gtSFt+BW+iXUgrbCIGoXrc8JWEs2wThqOXTD5mG8TQU0fabDPm4x7cs8mATOgp5bAwux&#10;BCqW6VCwSIS8BVXYJAvyppkM2clQNCbpDYJJ5FioWadR8bNZlOlECt9nCibohUORjykax0HeMApj&#10;dYIxTjcIk4wieTya+wgWOVsBxzT+vQQahLplPP1+DKYYR0GNz9GxZEFYJUDXhq0Jb0/hMVX+78nO&#10;OZjiWQa7zMUo7bkOm7LN+MC7AfJBzBqx7VBJmA6fRbsQfuAkgo4eRcDhPQg8vBsBB3bBc96a94Pt&#10;3/THf28ElnFgoVR0SBMXr8YqiVOXoghGuyTL1J4k/2CSGHSuT7tD8suxGCbqQEXDBJ70r8nxUShO&#10;DcO07FDMLw7Hxuo4EjcJWyvjsSg/HDUSD0j8zJES7Y4kiR+SEwKRmhiCjKQwZLIQshLCkZcUhXze&#10;LkwOQllqAKpS/dGQ4osO2qHVhXHYVBCDjekB2J7mh/0MxsczPHGpIhy3W5PwlLbkVZeYRY1WZ2kK&#10;lZlK3x1Hzx5H4sdjgPffLKKP76ZlYrE8nZ/FokrEtuoILMj3wewMLyzLCeZrROJgpUTW+ewHkv/u&#10;wgI8685DLwPuAItgiMU3sqqUAZvE30niH+ki8VdAenYDVX8zRr7eAny7Gw/O7kR7dQ709LXg5BcC&#10;XUdfqNt4QtfZl3bGC2pmLvT4DLNGTlAUndMsxVybPlC19KBPToA7iZ/WMBPFs5egcVkPTt24jydv&#10;3+KBVIpHb0dwa2gYFx49xY/9g7j4fBif3RhA9+7rSK/fjcD0ddByaYVd9Ep4pfWQ7EthF7cQpmEz&#10;qKhToeNdAA3nTJkqj9GMhIppKhyD6mDmWgpN0wwo60mYOaKhaBqJiUYhUDCPhSoDqhbJr8u9tmUC&#10;izeNFqcYCkbR0HaknQssh7JZLMZoB5Lw4SwcthJiKSKxYIQF/94iBpPNIqBgGEJ7F07ih0PZIGR0&#10;5RWTCLZ+sdCxTYAKb4tljMQqLKo2icwX9ShefAp5S87COKMLSvFtUMqZA4/VRxB66GuEM+QHHjkN&#10;/30nEHXsHML3noJt/vx/fgSW2MR4xL99wiRt61Fro0w1p9rLzuErCdKPzrLwsRh2KC9mXdDHx4pG&#10;+LMci0FOG9qG1vD18UdabLDMs3dNjcUBWoaTzan4tDGBlicE3UUhaEj3QYHEE2lxXggLckKwnxMk&#10;of7IjIlAflwsSuLiURYfi3K2BJWJbD2SwzEjKRRziMXxftic7I8jeSH4qiQU35eH4GFDNPpm0v50&#10;pmJgbgIGOmMxTJWXLhZKLxAHKffSbqKLtxfG4u182iCivysBj5kbrtJCHeuQUPV90J7iivm5YVhd&#10;norNtFwHKsNxqi4G37NAHnRm4tUCWqBF+cDKUoCKL93VQqvTiZHj3ZCeWgbpyRV4e3oThr/ajwt7&#10;NiE0SKxJZQbv+AyYe0TAwCGAgS8IerQ8k02doMBwq0J7I69nSyKJwvCCoWcow2USQvIrEVveiNjK&#10;RhTO6UbVmk3YfvVnHLxxE1f7+nEXQ3gsHcLVJ3dw9qfLeMOieD44jJcshDfDb/F06C1+fvoWO45e&#10;RsfSw4grWQHLkBkw8G6kD69g1iik0mZDnUTXsSuEhk02yZlKxU2EokEsJlLBJ1KZJ5pS0c0kUDaW&#10;UP2jMdEgAhPZEmg7ZsLYswAW/mwxLKjiVO3JLBBBeKHumvaJLPIUWpxkfl4RalOhZByGMRreUDIM&#10;ZaYJx0QtfmZaKAPHFOjaJ0HbRgI1i2iomYcTLBDu5UzCR1sjyzSMs8vGnxiWNcsWwr/nC0gOfgt/&#10;FoBt8xoYF8+DqqQRKmFTf3vh6v0xt2J7f5YFPa8MqQizItgK0guLIwaa/zrNyJh38+ILfChIzwIQ&#10;GKNgAB0DawQGkPxxAajOCcGyWhJneiyONUuwtz4aW6dGYnlpKFoz/VGTGogiSTASg3wR6OAMLzNH&#10;BNm5Ii0kBHmRoahNjEVHZgoWZaVhTWYatqUnY296Ak7lJuJyWSquVSbjTq0ET+jV+2hZ0EL/PiOB&#10;+0QMtydhgMXQP4v+fw4typxMDLSl42lTGu5Py8ZPjWm4VJ+E8w0JuFAXj/N1cbxNhW9Kxtb8IHQl&#10;emBTeQI+b2UQbk3Gt21Jsu7ND+Zl4DXD7cCSfIbnUoxsrqHVmYGRQ7Mx8tkC4POFGCHx+05sxqMT&#10;BzFr6lRoihnm6OldIqmU9n4kfQgMXQLZ/PtSDZ2hwGCrZCr2jjDyDGc49Id9eCI8k7LhnZoLv4x8&#10;BGQXILiwFBE1DYhtakPK9Nkomb0cq/afwblfXuF231vcJ8lvvhnC5UcvcXcQuHzvEZ73iZFV/Rge&#10;eY3Xwy9xb3AI5x4NYc3xG9h9+iG+OPcAW/d8jdq2VQhKrIBXSD6MzAMxRcMReqaBMHBKgpyxIHo8&#10;FPTiMUkzgkUaD13PXOj6FcDEMw+GzllUZrEsUDw0SXZVqrQIr+r07roMwnqOidDj/9F1TOBjYiE6&#10;th4GASR3JP1+LEkfIVtzS0E/gME+iJYqBBN0fTHB0B/yJP5E81DI8TnyfB/yhswPLL5/MIjB/8t8&#10;oBQ+FQr+ZZhES6RE+zXZJQkqLokwCq1672zOH8yyIDb6n9/Mq6OsbyuzOWJQihh6KCO+IDwxRs6A&#10;5CfRxW3ZMSq/vDE+FGAh6JnYISQsFAmSEJRnB2FFTTT2taXiaGsqDtZFY8/UcGwpD8eSglA0Z7B1&#10;kNDikOzhjp5wNTKHj5UliuKiUUnf38AMMC0mGJ18zmK2JGtiA7EjIQjHs6NwrphkLQvHpaogXK8O&#10;wx3+38fVUXhYGYb7tC7XK0LwI/dXqsLwXVkILhQG4HOG6yXRvkjRUUS0ylhU2ulhRaQbNse5Y3ui&#10;C/bkeWJvmS92V/jieFMMfu7KwZOl2XhBvGSr8GpJBgZW0OqszsPguiJgK8Pt7mkY2tcGHKXqn1iG&#10;wTM9eP7VQRzZsBaOVm6YoKAPS48oBKSV0Nt70VMHwS4kAcauobQDTgyLHiSXE7ScAqDnEQLzwBg4&#10;RDPUxibDKyUT7klp8ErNgE96FoLzCxGcW4iQrFLYh2RgkoE3/jzFDf+g7AZ5Wgrr0HIkVC3C9OWH&#10;sXTnORw7dw/X7/XiWe8Ano8M4odXr/D1836cfPiCdukt+ob78HbkJQaGnuPu/Wu4cu4gtnQ34Jt9&#10;6/ElvfKKrZ8gqGYm5MOK8P84JOJPtiS/fQJtUg6sI6uo5pnQsEqkitPba/nRMvlggo4fplCxTTwy&#10;YOiaCgO3ZGjaxcqWIB2r5c6WjVaOZNaxiYKqaQgm6XqzhQmi5+f3YSD+NpTWKAQf6XphnHEwW5YQ&#10;yBmFkvRhJH8kxhuGE9yz1RmvT9vEoCzslaptHJRtQjHZLvL9bgr//Gxq78+kpk/VF2tcfSzmw5fX&#10;HlV4kvwjEvtjeSOS3xBjJ+ljHEkvBp6PVTBlcZjjo0lm+IjKr2lsBR+SPyM9Gg15oVhVk4BDrZn4&#10;uj0T56mgZ2fE42hTHNaUBaMtKxAVkgAkBXggxsUDYaYOyPYORHteJtpyJeiqTMLKGglOLC7Dwz3t&#10;uLWuDF9NE+tR+eHOsmQ83VGK/r01eLkuHw9mRuFxRxR6l6Th+dJU3F+SgKHdlZAeqsObTQXoW1uK&#10;z7M90eWsjiPMCF/lReJGZQoeTsvCrWlJ+H5GNM5U++JCk1juP5WhNh39i1LRz8yA5emQrskE1mSR&#10;9DkY2FgI7KgG9k7HIIk/cmwhBujzn36xCV/vWY8Adw8oKRlCVcsRhrZB8IzLgZoTf3TCQixuEJCM&#10;yRaemMSAK0fl13UPgUVQPFxoiTyTsxBWWIac5jZIptYy3FYhuqISkeXVCCmqhntyPsz8JQzA0fin&#10;Kbb4p8kUKh1vfKTiwlbaA4pTPDFeyR3/XcEZE6ik5u5pSCxdhLL5RzF7z02sPfkQ3z8cxMDgAN4O&#10;Pod08CVuXz+DPetY5Ffm4e2dTdi4KA97vz2A+ounobliBfxPf4P0r6+i9sQVTN38GSS1i+EVV0e7&#10;lARF/RCZJ5+g7QstmzgYuaURJL0rSW8TAy1benjLMIzX8aDa0/qZhzErRDLTRLC1EF4/iIrvJyP/&#10;FD5P0TQYY/h55MQavnohzEHBmKQfyFYgCOOMAmStgaJBIJT02Eqw9VBgISlZMRdYhMEo6L1lgv6l&#10;mdTE9r7qy2vZjYyq/Sh+tTdC4cdMEgPOBcRtMd0Iw+87iOL4cKIuJmvayNaDSkqNwNT8aCytkuD4&#10;jFRcbk3EtfZY/DIvCd/MlOCT+hjMYqAsTQxGengAUoP8keDjgRl5aVjbVo2tnZXYv6gYtz6dhd7z&#10;8yD9dhb6zzag/8tqDF+ZjqFfGC7vtOPtrXa8OlmMvlPlkH5VB5yuw8DRKnrvOlqRKvyygJmgyBkP&#10;8nzxtDQYT6cGoa81BsNzJbREMXjNonnSGop704PxmPdfdqfiDRW+f0UmFT6bhBfIwfCaXIbaQgz2&#10;lGFwRy0GdvM9HJoJHKfN+aoH1w6uR150GFRUtDFGzZzB0BNTbIJh7psAE9cw2gEvmHhF085kwNiX&#10;Yc41GJpOgdDzioCLJJtBtAB+tDYxJHthewdyZkxHTEkpUqrrEFc6FQmV1ciaVo+c6VUMsUXwTYuC&#10;obsD7YEh/sQs9oGiORSpluNV3TB2iis+VnbGhwouhBs+UnSX7ccoU3k1PGBkG4nYjBrMmL8Ou/Z/&#10;iltff47rBzfgk3m12LdzM47cewDHFT1wO3cFnpd/huS7O5h59R5Ov35Ga/UE/QzYD9mKfPHVJew+&#10;dA479pxDx9ytSMiYDjtX2hwS2cEjjciAFkmuTDXXZsDVoy2SnblhcBVZQBzTMotkFqKXNwgmmUNk&#10;j6swW0zSZw4g+eX1wnibyk9MZKFNZFEIyBmyKNgqyBuzpbCOe/9Mzr88d6bYGAB+M1uyeUTtW9Ex&#10;bZyYKU1R768QtkesezVWcRRi1gUBQXqZFXpXDMLzT1QxgJWjM6JiwlCYGonOUgl2TU/DqY40nJ+V&#10;gnMz0/BpSwbWVIo+NJEoiwlCToAPqml1Gmh1asN9UR/ugrUV0Xh0aC6GvpwPnCHJzjQDpxoxcr4Z&#10;Iz/OhvSnuXj7w2y8OVyKpxvTMLS9BM+W0JPPjJDNZvyKrcDzRn+8qA/Eo0pfPOd+iCFY2iUBxHTh&#10;3bEYYOjtXRCNV/Nj0Ls4EX3L0jC8IgPSldmyfvhDa3MxsC4XfRsL0Eu179tagcGdTZDum43+XXMw&#10;fHglft67FmVJsTDWNZBNlTJeyw7j9FwZ0PxIeF8Yu4RA08obxl6xsIukh08pIXGLoWLtDcvQJDjG&#10;ZsBZkoGQwhKkT2tCyZyZyJCtiFiB+LIygmG3tJTHqlA8sxpVncS8qaiYW4WpnU2o6WyTLSyRUFSM&#10;kLRMZgqSX00UBFttFWMWggVJb4lxKvb4WMmG2cwSE1WdMG6yA/480QofTbSEuoYDzEzcEBSRi7J5&#10;WzH71C20XHmG2q9vY+b52zj9agQP3g7hKZ7hUS9zw/MX+PH2Xdx+9BQv3/Tj1es+vH7ei3s3H+Kn&#10;Sz/j+qX7+OrID1jW9QmSMhrg7JEKI8toEjsC40jwsST6eL1gGYE/pMr/ScsT8roBUDEKp+entyfh&#10;5XRpd/gceRJejuo/4R3h5dgCTKTijyIQ5pFNf+WvgOD0O3r/y9v78+PruqdIfx2OKCsCQoTdXzE6&#10;+4IRIda7NcQEJWMWgREhpiExlBXAOBaAkaU7/ELCkZQUicq8aCyrT8EnVP/dTfHYQ4uxuioKM/MD&#10;GXj96e3DkRvgjYoQf3QkRGNJahyWxvlje1YwPisNw6cF3jhZ4oXTJZ640hKDH2Yn4N6iTLxYRj8+&#10;JwEPp0fgWVMUBluTMDidBK6NxkBtBPqnhuBNYzAJHw3pkkRgKW3QsngMLGM4Xkx71B2FNwuj0bdI&#10;gr7lyfTy6RhemUHSZwHr8jBEKzW4vgD9GwowuKkMw1tr0b+9BQN7uzH46WZc7VmOmvQMmJrZQ1nD&#10;DPKatvzBXDBe9MHRdeQP7QoDR39MET0y7QNh5J8Ix5gsBGSWyWAbmQK7qGS4JKQhtLAIue3NKOho&#10;QV4LiVxVQtUvRHxJGeKKC5FWU4SKObUkfSVRRuKXoXJuJabOrUNyRQ7qF7SjenYz6jtnoGn+DNTM&#10;bEJ1RyPSywvgFSXOLDlDUccU8urmtLMmFChbjFVxpmXywsfq3hjLYhg7xZEtlgv+YTKPa/jhAy36&#10;ceMYuIbSgpXPxoqew9i2/wI+PXMTp87dxg/XXuDOvVcYGJCiv68XL57cx5O7P2Pg+UPwDl48vocb&#10;N3/E6S+/xMHjX2LnV99j2envkLlgPcIKWhAYVw1zhwSosZVQoveXN6Lyk/wK9PYCgvhyeoFQNA7D&#10;FKsYIopWMQJKZmwJaJX0fIt+G2j//86P/+vGKvnNiiiqFj4jYjSWOMszitFem3/FFENCkH8Uo3Pv&#10;jGL8JBbEBBOMYyZQ0bWCg5cvwuNCkZMZitbKOHTVxWNZI4ndGIPZVcFoyBfn7kNRKglFSZgfyv08&#10;MTs6HDty03C8IA0Xy9JxrTwdvxQn4HahBDcLYvFzYTTulcfhaU0SXtUn4U1dAnprJXhTE4eX1dF4&#10;SeL3N0sgXUCPvix9tJPb6mTal0QMrEqQYXhVEo+LDnBpAMk+KEBr078uE30biPVUe9qb4fVFGGGo&#10;lW6oxMjWJrzeMRv39q3EkZULkBETA0tbD2hZeGOykTsmUeknEpP0nDBJx44+2E7WIU2dYXaypReM&#10;fONhTk/vRJX3TMpnkC2EfXQqiZ8K74xMkr4N1d3zULd4AXKbGxFdXIDEykpangpk1peiuG0qptKS&#10;CNVvWtSM8ln1ULcxpm+2gFt4FIqaGtE4n1hYizoWSF1nBRrmV6GeBVI3txoNcxoxbV4rGue2o6Cm&#10;GjGpOTCjJVPTccV4tgwfKdG2ionEpphT8GxpmRzxMYvgY2UnfKzowCxnS9jIWgslLR84euciu2Q+&#10;OpfsRc+uEzj4+Te48ssdtgqvcef5E1x5eBNnbl7C9Ts38Zwtwu1X/Tj9/Dl2376NLecv4ttbD3Ht&#10;5hN8+9Mt7DrxJeZs2Ivg9FZmFFEEIvBGkuAMuFR7cWZosmmYDMosEk3nlPc7o/3PrYgitj9aA0tB&#10;0xiKmoYyiD48v0KRxxU0jDFJTZBeqL+4wksw1Anln8DQKy9vgfETzfDBOD0oUGFs3HwQHh+FhMRQ&#10;ZKcHoaogFC0VUegQql8Vi+kFkahOCUBtUjCaaY9mJoVjTowflsZ4Y2dqME7kRONifjy+z4vDtbwY&#10;/FIYgzvlsbg/NQb3pkbgYXUEntdFoY9kH5qdjBEGVCwXndZSaVd4n8C6ZNkaWGIQy/B6En5DGqQb&#10;s4hsSNdnkdzZfDwbQyT9wIYs9G/MI4owuLGU94Xa1+DVtibc/mQu9i9rR1CAL6y8gmHqGQEtKz8o&#10;GYphhM6yUVWKhJKeIxRkHdEcZNOHqFp7Qt3eFwZeoUQI3BNz4J6UC8uweFqdVPhm5SCxtpaYivI5&#10;s1G9YD7Sauvo6euRVl9DVNDjl6NsVi3J34Bq2hxfSQQmaGniQyVV+nx16Ns5kOR1aFo4lYSvRANb&#10;hqaFFZi2sBzNi6Zi+sJKzOBjbYvriAa0LKxBG4tizqLpmLNiDqYtaEJhXQGSstNg5eSNiZr8DVVN&#10;8KGaGT6abIMJqg6ybisf8Pf+SMUCH0+xw1h1R3zA/Z9UrDFOmwVv5AVDt3j4Jk5FTuNizFqzH+t2&#10;n8W2z65g3YnLWMzAvJwkP/rt97h68y6+v3ULZ+5cw6dPbmDDuYvwTW2iokdB3zUN6rZxLAJ/wo/k&#10;92dQ5nvS94WSSRCo7n/l6yj+FWtgic3mvVUPLSPr36rqm0JAzcCMezPZgBXRmW2U/CYy1ZebYsxm&#10;k6D1maBsQphjjJwpPp5oio/G80sbLy6GGUHX3BFeYaGITYxEWkooKnNj0FqUgHkl8VhaGSPrq9NN&#10;Ms8vicXC0jgsLovDqvIobCqPwCeloThYFoaTfN75qhhcqgjFDzXh+GVGNB7PobXpSsPI4kzaGfpz&#10;cSZmpSC7BIMb4kn0eJI+AVhPmyNWM9zA2xuTqeAp78DnbyR6WARbcrl/Vwgb89G3qQSvtpTjGfF8&#10;Vy2ub67BRSr+t6f3w5gk03Qi8X3ioWsbAGV9R6o8lVCPloKKr0Cro2zgzJaA9w15XMzTaUnL40hi&#10;+ATDxC+CNicFjnHpsI9JgmtiKqLLKxBVWobg3DxkNU2nh19IwjcgvbEBmU3VyJ5RgdJZ1SR+HRq7&#10;ZqCaCp5ZWQT/mAiESOJRMb0eM7oaSfAaTO8iuhliu6aipbsarYunkvxVvF+BGd3lPFbBY9wvKcOM&#10;ZXWYsXwGOlZMx+wljZjLApi7sA2da+ahZU0bGpbVo7ClCKEpCbDwZLDUY2ugaox/FCP06Ag+VDfA&#10;B3QFH5ITH2la4c8skD8zZH+o5on/S9Ee/13JAR8a+UPOPgo20cXIqunGnOX7sfGzS1h64hLaPjuH&#10;9uMXkNCyAormEZAzCqTS0/+rM5gzkAviK/DYFPNQ2p6A3/l6wd13NP7Xbfwnv1nn1vIvNVI9C3vo&#10;0sNqGFpDTZ9ByMAKsrG6bAmE8iuomxBUeVUzkt8EY5WN2FzqsUkUV3rFBS99/KOcHv5Bgc83dYJz&#10;ZBx8osIQHRuEEir53NJErCN21WdhX0MWPpmaiB3VEnxCS7R/WgKOzUiQTQlyYVo8rs9Iwr3WdDzq&#10;yMTTWRl42ZlBj56B/kXp9O6pMksj7IuUSi+VdWAjoUV3ZrHO1To+ti6FRUC1X8/HN7JINrJYxFje&#10;zST75pxR9OQAG7IxuL0Iz7eV4PGWCjzYVIdLSytweEEV7l4+gW/Ofwkn3xBYuYZT9WOgZ+cn64Iw&#10;SceaZBfkd4Q8rY6CvoOM/ComLlA2oe83HO13r2lL5XcPhYlPJGzDEmAbkSDz+a6JaYifWgv/nDz4&#10;ZuciurIKMRVliCktRnxlGZLrpiK3tQlFs2egqqsFjcvbMWN1G5qWNaBpaTWal03FLJJ91sJqtHdT&#10;2ZdUoW0pCb+kEq283bKIZO/msa5qtHXXonVRHVr4t63L69HB/exlTSSkwDS2ANPQuWoUC4iFK5uw&#10;gIWxYEUbutbMxpIN8zBvxUxUNVcgITcF1p7uzDgGGEsHMEbRHB8p2kBOzR3jVV0wboozJqh7Yrw6&#10;84QKyaw8in9ScGKLIk4EhEHfJRF6zhKMZdAdp+OBMVoM6ZpuzBy0j1pesote2vT45hH/xuvc/rqJ&#10;1aL/9h9bhJVLtYxtoGlkDR0WgIG1E9XbHuosgim6ZrJ54FV0LKGkaSEj/3gVI/pCPYwRUw+Ki10T&#10;qQRyBvjHCQb4v+V08SHzgYWrF/xCg5GaLAa1UN2LJdhO4h9uzsORpjR81pSMEzMScaYlCd+0JeF7&#10;4lZ7Mp7PTsebzmz0zs1G31zakXm0JQtJ+sUMpST+MAMqVtC7U/Fl5BdYx9aA1ka6gcQnILBeTBmS&#10;CVDdRzbl0bsXUO3p47cUEyUY6inF854y3O+pwrXVVfh6YRE+nVuKn49tRv/D6zh89AgsnHxhZBcM&#10;K89Y6DsGQtWU9oakFwUgyD9J14a2x27U6pi6QsfeD4Yku4ZYot4hgE15MIy8wmHsHQ4XofpRDL6x&#10;SWwBkpBU1wSfrFwZ+X2yshGUR/tR14CYymrEVtUgubER8TVTEVnOgqgpR/nCdtQsmYX6JW1oWdqA&#10;jiV1aBdYVMMCqGYxjGI2ST9zUSXaF1fyeYQolBVNmC2ITsxdTrVfKdCAOavrZehcW4f5a+uxcE0D&#10;unm/e1UNlqytxeJ1tVi0phpL1tdh2cbpWLahFau2dmLV5i50r+zEtHa2VAU5cPENgIaxpWx+pjGK&#10;uhRGE2YIa4yhdfpIyRZ/Zmb4069gsfxJHBNQscMHzBIfqjhhDItDTtsbZmH/Tiub/7rZxHds+9sX&#10;MA0qlGqbWsPQxolNvAv0LO1ZCJbQEDMmsyXQEBO+6ljIxuqOJ7HHCUwW5/r1GXL1MWYCPeEEY/x5&#10;ghH+kb7/nyZoYbK2GZw8/JGRGIfpOTFYXZeK/S05+HRaMk41SfB1QwwuEmJpoBuNUXgwPRpv2uIw&#10;NIvknkvSziV5O0n2efTxXSkYWpQo66A2tJT7ZUm0O0L5SXrRfVks7yk8PW3NMFUeG3OBzQyuW0ox&#10;sq0C0u0MrjsqgW2VPFaF1z2VuLO2EldXTsXJeSU4SU9894vNkD64hP6nv2Dz1i1wD4iGjoUfLD3j&#10;YOgSCjVzT0wR0wGKfvYkv+iIJiDIr2BgDzULd+g4+vO5wTB2D4OVfyxMvCNh4BYCfbcgOMelEalw&#10;IPlDi8oQX10Hv5x8eKRmwi0lA37ZhYipakBwcRXi6pqR1NQBn4IKuGQUIql5NjI65iNvfhcqVs5B&#10;xapWTF3bgfr1szF9w1y0rJuNWWtnY+6adsxf00o008ZMR+fq6Zi3qgXzV/LYqmZC3BcqT/KvbuBz&#10;RrFgTRMWrZ1OwpPg65qxdO0MLN8wA6t7mrFq4wwZNmxtx5qNLVi2ugmr17di7YZ2rORrrds0Fxu3&#10;LsS6nm6s3rgYbXPakJGfDydPXyiLGT5k09lo42Ml0Q3elLetGaTt8CHxEQO12H/AQtD3Lf4t6cnR&#10;d3T9t90YHg7/7QuZh1X8lfwCehZ2siLQMbPDZN3RmRrEtCSTxCIRamIkFzMA1X+sOM8/QZCfLQF9&#10;/8dyZmwJTIjRi2GWVg7ITxQDUpKwvj4NB0n8k01x+KYhGt/VR+JafRTucf9qWjSGm6Mx0hwLaVsC&#10;pLNI7rn08vNYCPNJ9i4x+EQMVeReNnCFyk6MrCTW0N7Q9mBtFoY35GG4pxjYWg7pJzWQ7mnAyCd1&#10;GNhahZfrS/B0bQEeryvB/fW1+GltI37YPBcPTm/H4J2zkL7+EU/uX0b3onlw8wuRLQBh5hEDQ9dI&#10;aFmLq5BuUKOtUSf5FWl7VAzp843YCpiwGBhwNe18oG3jAwOnIBi7hcLGPw6mXhG0PcHQp3d2kaTD&#10;Ky0Hnuk5SGqYgaiKaqp+HhwliXBKSEZ4+VT45NDTF1QivqENXrmVMAhJgUFoOhzTq5DcsRSVazeg&#10;YNlS5K9aisKelcjvWY7SLStQs2MlGrctQwvRsXUJZhFzNi9C56b5mLthNgnegUUslMXrOqji7TIs&#10;2zgLK0jcVZsWkLQLsGr9QiwX2LAQKzbOx0oeW7NxHtZu7OTjc7C2ZxaJ3oH1Pe3YwP3GTW3YxOLY&#10;tKkFmza3EzPRs3kOH+vEOv5dz5ZF2L5rFTbxPXUys5RW5cPLnwWhrg35ydoYP4kFMVEbpsGV75+2&#10;PPyOpv8+m7Wk4zd9961jm9/qWjqT9A7Qt3SALv2/GKsr5uYRszQI4otFJsQc+wpqprLTnuOU313w&#10;UjDGGHlCBF85Ex4zwRgxsktOC9ZWdihOlWBueQo21SXiUGMcTpH4F+pjcK0hAQ8aJHjTFI+RaTGQ&#10;UvlH2kj+mRJIGWxHOkl0MdikKxnD3SkYXiQgwm66DFiSxhYgA8Oiv82qPAytpdJvLAe210K6uxH4&#10;pBZ9m8tJ+iI8WZWNh6szcX91LlGFB1vm4OXJ7Ri6eQbDz78D+n7C43vfYtbM6fDwC4KhA+2OWyQs&#10;/ZKgbR9Au+MOLUtPGfEnMwAq6jIXmdHfM9wK4muIoYe0OeI5k9kqiH74lr4xsA1JoN8Ph55nEBU/&#10;BQG5JUiom4by+UuQXD8D7lR9Q/9g2McmwDergC1BCS1OC3xzq2AanoHJblHQ9k+FTWIF/POno3zx&#10;VrR+cgQdh45hzufHMOv4ASw99zlWfXsC66+cwdafvsGOG99hz+3v8fnjGzj409fo+Xwnth7ZjF0H&#10;12PLti5s2TIPmzd3kqydJPA8EnUuST4Xq0naVZvnYQ2PCazl4+sFtszGRmLDZhJ+cyshyN6KLZvb&#10;sKWHe2IrC2Eb728Vx3taeL8V27a0E+I5bdi8aTq272jG9u0zeWw+C2Q5HJP+B/9kHPzbPvb/nptV&#10;fEfZ376wgJaV94iYmUGVpFeSDVkUMJVhMr2+spoFlNTNZao/gWl/nKohLRCDL4k+XsEUE0U/H3p/&#10;caHrY/r+ifI6cHNwRlVaFOYVhWNbbQyOkvRn6+Px07Q0PJxOb0/fDxbESFMU0BKFkQ4WwpwE2h16&#10;+gVinCy9fvc7iNOZ3Rl/xdBikn5pHgaXF2BwdSlVfyoGe6aib2MFXqwrxnOq/KsN+SR/Hp6ty8FL&#10;evy+rS3o378CIxeP4+3jHzDw/AcM9V7Hje9PoXVaDYJCo6FPv65tH0KfLqF9iYKmtQ90qegaIsyS&#10;9GJ6cDUWgbA/k3lMzdILWlZe0BR98K29ZcMPVS3coOngA7uwRLglZEHPK5gkD4djQjrDbT3y2+Yj&#10;vqKJ/j8N+h5B8EjK5vMyEUy1d03Ih1lIGlRdIjHBPBDafukwji+GWXIx7DKLMWfPPlx6+RTXeh/j&#10;Pl7iubQfz94O4Z50ANeH+3B5eACfv36O3b/8hMM/XsKzkdfoG36EwTc38PD2KVy7sg8Xz23CmS/X&#10;4OixbuzaOw/bdnZRpRfL8MmupTLs2LkE27Z1EwtJ2E5s3TKLJO7AFmJrD0m8aTYxE9v/ig58wv0n&#10;3O8g4T/Z2IodzAg7mBV2bZ6OnSyK+d0zf3OeXkBw8R0t/9dstpL2gPffhI5jxIiYkkTMzCDG7Ipz&#10;/OJU5+jYXR4Ttoeef5L66JkfYXvExa7RC11iDK8h7Y640mtKO2SOiSwEXRUDZIdHYkFZLrY0ZGN/&#10;fYpsYtcfW1Jxd0YSnjQl4EVjIt40p6K/Ix19c5IYchMwMD8ZQwvEMMNMIoe38zHYnY/+RXkyDCwq&#10;wMDiAvQvLcLgimKqfiked6Xh5uwYPF2Sil4qfN/qHPStITYUYWBHI/qOLMXgNwchvUmlv/8jRh7/&#10;BDy8ihvfHEdz7VT4B8XQ4/vCwDkaJp4JMPOUQN+eloXFoEuCK2pbQs3QHlpUfAMbb6iT+Nokvba4&#10;be7KYnDCFNESGI0uRyTO8yuau0DV3hsajn6jA84DJfBLL0FceZOM/NZBEhZIEuwjU+FO0rsnFMPE&#10;PxlKtiFQto+AvG0YzGNLYRCVB4uEElgmFsIlqxTLj32BW2/f4iaJfo+Efzz0Cs+GXuAJIfr23+17&#10;jRv3b8rWvB0Zvov+lxfw6tGneP3kIF493Y3XT/eg9/ke9D07jKe/HMXdKwdw5cwWnDm6Ep/t7caR&#10;XQvw6f5uYhEO7+vCvk/mYte2mdi5rR07d7RjB/3/zu2zsJ3qvmMLj2+diR2bmkfBFkAUwa6eOQT3&#10;bBWmdfx2ihABwcF3dPxfu9nEt2i8/2ZMg0ulo8T/FWJpy9HbgvwquhYy6yOIr6xlIbuYJc75C/KP&#10;dnBj6FUwwxhlJnz6fjkeV5LXhI2ROaZmpqGrthRr6wuxe1ohPp1egBMshvN12filMQ93m/Nxr43W&#10;pCMDT2dn4lVnLnrnkdxzi1gMxeidX4TehUR3Lt4szkD/smxZ9+KBldnoJ8llfXDWZOHlqgw8X5mO&#10;l7Q4vevy0LutHH0HWjF0dh1Grn0B6dMfIX15EyPPruHty2u48e3n6GiuR3R8MrSFrbEOhKl3Eskv&#10;oXePgKETFdveH5r09VMMbKFpRktj6QFd2hxNqruxa5CsG4MYd6tKuyOIP1mApNfzCIaGk5+M+Bq0&#10;UbrOYsaFCNl0gvaRKXCT5MAxOh1WIUncZ8PYLwG67mLQiDcmWQZhskMkdIMzoBGYAt2ITJjEF8Ai&#10;qRiWSQUIKm/AJ5e+p9IP49YICwC9eDD8Gk9H3uDl8Cu8GnyEp8/5WaU3MdR/ES+fHsPr54fw5vkB&#10;9D4j6Un+/if70fvoIPoeH0b/46N48/AYXt4/hqd3juDe9X344cJmnDu1GqeOL8WxgwtwcPccHNo3&#10;D/t2dWLvjnnYva0TO2mHPqEd2sPC2LuVe9qc3by/mxlgD1uA6KL2909XMsi2aLyj4f++zUbS3vP+&#10;G9O2DR4RJJ+sI+bmERAtwehtcVxZi7ZHbZT8SpqWmChsz7vObmOUTfGRkrhcbslUb4kPJ7FVUDbG&#10;+Mn6UOP/sWOQFkv+VGZmojUvHwuLCrC2vBAbGIS21uVgd1MOjjTn4viMLHzemI6Tjak4WZ+ML6el&#10;4pv2LNyYl4bnixPRT3IPrU6n1RED1QVSMLiWas/9s5XJeE7iv9pYiBc7qvH6eCdGftgF6b2vMPzo&#10;Cn/k7/kjfyfbP7x5ERvWLkViGonn4AdNq0AYeabA0I2K7xRF4ofR+wfK1rvSEEpuZAcxoF/Hxh36&#10;Dl7QtaPPJ7ENSX5dqryGhSvURRFYuWGKnadsanANZz8YeIayoCKhYuMBLdcAmPrHyGAXkcpCSGUY&#10;joS2SzhbiBCM0XfFR3ouGGfqCVWPaGixIDT8EqETnA69sBwYRRfAXFIMq8QCRNe34sjN27g6NITv&#10;Xz3Go967eN1/E339P+HpkzMYwXkMDZ7Cm1eH0fvqIPpfHcAgyT/0dB8GHosC2IdXT/bi5cM9eHZv&#10;D57e3Ufsx+M7B/Ho9gE8vX8ETx4cxc3ru3Dp/Boc2ENPv7GBLUEnPt23EAd2dOIwW4h9VP59W9uI&#10;Vuyn5++c3/Y7lSd63tHuP8ZmnTDT9/03aRpYIJWR/B3Zhd8XVkdFh1mAflessiKIr6xlxduWDL4m&#10;sq4OY2U9PZkBGHbHK5phrLIFPmYBfKRCqJpjjAqP0yIpqhhCnYFZU517DV3o6hnA0sIUAR4OSA5x&#10;R1m8t2yQS3u6H2YkuKG7KAKbp2XgzOw03OqMw9NuCV4vkdDqSDC8Mg4gRtYkYWB1Cl6uSCP5s/Bi&#10;QyleHmwHLm3G25vHMfzzCfTeOI03P3+JVzeIn7/Gs5uX8OXnR5BfVA4DkluNSqvjmgB9twRoO0RA&#10;heqr7xAEI+dAhlhXTNa3go61K329E329K4xcAtgy+MHEJRAWHqEsFH8GX0eo2bIInHxhFhQLF0kW&#10;nOMzYRkcBzVHH8ibs9XwEH33E2AXngbLgESo2wRiilUAptgEYay+Cz7Wc5ZBzZF2yzse6s7MHB4S&#10;aHomQ4MwCM6BaWQBTCOyYSPJQ3zjTBz+/ipeDIhl/VncAxfR33sCg32fYeDNARmGXh8iDgMsAunL&#10;wxh5Tvvz6DhePjqBF49O4sXDU8RpPJfhFJ7x2LOHn+PhnUO4d2svbv+8Hdd/WsucsIiKX4+e1WU4&#10;+8US3Ly6C99+uRanjnbjxMGFSK3q+J3KC469o9t/vI3qf/D9N6xpHUDvby4jvlhCVJBf3J+ia0XS&#10;iwtd5rICmEwPrKBhSu9viInKBpBXNiKMCf7dZFoi0VFKEH+KGYOxGW2SBdR07KBl7EgP7UTSOcPa&#10;0R0+Pt5IjAhCaUIYKmO80ZoWjFmZIWhLDcTy8mQcbErB+ZYYXO2Ixd158egnyYdXJWNwWRyGVooO&#10;a+l4vYZ2qKcCQ7ubMXxyBXBlD0a+54//7W70X9iJoYs7MXKZx346gv4bZ3Dh8wMoLiqFIS2MhnUI&#10;tFwk0KXia9qHYbKZN1U9kMQOoaoHYLKhHVRNHGFA66JN9dawcpVBy8odurZe0CHhte25d/GFvk8o&#10;dDyDYR4SB6/UArgl5sAuOhV2MamwCKGV8oqEJclv5ivGuvrTHvlCxcIfY3Wc8LGOIz7WdYKiCTOC&#10;Hd+HJQvPOQbarnHQdIuHjhfJH5gBs9Bs6PslwzIyD3ZRaWjunov7r25gEL/gde/XGOg/TaU/jqG+&#10;0xjsPcOgy1bvHQZfn8fA66tsBW6g7+V14gb6X4jbxItrGHj1E7PAZTy5fxaP75/C/du0QLd3E7tw&#10;4+oWXP12PfYxP21cWYzPDrRj49blf6Dy7Qff0es/9mYT3x73/pu3jGp8O4W+Vfh7QXzRtUFZW0xO&#10;aykj/KjlYXEQCoSchjgDxDwgzgYRyswCsrNCbCUmqo9iEotGVd+RYVF4ZjvZ8qK2Lu5wdXVGfIgP&#10;qlLC0JwdhpmZgZiZ5ouZqX6Ylx2OnfWp+IJh+ExzAr5ticYPLSF4tCAKfSuT6PVT8YY+/+nqfLzc&#10;Vgvp592QfrcD0h/2YfjCFgycWQ2cXgbp6cWQnl2K4a9Xofcim/BjW1FRXAATayqsdYCMWHoe8Zhi&#10;GwwdpxCYuIVDz8FfpvoGYk1bUzF5lCOUWAQGYo4dW3dMNraFqqkDrZIbNGiDlMwdoWDlRDAbiEJw&#10;C4RbQjYyp8+CpHoG3JPyYOgTDV2XCOaJOKjTYk0288VkU1+MJ+nH645inK5YIC8USiS+mn0olG35&#10;PIbuKc5hUHOLZCsQD33/VBj4Z8AiPBfW4clwiYrBvhNH8KyPAbfvKgaIof4b3NMC9d3Bm77beM3b&#10;r3t/xpteFsibW3j9knhxGy+f3WEeuIcXj+8Qt6j6N/Do3g94+uB74hIe3PoSv/x4DPdvfo7b1w/h&#10;+vc7cPz4Kvhk/ZYzMpBL72j1n2ezju/oeP+DGAcUShXUSHxVY5LaFOp6DHv88WUtAjFZzxKTWBzy&#10;whZpUtWZBRRFUQg7pG0lKwhFHRuI8cCKLBo1EwfZerc6Fnb00A4wsneBjas7goK8ZFOTtOSFYHF5&#10;OFaUhWBRvh/m5wRgS3UCzswtxdezi/BVewZuLynBrXmpeCEmqqLS963Nx6v15einF5WeXgPp1d2Q&#10;XtsL6fkeSL9YipFj8zD0eScGTszCyFddGDi1HGfWzkZ5Sjq0DFygYu5PqxMDfRJqoqEbFIw9SEhP&#10;2hc3aFl7y/rx6DDYqomLWIYOUNC3gRqDrIaVByYZiHV2XaBl5wND2h45U0faGmcoshjkWODGAdFw&#10;TcyHR7JYISUF6o5BUGdrImyODrPEFCq+gr475HRcMEHHmcSnz9d2ZmsQzJYgAKrWwZjMAlEw94Oq&#10;QxgLNBpTnMKh4R5LCySBnm8yjALToe0RA2Pmh5q58xl53wBDDzHUe5vq/xB9A09J/Cck+130Eb2v&#10;79H/3x3Fizt49ewmif8LXjz5maS/jqcPr+HZg2t4fPdHPLrzA57c/R6P713Gw9sXcffnr5DVtPT3&#10;tkbS3v6ORv95N1btvvc/mGx1RSUD2UUtDQN7GSbrWUOZUBJ5gEUg1rMVEORXIPkF8ZVFoZi6QNvc&#10;laSxhTotg66FMwytnaBHddSzcYa5qxs8fNwhifBCNT3+EhJ9fX0SuvNCMTcjEBvKJDgyLRtXlzfi&#10;h+5KXOpIx53uHDxdkoUBkv4N0be5EoN7WyE9uRzSixsh/WY11X8hpAc7MLxvOvoOTsPgkSYMH27C&#10;k211+HxuOQqjI6CsZiYj3RQSTMclCkpmPlAy9ZHNdT9J35kKTxKaukHTghaHhaDKVlBBTyxd6gwN&#10;S3fZ2R017sfqWNKvu8sWfHOJy2KYpVo7+sIyLBGJtTOR37YEnsklULDwhCKLSt7IjeQP4N+Kcage&#10;mKAtphp3ofI7Y4Iuvysz8X+DaIX4OFuEiYZinK8v1Eh+VecIaLrHyKDBQtB2Zx5wiWYRxMPMPxTb&#10;Du3DEJ5jeOAhFf8Rlf7pKHrFSie3SHiqP/evXpDwz0n4pzfw/Ml1PHn44zuQ7MRjKv7De1fwgMR/&#10;cPcyWpdu+YOzNR1739Hmv8Zml9Chzhbg5vsfVM8jQyqnQvVnuFUWSk5iiyucysL/E0o6AgzCJL0g&#10;vwIJoWpkD30bTxiy+demtzeydYMJrYKRvQd9tA9M3bxg6eoCT19X5KdFobUkBTPz47G8MgvzsyVY&#10;nB2Nwy1FOL+wBj8uq8O9tXV4sLyEYTYf/RuLMby1HEM7aiDd3wLpp50Y+XQuRg6wCPY2YWRvPUb2&#10;1QH7p0K6pxwDPfl4vqYYX88vR7I3iT1FH/K0GVNIMDWqrJKRNxRJMiVDMbOAI4vCTjYgRdnASda9&#10;QUsMSDGkBTSwxUR+NnkWvratN61LGPQYdiezCEx8oxBXPg1RpfXwTCmAllsIlG28GVztMIH/R07f&#10;CfJsaZRNGIYtA2SLSsjUnuSfwCKU02OrY+RJ4gdCzoDvw5CFId4PQ7cybZkis4GipR80nKn8Qv2d&#10;IqHEgKztSRvl5o9UWrgfr52nx7+DQZK/t/8RXr55TOI/wqvXd/HqFUn/ipbo5W28IPlfUPGfU/Gf&#10;Pr6Bxw9/Iumv4tGDy3hw/xLu372E6s6Nv1d4ckNw5B1d/uttlrEdJgwrN97/4IZ+hdJxKqaYoGoG&#10;eY1RlZ8kencKayOUXteGewZhFsMUQxvoWrvCVMxERv+rbmgFQ+7NnL1h5UUP7ewBU3d32LiT/N7u&#10;iIsIQFFiJGaX5mHx1GJ0FaZiVVkS9k3Pw6XF1bizqgYv1lWjl/ZmYGMpRraT1LtJ8F11GNpVi5Gd&#10;dZAK7KoC9lQAu8v4WBmPlWBkSwGeryvBgeZM+NuI07PMHnr05FRVFRMqPW3HZBJfUc8VE7TsMFGb&#10;xNe2lZFfQdeex8UMavT6tDiThe2h+svxM6pZuMHCl8RjJjD0CJPNmCzmx/dKLpBdqBKnLsfyb8bx&#10;78cz54zTsafFYUgWik97JQaACLUX+wlUfgVRfMbeLBB32YiwXwtAwdgLCuKcPyH2Sha0QFZB3PtD&#10;1T6AucEBkrR4XDl/CM9+PoHBJ99COnSPBfCA3v4+ntDOvHx5l4S/i2f09s+ecf/0Lp7Q2z969DOJ&#10;f52k/wl3bl9B9vRVv1d4ckFw4h09/utv1tHNcvRxJ9//IkxDp0rltB1k3RnkGGAF8RUYYkUrMIW+&#10;XixON1nfUnYWx9LDDyYkuQ5/HHVDSxjausLGOwDOIZFwCgmHW0govEJDEBQagMgwf0T4uSItzAdN&#10;OfGYU5KInW1F+G5lI26vqMXL1SR7D0m+nhZnLVV/UymkO0SnNRJ8uwAL4pMiDG/Lw9CWHIz05OBt&#10;T67sIteNlXlYUR4JawMtKGvSqpGAk4TialCRNUlufTECa3To4a8Q82PKicwiWjK2aApiL0DiK/Cz&#10;CvWfzAxg7hMlO3dvIuu4FkrCh8kuVhl4RGCKpSfV3gFjtaxlrYkCrZSqmTf/zvN/hFuxZwsgzwKc&#10;RAsk1F9GfO7FfVEQv0LRyEtWHMrcq5L4U8zdmJ3MUFmcgJ9OrMSd4wvx6MxK3l6DHWva8d25Q+gX&#10;Hr/3GV68fIQnzxhoX93DYxbDo8fXcP/BVZy7dA7RFYv/yMOfFBx4R4f/MzdW/db3vxgBbZcEqSC/&#10;gPD64qqnUHtlPXOoGpP8No4wdXGHhZs3A64ddCxtYeXuDTtvP1i6e8EpIBj+cfHwjQhDSFQwQkK9&#10;EBzoiNgwZ2RHuWNlbTrOLarBnWXVeL20CsNLSfCVJLvou7M2VzbkcHhTBoa3ZAHbsoGt6ZBuSh0d&#10;pSUGs6zPwMt1mfhmcQoqoy1hrKkKbZJMhQorr2WL8WqWkNMU71eMvBIjsKjKulR6klueZJcRn1ZO&#10;nJ0SpFfUJoHFfV1r5gEbjKe1m8jnKpu5QM81WNZfX6b+TuJ8PYlq6orxtDtyeqOrJAryK1Ht1ana&#10;v57RkZ3V0eHjLAp5UZB6Yh1dZ9le2C/RSojbYi/ui79XNvCEMm+Li2yW1kZYP68U94/PxsujjXhx&#10;rBkPv1iAk9tnIkfiAStTVTg62yBeEo3FS+fg5Jd7cefBBcxas/UP1F2gfeu7n/3v268bv5TyP/qy&#10;LKIa36pY+I7Ia5oy0IozOuZQM7aBlrk9Pb44k+MGcycP6FP5DW1cYOnmBwffENh6+cPexxdewQEI&#10;jQpCaLg3ohh405MCUZkTidoUX8xN8cDZ9mw8W1WNN8vLMUivD3r2obV5GFifjcFNmYAg+6ZEQoKR&#10;TUkshlTuSf6eJBI/DQdaYxFopwMtTV1o6DKj0M4oaNljopoNYQ0VenANE3eoi775hk5svexo2Wjd&#10;xEU8El10VxaDVP5aDMQEFoPAWIblscw/CgaO0LDyhoa1t2zE1kTam/EspPHC6og9MUGM8jJwhTp9&#10;uxxbmbHa9qOkZ1HIUfkn6rIVIsknEHIy8jvLhkMq6DoxRzEj6DFv6FP12TqoGrlAU8cYiSFu+G5H&#10;G14fqMfw/hIMHajAi301+GXrVPyyowFXtjVg9/JizG6IQkLaX0Zckpt/9/uNor383c/89+2f297Z&#10;oF1/9AWaBhVLVc1cR9RNbKjyjiS/AwnvDFMGW3FWR8vMDvq2LjB39YWpA32yowtcvTwQFOyLlKQI&#10;ZKZGIj3BH1MLxPjeKKyvS8aSZBfszfPBL3My8XJJPnqXZWFgJdV9fZpsSSHphiSSPJlIlBF+SICk&#10;H1gnwe1FiejO8oa9vhbU2CopU+kVZaS3xjgVKra6yCX20DR1l3VZ0DKjIhs7Qc3EUXZGSsPUiVbI&#10;Vkb6X4k/UZCe+WYcW7oxJP44Zh4lthgaFl4yKBo4YwKLawJfS7Ye7juIJUIFmbWsA/kcN4zXZAYg&#10;xHHx+ARZgdBG0kqNZ4ieyMKT416ee2G9JtE2if+tyKJS0zODjbE2jq1owJODrejfW8G8U4DB3YV4&#10;vasEjzbl4/GmQpxaUjqSXd7yh+oufsP/4+3Mv3azTZgZYRPf8eKPvliLv1RL9ZxCR7RJfjH4Rew1&#10;TGyhSZg5ucPWwxs2Lq6wc7KHr587EhPCUJKfhLK8OJSmBqAu1Q9Ly6KwUyxEVxyIg7nuuDojGo/m&#10;SjC0kiq/NoHkJ/E3CsLzfo9Q+WRALDK3Og5vVifjUmcySgNsYKqlBxVmE3lN+mf6ejkNEpikl9cU&#10;+cSeXtkT+jY+0DRzZmvlwIIlQc1piwzo6YW1oeL/lfTEeBJ/rLhIx9ZhiokbwzJVmFAxcZWp/0Ra&#10;JhnZhdKzCEZv8/WZJWTEp2UZo27D1sIWE2TEZ6GQ3BPYwkzU5mvomLMQBPhaYtIrFsAEFuBEQkHX&#10;BFYmWtjUloln+xvxZmcBendk4/X2HLzanotji0pH4nKn/7GV4W8lfrN3P9/ft3+LzVrM8vbe6i2/&#10;wjpm+lsD1+gRFX0LWguL0bBrYw9LR2cS34nE94SvjwtCgz3QPDULrcUxaMsKwsIsf/QUh+BoTTQO&#10;Ffri0yI3XG0Jx8MFcbI1tIbWiAXlEmhvEmUqD6q+dH0sBldG4+nqdOyqiUCIlS60NfSp7FRTLReS&#10;91fim9M62EOV9kaFew1TZ+YQVyq/K/fC9lBltUluXSuZ2k8UNkeo/rvbyoaO0KSX17TygZKRM9VZ&#10;DFl0ZCilfaGl+hXjmQ0m6PA2rY2Yv0fD0pfK7YKPmTHGalgz/JL8WrRdDN6iEOU1+Tpioitx5kfL&#10;SXbmR442SNnIHeOnGMDEVBPLmlNwf189erenMdQnY9vc4hGftNbffe8y8DcRv827n+nv27/nxi/c&#10;g+ry1e9+hHcwj6iW6jqGjVi7MIA5u8DF0x2BoYFwdnOEi60JmgoT0FWTiYUFEViR44/DtTE43RiD&#10;o0UeuNAQhFvz4vB4sQQDJD82UPl74un1aXk2SvB2A4nPgvhhQQqa4lxga6hHm2MMeZJ1vFBWLTuS&#10;iwQm+RW0bWjBfGBk588WyZ2Ed5ddg9CzdmchOGAyFV+czlRlUBVQEQNUjJgDRPdkMTSRnl7LxhdK&#10;PD5BDFYX5/xpReRIdIGJ/P8TtEShMCOwCMRjGhY+/D8kMUkv7JAg/njxHL6nSTw2SUMUphPvu0NO&#10;ixC3J5tgsoo+rI31sH5mGjYsbh6Jzmv+ZwIqMfrde7z7Of6+/e/YrCVtulSc3yxb+jvENLx1DE8f&#10;sfXwgrGlFQwMDJAcEYRZxSmYnxWM7aVh+Lw2AmdqAnCq1BnPFifhycJovFoWi6HVsQy8MRii1x9a&#10;HQ8p8WZFCo63JCPVxxn6+mZQpWWYqGFG9WUw1SQJaTHk1UlOEk2DFsVUjKl1CIShGKHFcKpu4gRd&#10;kt/cLRjW3tF/XSxCLPQsRmEpiWIwd5MRX9vWn7c9qMq0NCS3AlsPOXE69D3iC0zSYzEZuUHNzItk&#10;F8fo87XE/J2juUEQX0xrOFG2kLSwZlYM48YwtPMesY+p+ePv7h3Edyy+63df+9+3/2ibdUy7po2k&#10;vfuPfry/heVfat66BiWPVKTGY01xNI43JOJKWzIuVPniwaxojNDK9C+JwsjKGIysiWWYpa9fEYWB&#10;1Um43ZWOZTkh8LazhJgWUV4ER0FAEkxenFcXxJfBDpPYAmiae8PUOQQ6DLhTjGlhRJcFC3cYOQbK&#10;JpGVEV6ovLELIXy8A60H8wAJr0Pia1n7Mnw68nWEj6fHl5GewVUEXBaabE/I8ZhYMnSKsQcft6fa&#10;22AMrdBYFuRY0QnQyAParkkj5n+p/8Pv5Ldo7xbf5buv9e/bf7bNOrF1Cn3oDP6Y13//4/4ef0mp&#10;lTYW5EuPd2SN9IrJZLuCMbIqGn1rwokovFyRgK+bY1Eb7gALIwMSjQTXd5GRTlx1FuflJ5FwkzR5&#10;X53kJCYxYGqae8GQRNe0IuktBaF9oe8ULJuJQZBezLcziQUkFnoWUGI2UDf3hC6Jr2PjP0r6vxKf&#10;gVVGfLYCwq9z/yuUDV2hZf+XER2PdKnJe6uC/Au4Lr4j8V29+9r+vv1X3OxS2j+wievItI5vP/4H&#10;JPhn4ZXc8jY1t0Gal1UmDQ2KGTG19R5Rt/SWnU0Rqiuv8S480t/Lq1OJBfm1HaFCMurY+ME9IgNe&#10;MZmyLgnadr6w8IqRdVqbJEIqrcioXRklv7IhFd/MA7p2ASySQB53hLKJN9RsI0Y0XRJH9H1ypSYh&#10;lVLLmBl/+F7/Ocg+c0JHpvgO3n0df9/+T9+sUzvlrOLaY6h+S60lHT/9EXH+M8Ba0v6T7DPEz4wW&#10;n+ndx/v79vftX7cJK2ArmeVtHddeKMsR8R3HWCB3/4h8/x6QvRZfU+a/+R5k7+Xv9uR/cvtv/+3/&#10;A7Md1Sk7VWUiAAAAAElFTkSuQmCC"/>
  <p:tag name="ISPRING_PRESENTERDATA_0" val="S2VsbHkgTWFydGlu|Q291cnNlIE5hcnJhdG9y||aHR0cHM6Ly9tYW5hZ2VtZW50c3R1ZHlndWlkZS5jb20vcG9ydGFsL2NvdXJzZXM=|e0E3NTUxN0Q4LTgyQjUtNDVBQi04MzE1LTFDRDdDNzVCNjc5NH0=||SVNQUklOR19QUkVTRU5URVJfUEhPVE9fMA==|MA==|||"/>
  <p:tag name="ISPRING_PRESENTER_PHOTO_1" val="png|iVBORw0KGgoAAAANSUhEUgAAANcAAADDCAYAAAAROoQ4AAAAAXNSR0IArs4c6QAAAARnQU1BAACx&#10;jwv8YQUAAAAJcEhZcwAADsMAAA7DAcdvqGQAAP+lSURBVHhe7P0HgGXZWd+Lfifnyqmrq3OcnDVJ&#10;SKOZUUJkkAxCGmEb8LUNxjwDDtfG137XNgieM7bxIxsLkxzI0ihP0ARN7p7Oubq7cq6Tw/3/vrVP&#10;dfXMKM8I8Z5X9eq9zw4rfv8vrbBj9r/DVx3e/P5/0V9PJg/GO50DHbNdZp0eNWipHbNSvG0lXeuJ&#10;daxkcUVdbyryXtJsVYdVa9tqJxaixWwl3tE513WMxWKn27HYsXSzefTRj/z9Rd77Rgy3fejDe9Kd&#10;9o+2O7H3xSy2Jbr8OodOuROL/3bcYv/uc7/xE89FF7/hw/8G15cR7vqBf7Ez1kodaHfaB2MxO6BL&#10;BzsdO6Dz8fDEGxuU1yXldUynR3V+LB6LH+0kGsee+LW/fzY88fUNt/3wL6ayleW3NzvtH4vF4u+I&#10;Ln9dQqfT+aza4t/M9eX++OS/+1u16PI3ZPjf4HqNcOcPfHifNTtvUye+TZLkfnHkkejWN1r4bf6L&#10;dWKfasUbn3rqN/7Bcb/6BoX3vvd3Ehcy536sY+2/Kcm6O7r8BcPWwYJdv3uwU8imLJGI2zXbBzqp&#10;eMrvxeKSQ2pgKPDY5Fys3mz79c8fuRw7eXHJz79YEMhOxyz+C9tqO/7N7/7u+1rR5W+o8L/BpXDn&#10;D/7rUas13haz9v0Ck46xvdGtv1ChY52T6tBPSUX7VCyb/uSTv/S3p6NbX3N40wd/Tkym9R9F0Puj&#10;S68K2waznZ1beuzmfaOdu64d7xTyeUumUk5kbYlcSsg/D055amkB7Mp9v2LNVtsOnZqNPXH0Yuzs&#10;5LIdOjf7hem0Y+eF3B994tf/zh9EV75hwhcu9P+Ph3s/9C+va7Wa75e98y41wq3R5a8oxGVQ5bPl&#10;Tj5Tt3yibslsrJOUsZVIhJhMdCwRb1kqaZ2UzmOxJhzXWq24tWSANVsWa7Q5T+hawpo6b7Zi1mh2&#10;Yuv1lFVqWas2irGOCvnVBJHrsyrin6ksH3ns1//e4ejyVxSCXRn/hXgn9n3RpatCQobi9ePJ9ttu&#10;2mr7d27pZHJ56+stqc5Iq0SQTq8RaIfNYfMv3ui+B+jmV1bt40+fjf3x46fjC6tfQBPsdD4RSyZ+&#10;5HO/9hNHoyt/7uGr67W/oOHev/KzpXYz/v52u/1+dd5bostfMojkLZNc7+TSDevJm9ScqhXTzU6h&#10;WHcikA1k7VhbhBBUm83BOXMUpU6JBsIzHXFn/QhE1on7NUJblyGolp5r18KzlU7WyrVUrNYQ2OqJ&#10;WKWe1rEUa7aTfv/LCdgqcYt/JJ4W0H7l7+JQ+ZLh7g/83I+ozP9chXdHzOawfajQGc0sdbbmKp0D&#10;1+yz7dt3WiFXsHwha4Vi0dvklQD6agJtEdpMbScgf/a587E/+Ozp2PHJxdekXfGhn3/yN37qJ6Of&#10;f67h/y/Addf3/8y7BYHva8c77xeZJ6LLXySIKOpTnXhzsZOyFUu0Vzp9/T2Wy2atpy/n3JqYFGAS&#10;2YRzaJPEEiT8bV3eCA4+2RfhB+CKCE7gclzx048iIr3XjqwHwOXXiHUnLXUWAOVxfnXs0uKI57RW&#10;y8bWqgNfloTTe614O/YRJfWRz/3mT/1ZdPmqcM8Hf25E0P5NFfjt0aWNsH+iv/Mtd27tJCpTnVOn&#10;TtmOHTts16491t87YJlc0jJZ2ueKxOoev5YAwLzmEsPtNrFtL5+fi/3XPzsSO3xmTldfEdp2oh2P&#10;vfOp//KTZ6Irfy7ha6/5N2jAw2et+A+qW75PlfySxne7PttpVxetU5vrxOoLnXgykHFKNkNbQChJ&#10;1UkmYtbTW7BEMmaZTNzS6YQlpf6kxKXj2bYIidgFE2qg1Ca9E9P9ruRy8tb/cREJwOq06QLd0Q8g&#10;A/H4df5TgJA4b9dDV4noPYXwFwJnes1WywWBrKSYs0q9/0v2rV45rVL9lrjHL3U9j3c+9HM3CqW/&#10;pdNr+d0NvYWMfeAdB9u37hnoXJw8Y4cOHVIb5Gzf3j02Nr7NBvpKls0VnaCoS/yNABf1pKIclWy9&#10;2bTPPHsu9pGPHZG6KA60OXRsVq994Mn/+lMfi6583cPXXvNvsHD7+//F7kQy+eMikB+JLn3B0Kld&#10;7rTXL3daVUkpiJZOFDEksRWEj+7vuDgx3i5CJpd2UCWkkWUltXK5jGJavwUsBw9qpICXk82RjDu4&#10;gu3htzy4hNM/JBHg8ai8kFbd0Bb1oA5x3f9qIQHARQhXrwQHHc96bFuzkbCVSn9sudIbW6sNfsl+&#10;7sRi/z7Wshct0fkZJTwQXfZ6v/Xm7Z0ffM917WS8aQsLC/bYY4/Z9OysHdx3wHbt3m2jo6Oys/pd&#10;FWxFdXk9wUWdqLHXWgdqDsYAWEuMb2pm3v7w0ZOxTzx3Od5sbWqVjlXUFX/3id/4qX8XXfm6hq+9&#10;5t8g4c73f3ifFL4f1+lfD1deO3Qaa9apTLYVO9Zcj0gVIgjShWNcBJWIJx0UBCfj8M+JRl2rF1qS&#10;aib7IiM7I2k9PUXLp7P+fEs2Gg3Lk2mpSukMxj1p+21/X0LOE8ROg3gcXJGUIujUQQIRkT8qX1AP&#10;r0iuzd23GVwSh5FNF4Bel622sN4fW6oOxevtXPTGlw7jg6XOj3zXbZ1rdvV2Go26La+u2cmTx+zz&#10;Tz5lAwMDdsP1N9mO7TskzXuCV1BtFxX/dQXXlaD6qVreAkq22wL1RsPWltfs5ZPnY7/6sZOx2TVX&#10;B66ETuxXn/jNn/wr0a+vW/gy7I9v7HDvB372wPiN7/hn6tdf1887wtVXhE7LWmvnO82ZFzqd5Rfb&#10;nfqsLqFGRCpcRAAQRFyA6sRjAk7WUgILBMNzrpq4uZZwwm82G1JL6tZUOuEIcYu46HT+U1oQVqcp&#10;Li5gxfVuXOl2r5MmATKI6NGDA4QT0Ic14Y8hE5WWsu+IM2+G11VRz+otv+Ov6gJ/KUmcfGLZ+hMX&#10;O4X4svJvWa1d0NNRGXg+Ou+Ga3cM2T986K72ji091mwLWCvrdvnypJ07e96fnJiYsG3bdtjgYL8k&#10;NI4Vrnaj/vc6Xjm+PkFpUVEFb+Jw6kwwlUpaf1/Rdg7GO6cvXI6t1NTo3RCzW7bd/Pbb9+6/5w/P&#10;vvyZV+iPb1z4Cwuuuz74s9cIVP9Cvfcr6r/bo8tXhU5j1dpLR9rNmWclqS5KEKw7GbVEoBzpIQYz&#10;/VyRc6UXCBMJJnUwXAoqoUsPPHt+5LdA22pYsy5w1dtWr7es0ZC+p/sBtIBH/zV0KhsOQkN18gwk&#10;UciLhDYkzqaw+RfvtaEmBcDFXwjhGuHKNUK3RjAMqaReWP2QGMzEq9abXu6MZC93krGarTd7Amqv&#10;JGXvetMu+zvfe4dl01IEpZ/Wa/XOyuqynTp10mampqy3t8+2S2L1DwxaPp8PdVUCm5nGGwMuz6Wb&#10;xVUBpog6D9CH8vXOzNRFW6pnNz+5v5XI7B+963v++PIzf6QeeePDX0hw3fXQz/wDNed/V7+95vhU&#10;p75ircVD7fbC8+12bdEJq0u8kJ2f+k86ahNRbBBE0u2glojRASY1MaYjEqslSeQ2NSlBk3EkDGqY&#10;QMvYlcCFFHOiJj0wFBfpN/SSn0Me5EmZPDs/domwCxL+v0KYuipwtevcDX8hXP3OlaByR/c2bqnQ&#10;ABPpHJhFxxbqQ/Fyu5fieEiqnn/1m6+x77lvn7dXs90U82jFFpeW4tOz03bm1BlbK5dtfHyLpNZ2&#10;6ymVZH9mvI26Ep4yewxJbqrD6xSUXDdNcgk56X/VM1zHqSTG2Fiyy2deskpc9mbEHPXYtYlG7cbJ&#10;Fx/+b+HCGxv+QoHrrod+7sGJG97+22qlD0aXrgrt+lynufBSpzH3eal+y6IfHAayZVxlA1YRAegP&#10;ouMKoEHdg0ACv0diJfVqXPQYjHMAERdHjMfSTqseXfoIWAIXnRoXIGOdlNtNjbpQ5qqlOKnS1QN6&#10;XmVoCnRue4VIWQgQg1/TOwG4m++FU2YHXS21Qjk2hyvST0+pHB0SC3qi3m0pAnrKmrDJ8q74QmNL&#10;yEShr5CyH/vOG+z2g6OWUl1b4hSNRtvWK2VbX1u1s2fOxOYXF2MMR+zbt89Gh8asUMhKUgRb60p5&#10;vXU3QqjnGxNI+arU1X44YDoi65YYw9zUOTt3+NFOLDcWj6ciWzNmB8ZveuCufbe+54/OPv/Rarj4&#10;xoS/EOC67b0/07vjtnf8K53+WzXOqybLtmtzndbCoU5r7oWOOajU2Q4ss5oIsimig8ak4lhDRObc&#10;WyqEukLELGJLCBj6y6QBj7pL13DBN+o1B0dL0igZT+l+sMNqtQpPRRKKvPS+7gNe3m/JkFI2Ina8&#10;hRAf4IxZpV62TEacHnNAeRDCAGkIMREG0o9ykw5gwR7yMS+lKS1Uv7qB968wC/8jTYAEQwjJ6xqM&#10;hQRb/gxSeLK8Mz5fH4ueMMtlEvYj33rAdozkgiTSMww/VFXPxcUFW1lZsvPnztva6lpsdHQstmv3&#10;7tjgUF8nlUoHMHlmIbmvJ7heFZQVQE+lU84UV1bX7PLFC7Z6+aT1bT0Ya0i7CI/F9jY77evvPnDP&#10;77/88mfUqm9M+IYH110f/PAPCAf/U632tujSRui0ataae67dnHuuY41liwMqNV0gzECcYT6oGhWq&#10;dUKG+FH39KxiXQRazDEHLq1beAoltUTSwfUuG0XEhqrHe0mBDwBWqoHhQYAOZL0H4bst5x4K/RaR&#10;85t7BNzyqJp0byKJRAvXCcE7ieSEEZArZedIjP6iWT+cd0HVDX7GZQ7+YvSmDj5rRCcBxDGbrm6P&#10;z1UnNl7ulcT6B++/2VLtNctlc85A8L4hgdfLazYjdXC9XLGzAldSZdyzd7dtGd8ay2ZzKjYSV6l6&#10;HUOSXy9weT5R1H/dq/4vMMS2lcurdnHysq2LOdy6b6jTyAzH16sb5tb+1WR6p2ywP5IN5lTyeocr&#10;PfwNFpiZftcHPvy/dPqraryxcPVKaC6f7NTO/lGrsXJC2lJTIGq4B6/ZbDkRE1GNPHCkAwCMVAdA&#10;Vq83JNValmUsSmpQPl8QkUs9FOHzHBIjLSClxQURCNVG3Wp6B0AmBMBgxJO08kI6Kl9io6Gy+Dl5&#10;NMXt121tvWyVdb0r0FXVufV1ynWl6dtCJq70cC0Aw6lEZfVfMIpNf3rjqhjkMs9xLwT3WDqZA3Tq&#10;HLe1Zl/samCl7W+8Z4+lO+tS/dZ0Rbf0j3ZsNOsCVdmqlarqIBtWzGl86xYbHRtzJwZErezikhDx&#10;zfn+eQQq1I0EjrlsxoYGh2xi67ilpYV0GhX7u99/R2tiqLhRWBX7+1LlxR+Mfr7u4RsSXPc89PPf&#10;E2va02qlb4subYRWdbZTOf/p9trU0+1WsyriVlsRkRpw6LYIVcQNcOrdezQ3BIZYgA5xHYs40gJJ&#10;Jpu3up5NZNKWyuf8MVd3pObFE5JmUuuksDs+a7WqwBM4H/SEZHKuDaEpH64FLh5JMf2uVupWXqu6&#10;K7tSUZnqHamHdU+P2R1IQ7fLVDDwHxGt18UZhBiBn0d/uuPpE4CcR39WNpWO3edReTeeUJnKnWLs&#10;/Or1AkIoX1pM5YfftcPG+tO2vLxkuVxOZZHUph56p9Vs2srysiRYyxYWlpzJ7Nixzac5QawQcFA3&#10;Y2SfUJ5c+sYIKgmMcWho2Lbv2G6lnpKtrS1bUnrKj73vxnZfUf0ankOf/w9MjwsXXt/wDQcuqYH/&#10;b6kyv6uK90aXNkJt5oX2yumH29X1y96vm/2pm3u2AeWqxwMtcq6jDj5vL5a0XFrqTxZJJcIWeAAo&#10;I/uFfFFtnbCMjpmcjPWMiEi/3QZRmlWpg2urYc4ryQciVhOKrsAwwEgLmMEWiUudbLsEq9XatrZS&#10;E8gEqmZCABWxr9Rdwilx5YGNJqknafFKkDBTgwm8kHyoyKYQXQrP8154JwRUpi7AEja1sg/o+h1s&#10;rL/3l66xUqomsEtCrVdcciORg4ewYauqZ0WSqylJjORisHhkBKmVlfod6hoYSchP2SLB/tzoKZQn&#10;iuoTxr5KqtP4+Ljt2DmhOpbVB8s20pO1f/6Db2qN9uejNxUS8V9iPmX063UL3zDguvP7/tnomz74&#10;Ydbk/MNw5UqoL1/oLB/7g3Z56iWfOZRWH0a8x/BwQ08hQmShswPhRTdkG6G6YU/hP++04pbN5C0r&#10;qdWWkZsUyPDwFQpFS2WyPmeOCPdLSaKhLlbFyStSDcsiODqQdHEYJnC5C7h0KQAETKhgzPAII8QC&#10;k6RVvaZYV13qslPaGZes5YqIW4B1VVJlbEj16oILgzzUJwCL6nQhRghndF83CkjRTZ/9oYD91+qk&#10;7PzCgXitVdzgP99174T1ZiVBZUvNz895nhCjewjrNQGqYUtLi1ar1vyZ3r4+27VrhxULJTEOmL1y&#10;3EjtSqBJUBM3CvLnFsROxBBTmaSk15BtEVNA9Z6dnbGa2joRa9lf+/br2gw9RI+Pi6E/8qaH/v1g&#10;uPD6hCj1P99w5/d/+B2dROopFeZbo0sbYf38s+3lYw+3myvLojg4U8JSybSIP2tZSZ2cVDZWtyYT&#10;YbwFMncNBQITsUM4Qb0iNd2vY+gGdRKXO256pANSpi4JkU3lLCujvlQsiYAAjp5TctLanWgx6nFr&#10;N2V/uVBUum4Tca7oNhiqla4lUxmdx0WwkkoMMgtg5TI2WczVw2pF9ldN5UOiUm5/XxFAKWHSafuU&#10;J6RPeAaACX5ePc8XqSnG4fVQOjI/9R5AR9qaLa1viVUabO2ht/X/t9w1YW/a16syNN2mmpqadoZB&#10;+i0RHoDi3sLCokvq9fV1qYPbbXh41HKSWl3pENLjLc7Dbw80U/vPWU2MpFcqnbFeqYTDY0NiCgm7&#10;ePGSS+O1tYrduHek84PffE3bZ82Ed/bHbf1nwo/XJ0CNf67h7od+9idVsd9Qe1ylBrbq67Z29pF2&#10;Y/WccCc1KylCl66fixbhAYwk40hS84JzAYYJUUN4UYeLOFFdgttdhr2IjWaHJBqgwolZRKlzvONI&#10;qFoN97ssFoGoVq14GszAqInQkC45XOnKD9sLVc6JW2kg2ZK6zj2IGhXLZ9STvoMNOyCjMgp0qkNc&#10;3BNegAoZ3hFA/Lkgk/woAG6WVoQuzfrR7TqApWJKAmNnITi4h9RarxdiUys7gktP4fqdA/bd944L&#10;0FWXTOVKxeZm562/v89Gx7ZETdZ2aTV1eUrPLMsWy9rePXttZHjEZ0BAjJQ3qF/687Sv8OhwPZz6&#10;f1HeX7fQzZ+jYluaBPMiL6s+9BcD4PQndZ4YKNrFhfXY5Oxat8i3Ttz89qOTLzz8VS0sfWX4cwXX&#10;XR/8mV9Vx7xqYVttSWrg6U9JWs1YTCpcUO2pf8zHqeo1Eftq1apSYaqyY2oi9Lq4LuqV6N9BIwpT&#10;0npXhJyTlEPFc9Wr2hBRKy2dN8XqZSjot9Q4T12SZW3FpRVI7Mj2SKiDnKPXKj5OlpVhj2pEXlW8&#10;g0gx2SnQUApVBGNfBUadY34ixN8U8AjYY0hS3Ny45kkHqYsiheNAmXr525Jw/ERChUDJAgPp2lG8&#10;1KjWXWIBJK5DVv4nhoOddWllZ7zVTjvh7N3aZ//nQ7fJ7liyGnbW2rpLpkWB7MCBA5aVStxoShor&#10;y8XFRTtz5pyPb1133XWyWXZKjc54HbuTmbvgCp3TDeTtV7shJjBu5g1vfNjIXExAZWHYg6GU6UuX&#10;xSwWbHzLFu/rUqHHkumE3bCrt3Pq4mpsdrnSffO2bQfe/Z8nX/5o6LSvIWxuma9rELB+T9n/QPRz&#10;I6xeeqEzf/xj7WZlxbl2oyO9XxKkUVu3+rqM7NU1dxuv13ETC1zNqkuVhrhwU1KnJRB0PEKdwciH&#10;aJNq5Iwas92pC5wVEXBDsWr1yrpVamXZPmWrVdakVjFPsKJ8lq1JuoptgQPAYeehp8O9MfodxZ4+&#10;kkIcXyBH8gEgQqMRzgE2NlzSZz7oulTKutRE3RYwlVZNkku2mC8zqaP6Bf6ABO5GwAVgOlL3HI2K&#10;pEEkTVTmeqTaNiXx5tZH47Umk3ND+JvfdZOrswAKVzvq3vzCgkuhggx/pDTlwiN64QITdE/b4OCg&#10;bdu+LQJWBJyNCNDVFpuQRDu/MmCDBTvszyNgTyetv7fXBoYGXYLNzs75mGYVA1jlhT4+9O797bzs&#10;syjs6mTrvxSdf03h6y65bvvhX8xvP/jWP1QHXWVfMUt96cxn2+vTh72H+A8u6kKEC9AxRwU6FwLv&#10;/vEcNO731dndaUrYIh1xLbyHdaRQXGoidMmgsBhqLKmXZEjFmJLURkrpLYGhg2NBgMLl3BZBYuhj&#10;5KOgZQUU8l9aXYUtW1oRdZCI5GKAGZVySGoU7+KNQ5oBMGxCJCAEHWfmhn77FClJMeCDs0ZKpJfd&#10;y6+KuXqoH0HV46jrahTutWAgtIDutaT+4PUrS6VbqaRjS819TtAqqv3Y99xkN+8bdo/Z4uK8S13s&#10;j8mLF21sy1Ybk6pE2rQpNtjx4yck3Wp222232dat29xNj3Sn3CEoT/qAxP0nQAvXwpVNiFMzE1UP&#10;blOtqwIXX6/QTYmjJ6uIJ7YjFZzhhumZWdWzZcOjQ7rZcdBVpQVl0nG7dsegPX54yuc4660bttzy&#10;wJFLL3z8a1IPv64cBY9gorL0cCzeeWd0yUOjPNOZffkPW5X505HyFwIN5DEiKDSSXDLvMZPIWzpR&#10;DDGZcydHKqEYE5fVH84IPHkEl1LrklLiyswFTOVlr+UYMBZRqPFzaoWkgJdSzKTgOA2BTeDCxkCF&#10;Uxl8RoUosCnJ1kA6CTRIq7oiAEAyAiB2PGJMqKH72FvUhrKjGmKnAbaGykNkFn1VQBcPUD0pK9RH&#10;l4RzuieACekUDUwT3UGCVOZ+3AkEJw0ez2q5bivt3d0mtD1bivbWW3c4VdclKimrOzB0gXqMiNC4&#10;hq1V1e+TJ0+6PbZtx07ZWcNuZ/ni0UhSEV4JCH51YwjkRrwqxNQONGL0840JrywLRcX+ZUHnwGC/&#10;rUliz87P2ZLAhkrvD0i937ml1Llj/9hG4RKd+D9hz5Xo51cVQmt9HcI9H/rwnlg8+TF10T3RJQ+1&#10;lUuduUMfa7fLS+xEawxPpv0vo3NFgSWd0BEbxfKWzac9xkXAGPBE/vKyM3p1rS+nKPD0FxLWp8ix&#10;R+jpzeu3Mih0KlZMdKwoEOUEtKw1LS7VMitApTsNy+haIZOwQkIAqy1bknlHkmoQZktE2JCNU65X&#10;RSICDqphp+lSETURaOAAQFVaWVmQ2rquGgE+JIzeEGAJDXHPhsDGMvVmQ5LJN5pJS3BJNfRUAKTe&#10;VF4bnr+m8tbzlUbF1tt1q6isDaVLdK9jRfZmVTZpcr/EaFjin07G7Hu/aVxZoy4GpwzAWJNaDchZ&#10;OjLQ368nO7pXs1lx9gXZWzkxiK0TW214ZMTy+VwgwCgEVXCT1Pqi4bUA5uNh0c83PpAXdmJ//6CN&#10;SpvAQzo/N+vqcUWmBNKYZ9BWPvTuA+2eQjTI07GDrXrn19mrMVz4ysPXBVx3vP/DN4trPaweuTG6&#10;5KG6eKEz++KftjsiXNGBgJS2REbEySaSGZ1LEiSl7ydjUqtiApaIPi5iSooE85IyBYm0ks571R79&#10;AtSQQDcq1IwXddTvEYFqJJ+y0QIxaYOyuXpV46xVLBNrWD7VtlI25uDrySYtmwBsbcvpyO9UsyzJ&#10;VXGV0b1kUo2Yd1cRoWIoQ7SieoGsbjFxwbBuCkBIGgkIrkXpt9t9fpSEEwMIS+GDF7EucDGA3ZLM&#10;Ft05mMLwQLCllJReFQE4yJh1IlAqVhVxsBB9DE9t1+zkrZ7e5lQP7b/n9hHbtqVPCZBHy+1BQMUA&#10;Mc6KkZFh1Sl4SJGqJ0+eshVx9LGxMdu7a7fbYkwHo1qvo/r2dZvRQQYo3BwL0IakV65QsPIa43dV&#10;l9So/DiTUOFLopW//u03bHLPx99xPnfiuvDjKw9vOLje9NDP3a1cPqaS7ooueSjPnu7MvPRnvpYw&#10;mUL+ZEy6nuSxGkOVkxosYg8qW14AKOa41rBUe9VSrRWXLAN9MRvoNRsuJmyslLQx2e8jepY4LjBN&#10;FJO2VQls1btj6XB9tJTT81lJtQCqkt7t60lbr2KP3iEfgNXDFmEFVE5JzXjSCtmcypGToBKYpEZk&#10;RJRpgc0pDxsIQheBNgW87pxGQEVdCBA31lTKba+g7iEF6Fi8dw0BmADgsKeu2FtB8iEpm/rfB4YB&#10;ZJ38QmRYopgrACzRUjDMxwfyduuekhULPZ4f7Qyg19aYhlUTuFakJg14udbX1zxevDhp+Vzedu3c&#10;4VILBhLqQvxqpQ3vvfpdVQ0JFlHxGxNIHALHrMDrWyqVbGigT0yobSvrqy7FXHVXmwd9wey2A6Od&#10;G3YOdQss/p36t9H5VxzeUHChCqrg/00YGY4ueVidOtaZevkTbRwCeG4ShuqBJFCdVFmIqSG1RwqU&#10;GkWqWqJpxWTLepI165U61y8cDmZlmOaaJpPCxqUZj+VbApfOe5K2vSdhwxndFwDH0k3brWt7h/K2&#10;fSBnE6WEjeY6kmwCXJ+4mcRerwCVlRQjnzTjT+5RVMOrHLjL8fIxnqZb6qhguEs50rXg0PAVzArY&#10;RT72pXNUke4k4u49fvNucNer8QGeHsYeI7L8pSshguRiKhJREkv3cVogpeCybYGqpfSIvNFK98Ya&#10;qbA+K5dO2k+870YBsOr2H+VDWiJ5V9ZWBWTBVATF8hdmiDA5d2F+0ZakEgIqxrywIV/f0KXXKyEC&#10;WPTrjQmkTv2Z6sa2b8Vij9oM5rJsy0tLzngC6wjtzg5f/+gvv6k93Lex18hb3/SBD7/mhqhfKrxh&#10;4Lrvb/xCUUz5v4l+tkeXPCxfPNyZPvoZBxZrnAQvXY0qSEtEAEuJuzBNJZVoCVhS09JtG5a6uEUS&#10;Z6KUsW2SOOOFjm3rFUhKklRFxVLcdsmw2jmQtj0C2A5d263jXqFxlwC2TaAaywpYajck21YBbawY&#10;tz6lnbeaZeNs/ilwSc3ryJaqNaRCiRir0s0dNCLulFRUZoX4lCeBISmmkAN8AlMXSLh/AQmxCzh6&#10;2QGjRul6DpWCE3wAUvScBzpavFTgbgpcjD8xRufrxBCczUh1rAuQLMwUUBZrA4E6FL7pxlFJWkl9&#10;vHzqAICLOliTVGU8EHtjaGzEgZkSiODq5y6c8xkYE1u3SpqzRZryV7qvb3h1egAsOn3DAg2DjciQ&#10;AhvrEKpl2a7ldbdjw8JXqeZqD8iPgf133rEjdKaCmvD/FZ1+ReENq1h1Zf23Vaur9rZYnHypM3P6&#10;CXVZUFNi7jJH4VE9VKuYTxTkSSnlsbpM/LpkWt1KyY71p+oCl1S8Yt529ORsm6TO9l4BRnGPxNkO&#10;/d4pAG1xAJkkVdGu2dpve0aKAlLMhiTJtghIe3T9hokBu3asx3ZJPRyX/jms9AdlZ/XpHGcIRq1v&#10;lyZ1tYUUbSLJqiJoEbLKTUcFSo6IRT+8HgIJnDiFyijAIaG8dkqD4Sl/jtpHko5nAwCRQkgk6g+o&#10;UAe5HxnbxOh58NtWO7VrmHoCpGKtmYmtR3MHc7Ir333HhI9b9fT0el4+0C0iWl1d8bEsVMD+vj7L&#10;5DLOFPA2nj9/3vfFQHKxFXVSFPXlOS2+0hC12ZUQzUd8A4PqEcCVleQS4xDzY+LBpcuX3O7yttb9&#10;hhi6b2+n8/fcu6vT13VumN1+5wd/9jVXv3+x8IZUymdexOybo58eVqZPdObOPCXeq0zVcfRbR+pX&#10;u1NRc+MnC40uLdDyUgnzEuMFPdcnLjKQittgOmsDquyWnrxtKaVtXMbn1rykV05RthXXRoopG9K1&#10;QcUexQEBheUFPYWUDfdkbEtf3ib6C7ajtyCJlrd9vXnbncva9mzaJgo5pZO3ARFcT06qYAx1TAAX&#10;saaUf7PFYHYYgIXU6QzfV0PnZUk4pAdAAWA4B5BOEG42yywNOiyoikF6tS2Nw8alF+3Ae9QfYKFC&#10;qkUUvdM3Is9EsSVpx6paeFI7YeX0DerHwLC+9/691l/Kej6Am4uep8rAwOl6FXVX0nt0zNXCxYVV&#10;m55ZUEJmW8bHra+vV2VjNbLKRme9IUGZbQ5qujcSYM4MxWSIbGGArYt9vCi1EM1EHcFD3i6BQbZl&#10;b+ftL79r34ZzQyn80jd94F99Rd8fe90rdNcHP/yzSvaqmRflhcnO9PHPuvOCsnb7jalHSGTW2XCv&#10;kBUopM4UkgKUOngom5cKl3Z1cKSAKpizLfmMrmVsJCPAyLYY0b0hnfdlBCTFHgGlmEkInB13ipTU&#10;cD0ispJA2itJ1a/0BqXWjUi925ZUmiVA1mN7xMkBVy+qarNicYmGJPYXwJcOyAA0E919wDmphCk4&#10;fUJlFAAW6iCdgwpWkR0DmNhzAjUDenJbSw0AoQM6J361xJUNXhioVSadMBcyDDVI+jmg6HikG2DB&#10;g4dNJyDHBmLteNgvcagna286MOyqJ6of9iIZIy1xxaMCoWayx2CxFJbXYIPNzc+4J21iy7gvhOyO&#10;D76x4dUAk2R+3emxG3wQnFZVn3D0P/UZ3lG4F/0SwAVzY0DE7ODOwc6oNKIopGud5le09+HrWhmJ&#10;zr+jw0+FXyHUVqc6Uy9/rC3aFKkEJkGEPokSCl4RMQrZLm3ZMzXLx+s+JjUodAwJQMPi8qOyB3Cl&#10;l+ItAcasF7e6uFBWKkxBx6ISzYpYMiLSpKoVoioImDPKKxezjDLLCDzZdEfqJm73lg0LaBMC16iA&#10;N6B7MuGsqHuZVsPHwXICaVbqYUaAzQi8Mf1mr0KMrrYIlUWHgz0lBxIqGLM6OJbX14OtU2ODUHFK&#10;nbO3A1KBAWlIi84lBjVTDSHpBH0xoBzorHuO6shAdHDbCzuK4flWdpdKTAuafcebd/paLaQrA8VI&#10;T+6RV13S1ScbqxyoRiInq8vG8HGf+XkbHhyUPTLog/EQGyroGx+uzsN57RvkQWSvEzZozbAoVjRF&#10;f1XKNVtYXPYZK6EoQcOgTwBYn8yPb71jeEN6xeOdH7vvvb9Q9B9fRqAHX5dw1wd+9vtFIj8f/fTQ&#10;rK3bzJFHMDqi7g9kANAgL5GN/y5mO5I0OqbbirKv1L+DOQFLqt8IkosxLIGpT8Z3ScSMVJL5JS4k&#10;Kaf3GU4W2UeSMFjIEfkq6n9vOAgGzxpeM0ki2WZp5ZXHUygQsShjMCsg56RuiqtP9JVsSGoo42kZ&#10;ASmXkh0lkKUFUGHDHQFE5hymdAGGwTgUEomOw8O4uLoaxsOUNtdwWOCKR3KEztR/oiUkFKudAVJC&#10;R9aX+TWklkso0haoJKkYtwZYLYGvlR6JdZKwA7NrtvfZvdeNOiggpCSTglUGJCkFYMCUwWOObOTZ&#10;VKIL8wtSdWtuh/X29qqMgRxw2fuKZKXVBdkbB7ar06X4bxTA0jItmOPZF+0QDMiYjdJoqg3UHq+s&#10;Iz8P7hjq3Lq7v3tjuJpd+7Ho/EuG0JpfY3CXeyz2H6KfHpjDNXP00+1WfcWJ0aOaDEKn5fAPsh4I&#10;hyfDW3kBqigJ06Njr469Qs+wiB0bql8EzayKfBIpwhw+T8Cy4jDQA0BykU8UYYU/cSeOgIHrnq/+&#10;9G5cQE0KRCnZYknZbK2YVKhs2/qRjqiZymBcANuiTujTs3pEZVReUhP1UxJQHFASM4vaJenVqtRC&#10;jiJmpEN385mUyoeqyHWkCPcISDaRrZMVHeq2gFTHdCojVVbqYhKbCYkTZqB4VL245tIL1aUdt0Yq&#10;DBgT3nH7RHQWpakjKhD2A9KqIklaXq/qpvlsBVQgxrx8YFnlKvX0ejlD6NLSK4OXOPr/jQsq2hvi&#10;ovehE4GqVArgor2XFpdcgoU2C/22EdSIzLi59/qBTYWJvf/GD/4cPP1Lhlek9tWFdqsNsHrCrxBw&#10;t9dWprD7r4BL1/ktOnWVUGazZWQuZFRJJiVnpA6mJSUyQkI+1lRsWUHnRaSVIoTNB+VQzdhoE7SK&#10;3mD+HiDa8AesIhA39CxRj5M3zzb1oy6VsBpvWlXAqrYqIraGzy3sl1o0ItuuX1ytR+ApSZXLK10f&#10;1JYUglhZ74UHUKLIB5KRmEhOOg97C2KFQnAYYPtgUwU3e1DRsLXCzkmh4JSbxZ/sviTY86okSt1W&#10;VtddrazVGrL/qBFSJTg7mizFSfd5Ang3r9814OkRmXQblu2rwai33mEwuKnrhVxJRBVUP5bcrCwt&#10;W2+p1/d7d+6nQP7eeBw5+IVw3By/nNAt0xeKIbw6LSUfKvwFwivL8sq4OWzkpcvMM2TaF4TDlnns&#10;BVleK6sPA8X4q/oPVZD2Y/Oi8f5UZ+8Wvh/vSRxUy77mDs+vDF+0Al9OuPODH/4novSrPjo9d/rp&#10;9vr8mSDcFTkIDyIcVDgcDZJAEiFZ9XFWFxknyqsieZUG26kvLdtHhFzUsSDQIdUyOnfnmsCHUyGj&#10;+9gqCWUCziBb8sHWArwxPR+TBGTiRyeju1L92JizraO/IPuqo7SbOm/qOstOmq11KxST7o4PUjRm&#10;JUnPPCqh0uc16oEayH6A0CJqHLMifIBY1wENk3Y5p6OYAQFw6KSUmAhLRZjq1GFWPAObbhdBSZLi&#10;ktZpSWqkPhNwF+eXbX5u1aYuLVm5IhWvmbF2A2kpSZfboerTIGYffHCf234EiIg5hH39YTwH24G9&#10;7HE5M66zdXzMJdSqpBZey1nZW/liwQFH+dRqGwTKH+G1CPb1D69K/3V3cDSlU/O5J/rD7WK1R0+x&#10;V8dKqJ/aI2y8GgJ7VaZZ2KpnP/COnW2GJ9TloqDGL9x33z/uivkvGL6mwt/10M+/W5n9dPTTw+rs&#10;2c7ipRdxcLkKpt52qZEQ406p8Gn9yOtaTz4jws3I3irIjpJtI+hlW7jeMzZS6LM+GZ5Ij5LEVVZi&#10;IyYwOHWr6r7MA3VLkYp3ORMcGpsKUAGmtiNBxAK4lE5H58yVg9CdKwV54/YJwwGdhIybRE0plH2f&#10;+XS76lOhSjlJVpAtQkVKoQoC4CzToVTJuNQ44MFgrI8RKW2IWvhT+lLnBKZCUdxSeSF1/OPacYGK&#10;ehd7aCJ1biPsUaFsSCcmumrWYja3WLP52aqdO71oM9M1W5otW6OSiiUzw3rLbMtAzm7bzxKKKwFg&#10;M6YDwbC6GbAvSv1ZXV2znh5mKLAEY9VWltfs8tRlVwmx6disx4HUJS8dXml7vbHh6jyU5evi4Ah1&#10;CnWhsWGA7BbMdVaz4+zBNg3Li9Rv0AKPQmdoGaKzIdkrO0bDtmzqnetq20oPcP7FwlcNLr6Vq567&#10;ys7CgTF76nPtwNGjpqKFoCUBg6klWd3IC1hZEXteACpKH8wKOGmBoVdAGyoWrS+Xk92VtpLUqqyA&#10;gIjOqFEyqGACB0Dy5tJ1BmdpDleXlK8P/0Cceg7ds6V3Othdyoetw3y6lUeBQFKDDWhyuOAHe8OY&#10;lP58HK4t6dMo+2ReypbPqTwStYALyQJyml0jWAyjp7cUSakwMEsaqGK4xYkwgaR7G1X/XJ4e8s5r&#10;Sr1U6S1fyMs+BPSS3rkeG+gfElBlkbZV/0ROKl3MGtW2rS2Ky6aCOki4cfdgyEvnRNqhmz/lYRoT&#10;y/axu6gfIELNnJ2bt+PHT/o8w6yYHFKMzWm6061gDE5wik6cUSR0j+QVnb5hQel/zdIrqNKhD3Da&#10;+LYPYiTYwGzxTd27z6H2sxqBI3TmX6iBzvT+3dduODbU1q1XLfR9ZfiqC95MxP+D3t4Z/fQwe/Kz&#10;7U6T3ZFEOPynQGkwF/g+lbvBJUVwSuRE+O4o0BN44wq6N6jOH5QB2SsiKwpUWRpBFcPFzkJGbJq8&#10;rgdwBSB5VDptpd/W/XZWR/3Gxw+oAFgc16tAlMSTl5WY128IOSaAc2TOWaFUEoEXnAAZQBzu71Ve&#10;Sre67tOhCkqroDTS7k1hPASXOLYVAAsLK5141UFZgQc1kfEsjl1HBhyQcvuW1ioXG5nSTDnZR0kY&#10;jKR2oThgeUmX0b4xXZd9JJUzGUsrLz3vm9XErdi/1RsXZvXuO7eFRo66HcKHEJDGtBNEBWeuSC1k&#10;DAs5UG9KSoqJzQlg2XzY6YpxILavZmkNK6jZNJUpVyI3T5upXhCdAw/kRSHK9nUMr05Rbfo1A4x2&#10;hukgqWj/rrpXVrvUmN4m5iOWGmUfGImDi1+6xuTqG3YUOr3YKeGRb7nz+//tVX6GV4avqtB3PvTh&#10;H1Nxvzf66WHx/POd8vwln6ZFz8diKrzO1P8uxQBXXsDJpbPS1AQo0WjKmh4h4v50ygdwGWMqqOQ5&#10;gYp3pXixPsElhqtLzn3gPAKPnvEaoH8CICqO+ifCbSstUayDjH00kFQedT8G8OBGkqZ8xJqPhYcZ&#10;F4pKl48qFPNZGyjmrIcBaamTCQEJgGczknikq+RxapA1e23g5kfdJA1ApJ6zmiSW+KATN+5uNBz0&#10;ZQgWdYPxsqTKOtBfFEGrTSRJ2U6aSpWGB2xsZMQlWH9vvxiSJJukWF//NjFdjEmzt982YX0YhwSa&#10;AkmoPBkc9qC+gEhwsDDlqa+vP3BxAb5crtn5C+fdM5kWuKgHwOJZn90fAR8Cc5CqfkyTWl0NXkeW&#10;zIftDAIREl+/8AqAvS7qYehfhkZwKPFFUD6BxIZDTBUDPPQL3xXQP2eenrHeoV2dQerGO24dDpwl&#10;FivG4/W/7edfIHzF4Lr7A/9ir2jsX0c/PVSWLnXmzzyzwc4cYLIh3AZS+5MJJINBmJIdxFKSrB7K&#10;q7l6ZE9hfzFzIo8E07WC7uNAYPyJ1cDeyboG/6LKLt6xdWTDJATKeE6SSCCICWAxl0iKInS3rQCU&#10;CFjmVYhKD1USUHVdme58AGAU1AGm8orDDfUWbaAge0uE1WZ5vlSmjNKkY1AnZaFJAiVdeiIZGB/C&#10;5U6HMFicVkJ1gYlvdtXqVb9PWeD+uMBdDUX9kh0GIyL2Sb1EmmdVHtpFzWKFnIghnRMjUjtt3anc&#10;xDOUzl3XjIYGoX2oi85rlfCxBxgQxAK4MNxZpVzqKQoYTEJu29lzp90VzyY6PUVJSNy1eh7AUE7O&#10;KSfvMeH37Jkz9tRTT9jnHn/MXn75kM0tLPp10ndbhmK8gQBTNl+1ex7HF8EXesaTrmXgju8psTFo&#10;TPVo+jYAnqXywE6VPuR1S8ouBowu2dSv+8YLnRyuYw+t/+OLDSp3n/qyQyeW/CfRqQdWcM4cfzwA&#10;S2Xqti/AclrWb9QXPmiQERFnXbWTSqiciyJg7Koh6fzMuCiK4IuSEjmkjYAlkndHhjszsKFUOSQO&#10;ZIgESvIlfYEJFQgQ+fZrROWHBCJzOJWDSwXr8j7Gwjr+DKokkgughXs0IOnhlCgIRJQPu5APjFuz&#10;qvaUtFVeXUPX81LaeOQgRu9AAc533YXAsXGwZxrsEKW0dY+uw7WewWMIoiMGBBwSIuySQHXz9Qfs&#10;O7717fa2N99ut96w0/bu2mJjY8OqM+wn7PM+PhjtGqsEyQcJiVQCtC7d9QfHXVleUftIAktdZTqW&#10;g+XcOZU3Ih4B193zgSu6nQXA2Hrt8vSUPfa5x+yTn/qMPfvsc3ZG7504ddpOHD1qUzPTvhd+xdVJ&#10;5olu8FcFihk16usUVDqa6asKtH23NGnVF8dOVjZ+Tf3JxGbs0kC7NKY/5oF2ZEu8SrXsbdlfStu2&#10;oVx4IhYbqOQrB/z8NcJXVNi7H/rwtyjn90c/PcyeeqLdrPDZHtSDK00qZu/OPQZfi7Gc9RWK1qvO&#10;7cOmEYH1ZdPizDkbkOTpEXh6JG1KYtN4Bo0Vwahiuo5EcWniIElJYmQsqecADTsxAVwIFsOduXRc&#10;Z/AUoscrhDGKpPMpRoqeHjjVOzHPQ/cigNCqYaNL1UEHHoVBMLg8IHUQSQrG2mpkGi6HY0KoZK4h&#10;UhB39/J62ctIpwAqwMoMQoDIEhCkCoExLT6YR0cywx3m01G6QI9JwxJWdtet19tf+YH32d/7ib9l&#10;//in/7Z9x3vfE3OmofDgbXxgQEwoanC4bJjBrzRUNwKSqymOy1ibu/z1HO8DmouTl/SOpLXKyL4g&#10;lJOkXHIpYuQDsjOnT9tLLx3SO6qXGAozOWj3uYV5e+nFl+zQoZdsemraN78JkoVUCFHBvqYQ+mIj&#10;qHuUx1eVKGVDJSaRjGgNu9q3MFAbYKPSVtAMHc9j3ZyhnYz6nmuowrTXu24Piyl1LRNrt9/nD75G&#10;+IrAJXH5T6NTD6iDq5ePuXZF8EJFkUt4AYvxnOwXqXySNCWpbkiBogqbE7iY3tQj6VNUpZj+lNd9&#10;6CKrjnZpo2thUmKQOqq+J+zNq0wDYAQmzvWOPwGY1PmoetSOy0hRts9TKhHYeJdrkoCAUTaKD0rz&#10;DGkpX+f8aviCgNwncLE3B06XLIQv1RY7i7mFACYl4LA3XlzgZ14fHzBAbexlDp/yZgNSNgJFYlAu&#10;L7PUE+YJ+l6LssvYaxCiLarDhRlbWpi22ekLVq8sKf2qbRtJ2/OnL1EVtVPS3nnbdi+rl1cRLxjS&#10;FgKgDYKnD0JR3ipfoVBw7+G6gMU+GZOTF92+K0glxL0L0ShpgbNla5V1PSuNZG7GXjx8yPty6/i4&#10;7284PDRkExNbXUqjSh05esKeeOopqYovu12J7GJ4giPxaw+U6kpQdSjOVxSCF5B0FPWvW67AdJM+&#10;qRkawIxgfZ57CiG+iF5g3H0MPOsqzGpiONfZwhy9EH7wW374FyMV4urwZYPrzg98+CfUibdEPz0s&#10;nH3u6porqCxOnGIOVpChXCoCpoQ4sQgTAOlYyiVkywhUWRnugCnWEHdvOUdx756oy6WJStdV8fwP&#10;qUYGm5rXJQ610MFtMkROVCtueZuqkRhsxubzXXEjgnTi1H0HJETvhB8S90ZVRfIqE3MZhwopG5FK&#10;kG7XJXWlJqq8BTGJdr2mrDuWEyhYiEhAMuApLEn1wJsTpEND9k7ZpQqLEeGUODPw3LF/eRqpKzUR&#10;lQ6QCBk0hauKjUbFjp05Fztxbs4Ld+PuAX+3C65uBOQ+/geheF30sACGiz0t9c/BrfrOzs66nYcK&#10;S34Z2V2MxbnDJSJEiOj8+Qs+DjY0PGQ7d+7wOLFtQuXvsS2jW6y/v1/FbLp0e/nYUTul4/LKigOT&#10;tFUqivt6h69KetEWXrfoN3RBIoCJEL7BhvQXU2qiFmNzhfbojosi/WkXwt6JQjepgdn1le+Kzq8K&#10;ERl+8XDvX/nZcVXpKqm1fOlIp7J0WXnTGeEaFUjB3RNSfxIyxpMiurTsrZTUvDjfwsJL6LLUI7PO&#10;88zCkK7FjkuUJicig9hJFFChCibFXdyBoQwocFwEA5F4UDr+vCKX4L+Be3LUFUkkCA/wYOe4XaP7&#10;QVCpEdH9dM1tJVpbv71RRNzKXnXhnZavDds2WJTOLalrTeuR9EiIsNoNVi2ybF6SS88iHZjpUKvr&#10;mpIpSbJ5QoBVnaNkPbDUPiWpiGSuSS1j8R66f1GGdp596gWSdEY2Ur7gk30/+fR5Sufhtv1X7Zrg&#10;gTrSD04MgFO/WS8GGbJrFX+0ENJlXiqdMy7dq8qWqEjle6WYmRKozp8/Z7t377brr7vO92HEzkSt&#10;LfX22Lik1y7dA3jUc35m1o4cOSKJeMFnmpcrVeVLSqFfvrZwdQqqjkr/laYamo//fRYGfQ+NqV9w&#10;8LAZKgnTfh6iIwenO7Ul9Udl5pkbdxQ3WkxaD9sAbPRPNzgdfakgDeifigsxx9ZDW8SwcPrZq7qD&#10;JoQ4E/FoYFaE47PIk9gpirIhdFkFFLhkdmBTuTQT4PICZErnvtYGyaKEIFSIgz9sI6QWvDAuanFp&#10;47WmYrpKxorBC6iS6Gfw/BH1PGlKAmLib0yXIvIXORNoma4EcHVReeOphFkURHkpGUZ4+reUspao&#10;V3SufAUsBrb5gB7fDfYFkHqHr5UwewNPm9tYShN7zMe2JKlglmmpxc48xEwgfpZ+NFUmXOQy4qxS&#10;a7qdk2C9TCdlR07PqYRqP71z457X/hgHHknyog5QBcwFsCtjS/qUnzCxeHlpRW2k59QmBdUnJsZH&#10;6DJKxuaYzQExHTyw3wYEoJ7+Pp8mlS+VLCMpndP54PCw3XLbrXbNNdf4uNizzz1vjz76mB07dsxO&#10;nztrc/Nztq56Uy+fxa929bHIKG7YE19FcFhEdX2tuDkAjhDU/1LxnHb4pyPb3FUFrKXlleiZrm2G&#10;0BeJ61XsZcYC6U8fcBYNbR3I2YC0MoLqccN73/s7kNFV4VUXXhnu+eDP3a8c/mr008PcmWfaTTxn&#10;UDGBsiiKDmWQUzkRIxJKgErrmMZBQURSqSNzqIA657rfF8DYTwMpQYqAC6LrLkT0GkZh42xD4uiK&#10;wKMTB5n/RJXkQY865zdPR41G8E4AaHrHH/TGDvdIL+jjPkwmQmLMToARoxgWMRakIgK0QkqSoV63&#10;lggrn82LmBbdG4eqhas9pSNezKwiq4DJi0m1fPMKdZOxMV//pQ5H0iGlV8sV5Z+URKnbykrVbTUY&#10;9fmpFQpq998y5jbXawWAQ3oE6upfYhHE6soToxxiYZxqZnpGNY6YCExHbcEH8rD7CKiUHQFsy9iI&#10;f7gAe6NYyPuEV7xsqLVF2XAMSqMa3nD99bZnzx5f1fv8Cy/Ypz7zaXvuuWftpcOHbX523sFK3g5e&#10;yvaK+OWFVzyprld63iZfTug+SL9ncmgFwenUUpvR715n/2sHSR+Vl5toNdQdmuC5plRD+vKBm4dc&#10;wKgg2y4lzlxlMhG+JLha7dbfj049VFcud5Yvvky2QTpApCoS6pbKbEwgKgk8vjwknbBCNiXbSnaL&#10;wNQjIPULQH0iADTWlMRxRrUGDOp6FZIpKgANFZHEXYFjEygPykr/6Tmlw+XApXgPboJdpTcgEj0W&#10;3kZSqXHEbUKzwUEl4RRDvziJ6Q+VEzuFY8SNKA/cQommpLYmYQTJphVybRvrTbuam1Z5k2oEpvXG&#10;muo0nYfPEyGhZcuwqlcA6x1E0rQl3SQxOk2rVNeVTs4nkWYTwTBm1khZgKKSzE/MqN2qlVU9X7c/&#10;/PRLMRY2YjO+/bZt/vxrBQZ/kZRhFr7sPEXUwKzywonCNT68gFSCcGh38nPCR9WO2hQpxMLOgwcP&#10;+NcZAZGXSddyks5MlyJigwDm3j4AdoNt27bdCe/MqTP28stH3Jv48pGjNj01Gxwt9AyUwz/l5x2i&#10;oDOPXzpc/RRdG51+yeBMODoyaI57PSUbFyaIkKANvHwEJezFdM+prtMnaGGqL21bl4bANLF9W7Id&#10;N2cUmunYP/KTTQEa/ILhzod+9m1SqR6MfnqYO/MsdOr1jGhaFIu6gkonOytPBzDomRaw0uLo7Pkn&#10;MHEUAXGtJ8eEXeYNMslVYIB7KmKkd6UORM//HlUxgjetbkIEcHTGkpiVToXhwkHa6L4exKXub1PO&#10;qEMJjqkouIqpfPx+FAJg9ZwI2c9VPqbMxFX+rIDHxGOmbYH/lJ5BKvAchEvjhy+isN9G+IqIz5hQ&#10;Gjlx/qX1VWOzG1TD5aVlpQWwRWPqwHYd+0+Q5lz2WFadz+x2Fjj+3sMvez8xxlKEg32BQD34JhXt&#10;GMbcYq5uUi48hysrZUlQdoISt2oFqc2ejEiWqlRdNV54T30wsmXUevoGLM0OwmpXtAL3oIqVwL09&#10;0jZSmXokxdhI9K473mRbRscFpKZdvnzZThw/Zo8//rg99tgjNiObLNQtxG55id5P/P4C8YuEL0t6&#10;hT6FocJEwm/ohLYiZz7oMTe3oHuUK5QkzNAI+fM8de+Wd2Fxyffan5+bZsjEH1TXfdubHvrnV+nr&#10;XxRcsVb8R6JTD2uz5zvluSnSVxHCH8Ci4SE2PlIAN2NGNtOEGOPK6B42CUsi0nqIGQ7sjhQ8W6gi&#10;IR0Hhn77UX+e9muEUNGws5J3NkgDJNHjgMn3FuyoQDrvMjfnCHBnN2ajqN9M3HytgKxrkRh1S4qo&#10;GWyVOiZSs5zKmNcTadUPSQooaAPKRLmZg+dzCkXEoVM7VpQ61RHRsYaoKe6+IAmSl3rluesZ3PEY&#10;2k3KqDzIk304Lk4t2uKquKtCf1FtK3XZO+AVgWsAg9XHpOeqtdoTFZQWYAUyX+fHfY7zpBu8/aJA&#10;dVmWATh7fOsClZ32opMjMeP9RX2pOv/BaKQ7l0pF27Nvn9177z22a9dOpdWxqakpe+mll+zhhz9u&#10;H334o3b8xDF39YddfJWuXveodF9doyuhez88c/WT+kX1rgobz3v65BMiFWSck6/cwPT4ILw4ibdH&#10;RXYXjqXgJdR7HkmFgD8BT27OJbbTHrSsvhjrw4IPIdGOXzWg/AXBddcHPnyrWPtVLsalC4c8P49q&#10;627mzg10JOIGzokjFAUwZmRgHvh0J50DMOyqdARGvgrCYC4EA6hCwhQptFcXYB22XFOgM308AmmF&#10;V4CgdzYKFX76W0glyRt3XrAQLtYOqfk9lZcYUg+BNHjCr0E0KmOb8kl1gBHkROw9OhbVyENS9RhS&#10;yOHlFOtqxdj0JTQl7nTPQ/ny+aHuDk+oaznZZQAHqYRx7HMQFbp2Ei7soJ7hvmdpSsOOnpvdKOYN&#10;O4obRL05Eii/10G/u0cKArhoGfaCX5NNxNITZnHgXGGi8JV0gA9SpSU1MusD5M681A5KPcqjmw9H&#10;MQPyIeoem4+yJ+D1111vBw7s03m/v6+nbVGAfuqpp+1P/+zP7MjRl62usriGoRe75fZEv5rgRQBG&#10;Vweu4JjwOnkpwh+FrfEBDJVh8vIF2ckLdnlqWtJowWeZYAfL6opSuRJoh0KeSQBS83t7bWRkxIZH&#10;hu2ua64s92lZ4q7o1MMXBJeo8UejMw/lxUudtYXLQVUWYbpHRf/AhMCsjsqKCEXQcDUVjyXxWVGY&#10;T9IVDSHFmE8It9e/QPxq3YwIzO0kb9xQHDW7/xFYko+nEGMbbtwlBg96Z6ODeR3fLwX0oGeUB8Ts&#10;kkzXXVJxP3qv26lO0DqNUvVAKsKjksOmE9NQGmk9iwu+T9K5JFVRPEF1x/0uHRy3POu0SE9H0nR9&#10;PpImqEJsj43bm+vUYVVE5wsV47JdsLkk6dhqGapzglBazx6Z8WIhRW7aLelHeXTfJXwUUftwlHAO&#10;QVMGQpA6tAMrpBu2tLjieRd7iq7q9vYOiGBK7gkrFks+VsfWav1SB1G53dZSJbHXEmIqtCXvIe1c&#10;bdI/dAz38qp8Gd0bGOize+6+y267/Tbbt3+vlVQ/7Ey69tyF8/apz3zGXjp8yNbY4k1tEvohkL+X&#10;W5EKe6Wj392+IoYBYbXRpqCnwuOK9BnA8uCdGpOUYopTw/iUFLApVys2t7AgSXrKXjx02E6fPWeT&#10;k5fE8HC8iDlFf6TapUPavLsVOSpxt+13bsl3+gpJshYz71y1nWDE/q8Od3/gX+5VwX4l+ulh5uRT&#10;nfr6kp+rfh5gagAllwEo2FNSlwQEvneUZ5dcMeSCRFSR33qQ5SIFdZbwItDpHXFPdmTqMkdf/AjQ&#10;vMsAkXpE73U7j9+BsHSuiunUG4/KhoFmb4/obcpH2p6Sv+ePRzH8F4I/Gx15jkDWzrUBpuyTFoAQ&#10;sTLexrSlFRHzWqNtK5ICKyJcPOi4zKvifnU1kNs56lzaCu8hRMEsCbZRRl3rzphgvKgquwqVA9MS&#10;zxyODp6B+P74yZk4nPbgtn67Y0/B3wNAdKzXKYrMfaOu7Ifug9AK2D5Ly8sCXsO/Fnnx8kXlv+b2&#10;qjstsFvVJ3Dti5cuuh1x9sx5ZwA4IEKLJG2gr0+gUn0gPBE204XoI+oG82mrDQCbTylTu/GVFAbQ&#10;sWESYhrkDWSKKhttMTc/797GXj3jm/xQB3LjZT+GPugGvxdOPYRnr3qGHyrARi/ygNOID3+ovMBX&#10;xfEZKidPnbLHP/ekvfDiS/49Mr5rhjf13nvuslIvuw2rzyTVoU8+HN/NC5UR5sQM+o2gNlhYbsQm&#10;F2ri4bFtO29/8F9feO7j/sBrgmvbjQ/8tHLYEHHV1enO9LEnxDgij4oTTdvrwmdqxLBkh7SsVMhI&#10;TRJnL2Z9/VOePTAELKYz5QQOgOYqoSKriX2jGFzqslGgY8Dgyavj/GPfjG/phgOJW6okQIPwIC44&#10;lBMZL/OPRtA5RObP6CWAFmbQqxVEDV3gcc4Zd0KXehLhqPfhXCQH03DJ19QV6eYoOsxyb6nSi1It&#10;VmoCV7UhFQ6nAVOadE9pMOWJRZtwfsrMpFnfMUqg6zo/sDH5Ni/SACcH8wsHe0uWB4xK58zUWuzZ&#10;E6terAdumbCt/UonX9wA1+bAbrqonkibLvAA1/TsjDPwZd0/d+687K6qYsUn887Nzdjp06fs2Wef&#10;taeefMqOHT1izz7zrD391LP23PPP2dEjx+2ZZ56zxx553F584SU9e9q/lRzWecV8eXyjxl6I0DWS&#10;C+ue/gp9Vqms2bpUY6TGxUuXbXZuzr9WySRhnDXj4+Nuw/CsXvT27xJy93ilV6L74VRBL3T/10Wl&#10;AXGLRkP+XGN/fTZyXVkvW3kt7Il/eWrGHv7EJ+yRRx/zKWAMecA0xBfsjjtvs+Gh4JOgLWnnzeCi&#10;IVl2wxAHKjwBaVqRiv/yhTJPJaQhvXjhxY8f4t6rwHXPB39uROT+O3oySpE9MZ7r1NfmPaGQD1Vi&#10;BoMaFNUIIOVxuWNv6ZwjrngBqiiC8tXHim53udRiBydd1z0xh2AX6Tq2URcQqCJ4rQhXgUf/6Ej3&#10;EDrIKCjP6f/Q3nqAigE+yqt7us4TJBf91H9RBbnGMZxuBOrqDEQpgX/USmZitAQCCt1UWWsq64w6&#10;bX61ZvV2Rse61KuC2yx8r5mM6CDGVJzglAH7leNFBFxMHiVNtpDmI9hMzWLbL1zetMFzxxfjF+fr&#10;XoXvfMtu2XliYKXuV0s2l5bB57LXCwnY/YgC07FmZmacqJjyBGEtS3JtGd9qp06ecunl8wFVN4x7&#10;PJNizr4s5fTpc7a4tOp7TNwtNW/Hjp3wI6Uzb489/jl7/rkXbPLSlJ05fcYuTJ6XVLys35fUrAlf&#10;woLRzyyT8tq6D9DymdiFhUUBvmFbxsZsZGjYGQ9zFZHQ9KNnQL021S38pO2uxO4gLwyQPuKXzIaY&#10;7MsOK7vZJKhaXbfzFy7ZKUmp06fO2JkzxLN2+PARO/TyUZuemfKZ8KlUTqqxGJ8IeeeObbYNTUJM&#10;s6Q60I6bwUVfwsSYwtZV7ZHOKPFPn1xzbtdSgS6++PHf4/xq9qegez+idzauNyqrtnLpuJNiN5Mu&#10;yHwGuY4QCnuj42ViZ1qIGNBkVDBUve6cN9dVkSIgSb8hODgNPoxu+uEPqUURyI9nAkg8f8VA+MRQ&#10;Fr/Puf44xl3xVjl0DO52Xgsyi/8dzHrWc9A5oZu+56EQ1Ek9hbqjcvs+gFJxhGdLSUrnpQr3Mqwg&#10;qZNu1aUO8w2xWDDW9SZbr4kKxDnr1pL62HU/M+uBzmGchLzYn5y0ASAchm9/0T6sED4/G9QPnts6&#10;hDNDJYIIXxFCmb0BvC26AcJDKqC6waGxo8j3m77pzf5OaBeRBuqbKkYR2botk5HqKTvwwrmL9slP&#10;fsY+97mn3F5861vfYv2SPGfOXLCapDc2ypoI9NSps5J2T7vT4uGPfcx++3d+R9LuMdFFxvbt3Wvb&#10;t++0rVvHbWxs1AegYQSUg3G5NQEZwOG1pf9eWYfNgavcoro86zab2phrTUmpRqupbotLDV22J594&#10;xj720U/Yo498zh577HGfOfJnf/qwPf30532XXeZTjm8Zt4mJbTbEFzTjYeY7gf4JrbM5eGtJkERD&#10;E/oLtNf2jywy24iQiMWvu/u9/9JnM71Kck3c+Pb/pNJv+OsXzj7fri7P+DniM2QiItb/cFq2FmPs&#10;ijEsXO44Lph9wLSgoggsTA9ifAgvoSSWjrznS0aUSlyqI/QCCCg0ksI9gZHU8gbXqV5zMAapxQVV&#10;zp/gOUDh/+tIxcM5APHnuaaGCKpheMXf1f3wbIjdIGjrWV3zrEOZaHkGFVGDMYuxq1AH1/i49/Ka&#10;LawJWJZx9SMuwCWl7mDr8I5LYPJSRN3A1oAwkHJIjyERLIRWXl+zwb5+H2BGfXvy5bl4XcQ+2pe3&#10;b3/zLvf2FQolL2MAVAgAg9kR2E9BcgUvJHtlsB86H3q7fHnaJxTPTM/ZXXffY3/6J3/qdRobG7dr&#10;r73OLsnmoraslIaTUzbmHY6Pj0lFbdoTTzxpf/qnf2q/93u/a89KRWRtF+rknFS9BaY5ra/6J1EX&#10;lxZUnqQvfeGd6akpGxoZ8j6AsRQFUlYSUMYhqWB4SpOJlMCMarZJBVPYfE5/OejoB/44KtKDkCWq&#10;dqPZji0vr3UA+qMCN+NRc/PLXka+JsmyGCQSe+IzZ3JIUhN6ge4Y4L/llpttx85tPqTk29ypXbuS&#10;i0j2qDFILbSPwDBps7YtrDRjl5caXuBGovZrl1/8ZBBl3XD3Bz/8VqWyP/qpxNq2NHnI6dD/i0LY&#10;0oAMRbRKzg1jDECkk0gxFEbPqNCIpa6n1BvIz/gd4ZrnBCaf6+bX/aKn0Q2vxcm45sY096Lo0kZH&#10;KhvWJelc9oBzONkwXKdOXe8godtwrwxIN0DGHS++AAJDYC8OPhIOyNiFd7CnaOMjY84Lgms95ioQ&#10;LvBiT0lNEDaIYQm9D9aKwMkPLxocG+cCxN8/0G/NCjM0xMRUzrm5ZatGQxBvuWl8o5yvLC/nVN+5&#10;P20gIu0SHn/MpeQ+7YSt5dsb6NzXMOn4zd/8bvvF//QfneBJlQFstmCr1sri6APW21fS8y23z86d&#10;O6s2SDkzcLf7DdfrvYw9I6B99BOftf/xh39mf/zHf2Yf+9hH7U/+5E+UjpiOVMvf/M2POND4vhjb&#10;FhQLvd5f87MLtiqVkWX2MJnwCZ+ojyiLnqGMhFCn0N+0j7rQnRTspAV9ra6VfSbI059/JvbEU5+3&#10;yYtTUmEXbXZ63ncWpg7XXXeN3S676m2SwNcc2Gdjw6PWpz5iTSDaV6kglT7NxhLKz3PthtDmQYNJ&#10;6RzAQdtqMdG3imPXbMt2X+lPdxLunwclG0HPvDc69bA6fbrjH1yjMrrpael6mHAJaMBPGGT1HWMj&#10;QxvXOpzIHRThBR30jhMGWYZz1CBdcdkQCIZfqITh3INMnGCHIZF0jUaGYZC30g0qHmnoLr/1LMfw&#10;RRCVG3Ax+wG3NHWgEt20N4XNBEug8+hQz5eKUo/IQEQ9ZGQqr7zSnaaVpK+zZDxmTZ+h0q61fQA4&#10;ozaJCYBtqSyoi0SuQ+S+R6DyzKmzKFs2E+ZF4y7HaF5cb8ZkQvi1e28c9+MXCgALyefqyqZ6ODOh&#10;5SFIRSad4q0LlQnh8uVL9pnPftodKtz3ianiPLffcYv96I/+TftH/+jv2c///M/aH/zh/7RPfeqT&#10;As8f2v9Hv3/0R/+GHTi43645eND+0vu+2x6475vs+oP7RAtx2VYLdkkS6+MPf0LgWrDrJBmnZe99&#10;9M8+ap/65Cft7NlTLmFx/qysrLpzg8nOOGC6YHrNwK2oL9SjfgmGx3YFR4+/7N6/l146FJudnXN3&#10;O5Kert4i6fuWt7zF3v7OB+zeu++0nbu2+ZABX69hCARaLan/GPynDMzYeK1yOLgkZf1jGUp48yPb&#10;h9IdQKqQEtXcx8lVauH4jW//NeWzsVXv7KknOjVx4W4iAVTUL3QY862K2aLUiJS74FNMxhXx+S5P&#10;yigniYTTgg08cb2zmSaODObv4XUL647EXZWmzkTGkKwImOntgFN/rEam8j7dRn8Qj0OQ+9F1vxaB&#10;1osqbgLAvOCBVnQ/aW0kpK53G05PeTphbiIP8hzpJKyl8sPlEyoLS/Gpeicp4os11QmyXzoyavnQ&#10;t55ZlZS8uLxq8+Wa2iSrNDPqpPB1/NGhPtkA88os6flRHlzVPT0FdfCQq21FBmyph7LmO8SMNz13&#10;Yik+KzWD5fzf9+A+3nRiYXA31JcrITD4uby06Ds64arv3sMwX1padrvo8vSsLYuQMdK3SBX81Cc/&#10;5c+cOHHC/kxE79u/8Zre/eEffMgeeuj7bWzLqGWk3jJg2oOLX0wUECwuzNv8wqIk7rrt27/P7rj1&#10;dnezP/C2t4mQt9htt93mE3wPHT5kTz35vPJdttExPl6et9Onz9ixoydcjRzbssU/hYsamlWkfYIq&#10;H/oy9DVFijno3XlA3dR/9CEMcH2tYhfOn7Oz5y6ojtN2/vxkbH19TYpKy/O8+ebrVZ5b7Pbbb7MJ&#10;2X0MAZAE6S2KCayyf77ah5zGt47Y8PCQ6thyx1LwIQS1kDIRybcu8K2zoFRAVGHExIMWcHSyGl8X&#10;Y1VSnckXH/4ItfBw50M/9+2ip42FQq161VZnL+qdQIge9J5Hv+aySCHMR5NOBBsR79ZvSq9O7KTE&#10;XxLiqrJGEMtBpAf92D9/QzoiUj94ilGqnIT/FPitqJZ0ZUHn3uR+TQcXMToPXePR39LlDS8fmUrl&#10;MCSYKt+q6VwqF5LPRx39OTVei6iUyFpg8y0BvK66KFD5pjZQoOrH1K0wniduxrKajEoeY3yopmYQ&#10;Z6urHWR/LUolGRsdtbqYFLYk6g+dUl6vOWH1FwesvFqmxAJV0QGJmnxhpkalbHxIvI66KE/amf5w&#10;AosC51yjmKig3Xt+TXV3O0cqKJK1KjAUBE7GtAg8e/vttzt4aFOa6sYbrrUH3/F2lVPAXBTxra76&#10;MpiyCKopCYxtx6DrnO4xSfnC5EX7X5Jmn33kUXtOtti61DM8vdu3bbef/kf/l33oB75fzGXBnnzy&#10;STt69LhtEaDYpPThj3/Wfu2Xf80+//ln/MN7jSqzIyi3+lDRu5o6qJzQzebg0lUBrybeu8vTM9II&#10;6s4o5hZm1YbV2BYxhhtuPGg33nSt3Xjj9VJlh5wxQV+8DqAqspmZWUK7MQwyN7foqjtLql4ZKAua&#10;EP2UzqXV3+wBKUYrYHGN0IuLXEFW9gM4NTbAJUl01V4AKzOnr64RgYREdDgGXAXh7bRAFE9ZvYVB&#10;L+mQzMqgy1pVGdaTEvVpEURaSbGFg8vJ0InYQ5SVyiIRKTYZ0pw+Dyw6hqjnlRfgcixAUFRIN1wS&#10;eYJ6hQQF3BiRsgJ6XYv7demX6tSYGi6uBmRAmClRXWD5WBZR15hFnxAzIAIq9ibkfdIM8+oEQjES&#10;GthnV8gOyTPnTOfrAo0XOJOwmt5bLZd9pTEzx9d0juu7IbUPVRHDeHDLsIMOwGHQM0BZEQNYLYdx&#10;lPFBtgrw00BsryA0gq6qTCoqTfKKZ3xdnNLtKfVKBVtybl2TatoNP/7jP+7eQwKu5ne8/UEH0fz8&#10;YhjHkroJAaEucV9ZuTRjwSWg+MTHP2VPPP20nZE9xvSmp5951h559FF74smnHNQ/9ZM/ab/8S//Z&#10;vus7v8sdGMePH3cmwcyW4yfP2H/6xf+v/fKv/pqAd9TblbpAD6Ee6vGoLsHeQm3l+9ANl8JsjMMM&#10;fxZnHlO6K6vLlitkbevEWOy66/fbXvdUbpPEzPl7NQGYOZYwDDQGJCE2b0ZgYYYNWgNlA2DuNHtF&#10;COBSO4n2GagP5tKVth7qCYqgEJGJ5Vo3+6/bfvgX8/FG7TdVpw2wzRx/qtOQ6NscAgSiAV/UO72d&#10;jmV8JyaXRhC1MvYdbcXRYwnczMySF+Gpg33fCjWW+tsJAZ2X+YVUA7hw5sQr7dDh44QcEU14yH/A&#10;ca/EcD+uhnfU+jGoEBCCqxlUS2n5hEL0YkXfRFSXO8rfF1girqg961b0bBsvpuqK8HKQ0rn6wSOA&#10;ULxOHCplK7qyIsKbq7RtYa1jK+sNpaXOAiiSYrVmTe2QsFJPvziq7BqlRRtk8iyvj9vYyKiIpKz2&#10;ktSBeKTirdbSsVOTYfD47bdvs93jYWxrWeDY+MBCFGgDPHOrUr2YnZEW4P1FBZb148Fjj4gFEdNz&#10;zz0nkHR8d98jLx/xZyDeF2WrQGwY9d///X9JaaocuMoFMtLnQw0sBCVv7MWnnv684lO+tOTS1GXV&#10;U/ms4gSp+uAqAMapw4x89t1gtfIdb7rDiR1iRoJh30DANWkwZ89P2pEjL0slG/Tn6Wv1gucd+hyq&#10;A1gALMySwFvHgPbxU6ft+InjNj0zZ4Vi3rbv2G57du+Obd0y3mHyMeNtPAujQOryLbKLFyf900GA&#10;jTLwSV7ab3Rs1PcKQc0el4RVk2+ohV6WKDCda229LCmNyXSFmcFEj1wMGoeuft57ace1b/l+vbsx&#10;SbdeXha4nhRZXUmQAFH4NTIjZ37J7mIAtC7O3hQxMQ3HvT56rtXBsmIGMTvMqpAiCgDng7sibrxu&#10;SCH4le54bl4RAEAKnEfRIdj9rQYJ1700rsZRNsDPFgDu/uYaUEBcqqw8S5EpN5tmwh2Bj3NJopdY&#10;L5EOQPJzpYcAcdAGqRlyFGOROttWrMq2Wqs3bUHgWqx0bG1ZBnEzblm+GiKmg92TyspWaXZsQABD&#10;HWFWAuDHqN8ytkXJJX2SL+5fZnDMLLRil+Yqntv7H9xvvUV2Muy4CsR4U9dl3W0D0mS2O99Axn4J&#10;3JT9+ABXWcTScDf8Y489KYCu6PmqrxLmZUDG4C7SE6P+ne+4X+0D40v5UAKSFo6OlCbvRx55zP7X&#10;H/yBnZLttLpaUXmR2jmf7c6gMJNaKRPDLUyjYhdjpnSRBkzghhtucEnCgDaufsqK3Ts9t2CPPf6E&#10;6paQKnez1xGwss1BR4wOb2vXO8wWAtNSBY8cOyGJdcKXsxRKPQLnFlfBGWjHycEA+sWLl6UunsEW&#10;s8uXL9rU1KxPx6INoCMGkWEEqK5I2m3btvk43MTEhJgYNvmrwQVl0ebYwF1w6Z/q3LHPn644MKRR&#10;HXVwTdz49n+mvtjHOWFx8minvHCZHroqkIBq6kcfnBSBME6F/eETW6VydtpVqy6v2bIyXhMnX1uT&#10;0c+AI+QhadYRoHzjTkVmjOtMNhkQjIhFYPVq6JxScq0r28JlHbmmKHJ3QcNzADQAzAunCHDZhQi1&#10;lVwENTUmS+jdseHiMSVuKEhKRWR9E7q+z5hXei6wEG0CitdZ+bFM3dPBFasSt3W/LGm0Lo61KDV9&#10;cb1ly2VJkZp0cenwLUmARCbpdlZKeWYzeXfBY8+kMimfJIuRz/IcXON0bknc9uS55fjCSiNGu37o&#10;Xdd4XQkrAkYhmv7UDdxiN13UHXaQZbC+G5ipgFudmRpLy6v22c9+xuca6i2fDgUDoj39Sy1qNyTH&#10;O97+VgcMA9sQoM+7E9BgBjgPfvO3PiJJd0hSYN0Z48GD10orCdu2MW50+223yX5BPV53xnHi9Cm7&#10;9pprPT2mXJE/EnJi64SYcV0Sc97pg+0UsOtw2bNXImNOW/UMmg9qLQwZSYonlRkfJyQ1T5w8JfV0&#10;zoYl/YcFKqZVMT/y0EuH7MUXnkPCdp5++lk7fPiwnTh+xE6fOqd42iYvXtR7C67yYv8hAXE6sdp4&#10;u4NrzXbu3CmAX3FodCMBMMGsYHZgoDt8gCh58Vwt3sDkiNkF76WtNz34S5C1v6nAPMJWoxL9Con5&#10;keiZwP0ZEOUTO0UbGxu0kaFeGx4oWTGN+iddXYQ2t8p8rootiXtOLyzbshqmJiKriIs3IWGlgYoI&#10;sESOSl2FFJE7oSNwAIlCUCXDue448Xs1VSFCV+IQwmYsUpUcVCKKdM5qAkFVMBZJW6WdsnVJnLKO&#10;VUnWumJZqtKqjPYqX8ZXR6/JbqqqDJUqHj/YgtReAKmcmd7TcRuNr2OwVXXTynjllMbUYtlWq1IZ&#10;ZN5V6x2pezVXyZBQHJPqKDx6lJuvGbJEnlkkMAnGmVC7IOyXTy3G1iqt2M6xkr3jju1eL+q9KnC9&#10;Ui0kILUAJ59dxV6A+6NGYr9h5wFuuPinP/1pEWvatm3foTjhLvPgwqc1YzYyMmDvfOcD4uahhX3r&#10;anFo7AsGYF94/kX7xCc/JQkwZU0xnOuuu17q3p0uPRhwLZQK9s3vfpdLz6xAAcED8K3bJqTusjQ+&#10;YZOTkz4cgSTbsnVcZaypbHNOpEg+3PPHJJFgCufOnxNYLro6l0ikrU/thRcWafTU55/xQWIYKYA9&#10;fvyY4gk7euyYb5Rz8sTJmJ7rsB/+3Oy8JN2cA4/5hOfOXbCTAtnhwy/7NLBz5y9ICKzZLgFqdHTE&#10;8963a4/Kk1C+gEvZRMAigAdUXsAF0wn4QJVuM6smtlRxHWclcecHf/7NOvthf0uhUV2z2ZNPX+Wg&#10;6aI2uLEjgKn92S8irwYd7C36B9gGe3N+PtSn370l/yBCpVWz5WpDRNq2WXXQ1Jx0cZ03kQrKGODQ&#10;qHB2KXMCBWSkwLgU/gQdw4z4IK0IDjPKp5/uhIAFO4nqfwGqJSJuxjO2KmlycX7FTl+etWOX5+z4&#10;/Kqdnl220zPLdnZ20c7NzNuFuUW7PL9sUwtLNi8jeWZxxSbVIYuSvi0BplyRvSK1aWlF0mGt7tIr&#10;Lpsqlc77/EIGMaviqHVJswXVc7UCONtWUWloYua6MVbXBQTc0DeyEQDQ7YtSxXr7+twWw2ZCxT58&#10;ZiVWq7djt+wfttsOjPh71ByXdldydfsEYCDRUJnYCx6bB8lAAFQQMs9NSRp8+rOPqq3TtnP3Lrvj&#10;jjssm8vYJREbqdOvAO4d77jP3fmsPWO+4YLahXGoudk5e/Kpp+34yZMicIA8ZPffd78ziOdE6L6s&#10;RsD+nu/+Lt3rt1mpbYwHvvM932zTly77eBY9i0rGFnNMjWJhZp/qTpifX3CbyrtV5YUZLMkOnNZx&#10;8sJF+2//7bftf/7PP3CP4JEjRyU9D9uFyUs+b5Ly00eXp6ZsZnra6iqvklLEARVoxvfB3ETUXEYl&#10;BfzBcdOyW2660ce/AMzuPXtURjFR0SVpBACFtAi0K+NhSNPgig8gm19r2cXFphNxYtvN939AL218&#10;a2h97kJnZfqsl+JKgiHCrfRPDSBAqFPRnQcEJgDFOFdBKhBToXI68hG3ZF6qI+K8zUpP0ZjybMfV&#10;aVK11tZk/Irjw/HoBParcHVN+ZBrTf8DIiJLPqBNMBS+XaXrfiOAk9JRKsAZS2UE6JhNzi7Ysclp&#10;e/ncJTs7vWwn58p2Yr5s5+dWBKglu6g4yWRWPTc9v2jzUpvWUIPU2HXsNnHIpNJG5YGprK1XfZk+&#10;k1lX9VxV0rcqYmro2SZqVSZji5JOy6s1W5T0Esa8Hi0ZvyzAS7YZclCaqms6LxtUIAUETOTtGxhw&#10;zs6WZYTnjy5gOtqDt22zPeO93g90MJuNYvd0wUXggL1AethcV4ELW0scFht4SkT32ccec7tu1+49&#10;Njg4YPv27RUxThlL3OG6+/butvvuu9f71XcEVnvC0VdW10R8dR8Ixl3NVgFM49q7d5/1SBK/fPSI&#10;9cjOwWs7PX3JJx4jiVB/33bffXb27FmbFUjW1H6UCQcD9WiJLlDNhgZHJAXWlHaQYAR+I5EuC5hc&#10;YyzriSee8WlXL7981Kdz4e4HkKcEOMC5LOACNjyDUTpqRfaHTEhjyLsdByNHzYQZuAcyyg86ZLtw&#10;JhVj6+1X3Zh94lpa1NYQXPecCQHLUk+RtNj4YIK8avVO7NjlOkRcSGy9/p3/p57f628oLF54uVNb&#10;nffzbkKOMT9iYwFKcUwRe1YcmJndpSKdkfIIg8DbhEcullNF1NAMrPrWXkkZ5uL2DalaAe2oClIL&#10;89KrpUZgFDP2hWoHghhnCrm1fDKuSzDyVoW9MnoO9QcxypMSIlLx2jYloJy6NGeTUtNmpJ7OSOIs&#10;t6T+CdSofmwAyfe30qoeg939Iqado8O2e2LctssonhgZtl1bJmxsMHxhBOJPS0oz9WdGHHJqbtZW&#10;xC3KAgRaLKuVZXD6NZbkr6ptK6qnmkulZNxEoJI09QWN6txyrexqING3VVbaXclVllQ/fHrJhfS3&#10;v3m3DUkbUIOqdtIzVq+WXAQOcyoPgMKQ3wwu3OdrUnFQc6akFj32uc9ZMd9jO3bssB27djjBoRZi&#10;Q9G3Bw/us7vveZNLQ5oXrs43gZlpMjG+1fKFkhPz4tKyS8V5EfOoiPHypUsCV9gdaXF5Tty/RxJt&#10;QIRetjvvvNMJGoAxHQonB/aXLzVR4WEceO2QZMxc53c3IhWYYoVE5rNMqGjk63siqk2RhpMXL/hY&#10;YkVMhKX7lJtGQSL2iOmXSvnOwGC/sQ3c/v37bZtUVHar2r9/n+1gk9MJ1Uv90Ctbl3cOHjjoEnWP&#10;pDs7Xvmwi6vNJKt+8IigCKo2PcN4F/0MExYJxw5dqDn/T0zc/OB/1gMb9tbMiaf1bBgHIZHNEanh&#10;MyN0pA7xeNNtL0AGyosFdtVh/Cfj38KqKbO4dGUaEgJi5yDZ7kqjFaK76pVmHjWJT+qwtTPgChxF&#10;dC+AYfGQG+ohzgQ9D7gAH9ccXEhViXipkNNrZal5Sza13rCVZtIWG3EBTBxSMjAMFsZtQKrYtrEh&#10;27dtzPZPjNk128btwI4xSYkR2yrbcaSnYH2qTylXsExWDEIFYRkJK3ZRO5FU85Je81IVyyKAjFSo&#10;lBjLcrVsc8t1W2FITahDrWLSa0rPM7aVkf23XltXGqqTyswuuEPq+FodDyITRRMmfhA7d2k1xqre&#10;99y903rUNmoGJ7YVvIWvABcBtzKqJmNZtCHETJMBLrg5tuGMpNOTT33ex6j2HzhgW7dsUVoCrqTN&#10;k09+3iXXgf277e67b1de7BUf0u+VNGQeIV+f7O3rdSaDJ5CPGKxLuly4MOmcGxWL5+6+6zafJ+m7&#10;J4vlvVWSC3twfgE1b9GZCITre+PDMJXNkspIwE3O0AGqGH2NaTEyNur23tkz59yeZAkLEpGABGTO&#10;aGggc3V03979Og669N06vjUmBt5BsjNUgPsf0OOup6w7duxyG4u2xHm0U0znhhtvEC2amInahyVB&#10;TmPd9g7gUlcYm4geOXI8UukZdJZaiBYjjebQZD2urKQW3vSO/1t3PGBvLZ59BkpWIkRVHjCJuFzC&#10;KFPUM0lZISsAjAIvS3yvIcalIyPK+aAYql8jJmKU4cXkWbFvAasjAKbUYYBN6lFWjSh1UGJLz+oZ&#10;pYXUCqIa70tMthiqVQAasyfcDa/8HVSUQNd5Hk5Srcj+EfDWJTUWq9J/K01brDQsXeq3nqE+Gxgs&#10;SJUQiHZusV1bB32AdqiUFtiSvrNSIaNGjgmGnTBPDxCTse/+pBaPi4MnBbh0T581dW9FHLQsO6sg&#10;roftRL1nliq2sCZg15pWlYSk6nQGAXptYIMxfKFnS1KNmASbz+RdZcKNfW6qGp9fqsXYMeub79zh&#10;KnY3vDa4OjY7OyMpVBIxhNXNDi4FwLUkSYudxddJPv/Mc2KCebv22mtsfMuYz0hnAednP/Ooq2v7&#10;9u6yu+6+w/seMMMkSbNQ7I3yTNjQ0IAAmnVvGWXAKYKKRfftkM02IelfKS/ZpYuTItxRtV3cJifP&#10;29z0rGhk2b17t952i23Xs0h2PIh1aTI1Maa1tYqvF2MsjH7u6SmqzwZ9uACnR1UMDfXU7RunvsBc&#10;8bgiIb/ru77L3vrW+93dvrA4bzslnW+/42ZXIYlIOsbJmF+JZ5G0mFt56NBhSd8pHyfbvWeXg4rl&#10;MUht6sjQTWjvAC4idP5ffuM3XW3esoUZLggECQbFly7gMRTpTNz09v/Le0KhsjDZqSyec1qAo3h6&#10;CkrOQYYBBE1DcwQw4CtvxbmWV8u2IE4+u7hqF6YX7MLFGTtzedEuTi3YkrjGSlnqUpkPX9d9u+aU&#10;pEAyKS6Y5lN3fMCgbTVJgTLpiSJx9ePwFllbhg9zxzJ6J0yERfd0iaYi8UXGVrPi6kZTnV8ToVY6&#10;aaslpUZIjemXirdt26iNDfdLxSpYvxquIDDj+qUC7g2SBGE1bUfHWDpvrUTG2omsmkuAikvFwkki&#10;wLIHYUIcsSO1KylgZAqSFB3ZlinZnCJaaZpWMQFaRDCzsmzNRE5ZJKxSX5ddqbI1y86Z2k11ltrT&#10;JztLYg3I/mEcB+l1/Hw1JlDGcBC9566dKmdobDoUb2F3nKsb6KzZ2Wmp5j1OZKhSuOODWhU+H5QR&#10;Qzh0+GV7+plnfPn9wf0HBC62p2ZuZ9ye+NyT7lrft2+nwPUmz4u+BcisfGaiKulhuwGW/v5eEWJB&#10;tttOqVd7JQG2S8Xa7stT8iW+2siK6bwI96I9/+yzdlw2Eaor2snZc2c9zZtvutkByjgcaiEqM95J&#10;HC8QGDQIkSNRkI5QIY6GMN0IWIUA+D/0oQ/5rr8wg1279tjzL7woW3Nd+eTsO77z2zqo3xfOT7qk&#10;Iw5LRWS3Kryp7D58cXLSpSuS+dprDoj2OwLMWAQuhoyg/ysMjbZguhZLcD79mUfsuuuuFXMTXeg6&#10;T7x0oR5nRcNV4FqcPCx7ay4UPCo9nScwXgGajlzjflzESIMxdgSBtnVsSeWpNWMmU8fWKgJTvWrL&#10;UtXmFtYdZAvLa+JeGLZSm1SAdostlmU0iphrzNUSmNi408cXlJGqZoUUNl1a+anR4+JaSRVchGkC&#10;QV2N0qTzpZpVU5IAsaytxQtWEbiky/mE0FhMyqZLxbitVZs2IwkwJSYwL1tsZrlm04qXFqt2SSrd&#10;+YWqnZ2t2ORs2S7Ol+0CTpClNZuptm1a9tC87KmZso7SnGuWV8xZIy5ACoRNgX9dGvaS2Nbselv1&#10;RRMHyFmrt9f9W1AJtVOxd8AGZc/RiOo2G5KKwoK9NbXL+cWOVIqODffm7d2SXN12JzCLArsKA717&#10;HS6O2oPUgxhgdoALQsAbubK26rbS5599xreZZiwKO2ZosE/pqK0FxpfEuZEMeyW57rxLkkvEBGdH&#10;ysHlkQ4wV77xhQmA2gc4h6QNbJOkQm1mNgREib2yKgmV5QuZ8AX1pe+WxOCuVEucICxRGhvboufj&#10;XkamWmHfIWnPn7vgpEf5UVVXZN/BMNwUiYjXq67fSNO3ve1t9p3f+Z2+jdsTTzwh8KclNS85I0LD&#10;ec83v5vJup1Ll6cE0gueFgGnBZ5LwIZLnTqiRRw4sN8Z2GB/v89kCe1M/a8wOQLq9yc/8WlJrlVp&#10;AvtVt4KAHzyGp6Yb8ZXKK8DVWDzZXpqbc26JyI7S8RCl7QGuRmOnMwUVvCTpIzGuRpTmrQrpXNyG&#10;iucFCgrV7mCbddMLjQbAmC2wMF9xu2VVQKwIbOtS7doCJ7ZaSoBjRS8GNZ0aVEilIO7ZEICqcem7&#10;2T5bTxZtrpWyS/W4nVtt2ZkFgULGy8X5Zbs0s2Bnzk/b4dOX7OULs3b80rwd0e9DZyf9eGRy0Y5d&#10;WrLD5+fs6ZMX7bGjZ+zx4+ftyZOX7XMnJu0zp07bp4+ftU8du2CfennSPvniOXv08EV78fS8PXf8&#10;oiTNrJ2RpD6l+pxaKdvJOXFCgbTSzlq1lbFmI+ULK/l2VlE2UUkq5eiWCaksO6XGVnzaDTPJmW7T&#10;loRELUS9OLC91+65fosTkhOVGs9BpPfxbHUDWgPTjbAlcGRgl7iapheZYcHk1pwk1+clQU6cPGkD&#10;Ate11x4UwfdIwkgrENNir4wzZy/IRhm1t7zlHgELh4OAJXBhywFmhg7YxIWxHyLXkCrkW5I6VRDn&#10;7i2VxCzD96H7BwRe0cK27dujxYm73Hlw0003CWAHlB55ZN3Zsry47AwcpnLixElrQmC0meqCfQXR&#10;ug2OTaLgbaK4d+8e+5Zv+Vb3MgISJNyqVD9mptCu+AEefPBtMb3b4ePqTJMiAGq0I58NLzpmaIBh&#10;CWb+M3g8KDvYt+4uhRUGwalxBVycs7nr448/5Wm8+ZtoM5k/KjNOjdmlZmxqpR3bAFdS3L3YmO0s&#10;Lc+rk8KM3wCGEEInU6mgMnCF5/Dy+LemxHWYcYFbPSFViU+EjowNe6EBKgOvDMDiO+kYm7kAQKlw&#10;6oy1Sk0SbckWJUEWJOEWVyri+jXptSK+SksqniRUXHq+JNViK+ES5uxC3U7PNeyF8/Mi9jP26cOn&#10;BIzz9nkB5IVT5+yYwHRWqunk1LxNSj29vLRuc1Wlu6b8JIXKzbRVSLOdNGVjy5IwK5J66yrTuoC7&#10;apnoWs5WY3lb7WQ81pp8JCFmMhNsXZ2/Jq42LQK+rHLOiFvNrFZtTZJYJCaCQbKnfd9F5i9mRYB7&#10;9u8X4Q1YnyQQi/jmRRh8lodZDWyBferSGqMLduPuIbt537C3e+jgMEaEu30zuOjQWalcDLCiFsG4&#10;8MahyrM5C1/rZ2D6uReetyPHjrshv2/fPuPzsHyaFmcTrvhnn33Rhod67J3vfLvSEVNTv7LGjP5D&#10;DSXPRALigbm2pHJlxCyKzvSYKoUk7u8fNGadMEg9ODjsqvLWrVuV7rDfY5Ek9IJjCEaA3YREWpXd&#10;AgEzW+KFF1/wOpHHzTff5MSOPQst4iVEm/F66++7vvs7HbRsnR0YUMIdFyvLAKxqg7IPb731Zm+T&#10;Iy8ft+PHTvhzfX1iCCo7jIm9G5nd4kNCqsce2Vxhe7kuuDANgrCgDwj+WzR/7OgxO3XmtNrsQd1r&#10;OVC5Prvcip2fl5HSBRd7El469bxKHndp5FPvlTnpeX0cXeGcqHRcLcQ2wuffNJ/g5OpXobdoO8SZ&#10;xwUuJBxTYUhCSaozCrZv/7W+t8RKWTaIAAnHyuX7xLrSkn64qjs2LyKdnGagd9FOnFuwF89ftidO&#10;nLMnJFUeP3bWHn9p0p4+JiP95CU7LPCcXpJat1KTOiapwZfvYzJYReCSn1JZC9YSQGMZqY/iuGLX&#10;pt51G60t7tokwiAU22rsjogcMMRFCG57SeUrlfr9E64FvV5M1C0VYySuqXfUdkonkenVc9K7RSR8&#10;EByGk5L0LcoWGpIKNTA6ZDv27rR77rnb4rIvDx68xj776KOS0nw5w9wOaLZjNjlTc3AhtQ5s6wdZ&#10;+hc6FYfRK8GFVoAzies4Mug3llHA0FC5kAgMFTwnO4QJs6iFfDShXwSEzcWzTLj+zKc/62Nf3/rt&#10;71E6DJLjHWU/ReqClzbi3ipc6H9+I0lkMSsNJhSEwfErWw1AwO48UFvzaneBKIP+weuYcOmC1EEt&#10;vCjJ89Khl52O7rvvrfY3f+RvhGlQE0yValhFdmFZtjUFgO7uVlvCoJjFAbDwRMKAkPzs5/7ggw/4&#10;LJILFy51Hn30cZdslIt6ADL20KeszEPM4+FW+6EW7tqJG15amYN68zhXCKEOMTt37py99NKLdv8D&#10;96sPg7oJUCr1lh291NCbUaisLToIeMmNWAjPJVQIdBYv4uyS9ufnNGynjvtcljyDpbLocTEzflIS&#10;6plG4wsRRag56bF9IjRmYizMzLo7d6hPeq2kEUs2fBmGbKKmJFNTUqPakf0UF3e3HptspuzUWswO&#10;zck+mJfqUCva+U7RpnRvMdVvlfSgtZND1kqV1NFFcech38lnz+4dtmXnNhsX0LfvnHCw49lhmk9P&#10;X1GEgCeS8ssmi+FxrCv/uiVzjLuJghoVSZ26oqS6QPmWW6+xD37rnfYD77nJ3nf/XnvgNqk7JbPe&#10;RtmSUi3aUgvLMpBXZmdsVRqANZjVMWszC5dtemHa5mU/8CEEBk9nZqatLFAAhqXFJWvWWpJi87Hu&#10;1JixAXWseod+JdLWV3WyP0dkEF7Eq3tcgmj8yPMCYfdrHmFRKYDYGHXRmxBJwr9kwhy+xYVl1zAA&#10;VMgr5IcUDKeo693drMSIRMROI+o37CXsGZ+XKHUzy2SCPBN6saXCRxiSaVRKqfgCVEbneOf4suWQ&#10;pBzOF+YZMo4GIP/6X/9he/O9d/n22Pe/7X6pstdKEkYfBlTdUEepK1IbBwtb1IU9EDsyNxa87QDs&#10;//jv/8v+63/5iC91oU5IZRZyUsfR4TDJF1UuJ4GCOgnTYNfkqNYevTVFx+RHCGpqR+Ar+IJSvkqK&#10;mtlqqj3UnzloR2EDXO36ut7FI6OL3hHolnQWv/WAty8Ly8K4C5XIiPMkRJT+sQU+byqjbmi4JFsr&#10;blUZtQ2JZhqR72+ZiFb9qE6MS6Uqi2Bx5bZE7P22d89W3zmJ5RYMDjalRuF8MEmbtrh/S+ATbC2R&#10;xw3eK8kj41FgXVUHr6kx3KunMm1XJ90lY/3uG66163ZutR2j/TbSX7CBQZWpKA4qFagHT5d0a9RR&#10;XPy+J4LKFbizGlEciI8tbJUBPjoy5Jta4kKfXlqwy5fPWLK9YrtHs3b3gS32PXfdaD/5vd9u33nL&#10;jTYkkGZVx+v37bW/9SN/zX70b/xVGdtvUl44fOBqMZubXbRPPfxZ++THPm3/8d//gpjZmvCLXVS2&#10;U2fPiChYNBnCcF/0OTQHCu2t/nCC51roPAJX4Njc73Y+gd+BPML7gLbbn0gzfOdwf94ZEGEy5xEj&#10;n2lATGRGKqGdOCeN0grMVo0lOukCFbXJYarf3Tw5980zRaxILQjZ7TcBD68pNiERTy9YYbU5jN09&#10;hXp/YnzM7rj9NoE4FdzjYpJvfcu9kHioo/JnI5m3ve2t9va3P2C33X6rHTi412686XrZd6M2sX3c&#10;Cf/RRx+x3/3937Nz58/GCoWcq4msKWMgeefO7fo96JIstJLKIAnGpj7st0hTd2TecEK9XhXUfoTt&#10;O3Y4YwA3gdm0rSfPOo1N4Kqu4cigsmz71XJi25wo6l2HSXKxhnMFNJN0Ni765+uRUiUFsJ5CxvhS&#10;ZLxTU3oLtjw/LUyVmbxABrKw1ySTapbtVK03n7DBQlJE3Gdbh3sFMhG90kkkRCiSJBSMeYUqjCqJ&#10;bBHwJNNww9MaLdQ2ie20pAxluHnvdnvn7TfYdWM9NhyvW7a+aJnWisCwbOsLF8Q8Vm1QRLRldEyc&#10;etQlEmoPzpusOj2TESftyakzBUClOTE25C5yrygzRVIxH2di/7+qdHr1hGVWF2wi1bb3vflWu/Pg&#10;DuvUVt3lf+utt9g3vf1+e/P999ngmNJQyXE3t+odqd9lW7i06HMIqQgEw+LFhblFqcky/kKf2ZiY&#10;QvecEECB9OINBe+a0D9wc7+vzsWLRQd3Cd37UffoPweErrOGDi8hWh2DtaVSrx3cv1fvsX9ERQQX&#10;VEGeD+mKUztRe84KlNsPeoZjKAcBQPIuahXjVCw36VO7o/7hxQyezlBvVysFFOYFopKdO8c8x449&#10;+MAD7rGDC/gH5RUPHjxoI6PDIgemk3V8SQjePZwk11x7wPbs3aHjPrvjjlvtxhuv9aX93Bsc7FNa&#10;SKuCHVAdAdXWiS0+jIBkDWNmVCUhUEl7Ul2ZMEA53I6iUq8KKr3AhARmbK/ZiNo7eljatpMpNOyh&#10;Ua50eIDE64o4Jxht5gX9VIADhw6GeaFfM68jKzAx8FrIdgSYmPVk2VlXBVTBmuurVl6Yl0oVs/Gh&#10;ko32pG2wmNR50Yb7M9bfk5QIVQVaNRvsydjYWFFSTznFm5JF0j8lDciTkW9c9M26otSWtmyipgiq&#10;3RFAYnW7Y++4vfWG7banqDJUZ61Un7NSe00AW7JEecGS1XkrtCuylZpWUhzMC9QDBSsJGIVky0p8&#10;d8uqVmiuWr6+YhkdW5UVq6v8pWTHwTYkAz6nCq/OVW1tXmBZ5rM7TVtZuqR2mrbbb9lpPVLlnnzp&#10;Wfuxf/R/2kM//EP2f//Mz9i5M2esLS7eErjq6w2bmxYwW6xaLqlq/KmdpaOzkUulLBVULe0frOAD&#10;0v6LoPrTmwqbJUT3vm/AGUkhvn8MyAATj+iynm/7h8yZ6YAbHKMbO5e+xY3OeBLL4dfLslln593I&#10;d8kFY1EgXZcYEfWQP/mF7COJSpmIug6A+HImNILKSvncjtMRTcGlheqBhMQOYwkJU6XYwxC1jR2p&#10;GFtiEJ9JCuSNKrdXtqK3hf5nezrWivkyHcVe2fkjsmtvvf1G27tvt0u7g9fst/vF4N75rnfE2HCH&#10;AeX9+3fb1q1jNrF1VOYP+50wTimiU37MSmH9GGo0IPbabarz1UFCJQcD6ffydW05bwfdzWXY4pbH&#10;hJ5OI3y2ko9bM51FPE4v+aUoiNNKFxWjcVGeiXbVzeVUIEkO/3i4AN+bi1u/ADQoILHfXr8kwXBP&#10;1rZLQu3Y2m8TklCjw+wTzlc/RCiShnylMpnWuwLc4JBsDUm3lgCnlvXpLThWAHVCnKKhArAFBp3Y&#10;kFSMVRbtrmt32K07+m04tmrbim3b3pe0gYz0/5qA0li1EZVrOC0QCTTJ8qxlaot2UGUZSDWsL1Gz&#10;opVtvBBXTNiOvrRNCPRZvZdXnUcKKdshKbJ7oNcGs3lJYMaVKjYztypjetmmlmfs+NmXbXpxSkSa&#10;thVJtNnFZauokMzrq1dkx1bXxWDUouowyQza3wMELpmgM9VJ0otpSgQ2pbkS1AnQtf66AIqubpzT&#10;sTgzwi/vX/7XESAGSYGHDunpHRhuRweeAaB8kLxl58+d9d1nHZvdgkYHQgBQF1BXnqFsDkjFoG6G&#10;8m1Er0R4z9/XM9Sd11uyy3C2sDCTsbZbbr3VzYONfFFhdc7cQF/bpUssvWGyMJ9hYkCb33mpfkxn&#10;uvOOO3zWP86je++92x548D6777636P09Atxen6CbkXRiyIDpYExLo+UpE+3Igt8vFkKzA/iS7Pdh&#10;V30J1IsiU0c2CXVw1SsLqn+3a0TTMk7jUpMAEY0Hd+N2S5JC/SWOpJe9UIj/tPX35qzEDlCZuNRC&#10;k/SKW4/OB2Tn7GCtl6REn4h0sC9rA4p8gDwjicc2ZGJPIjepM1L9EgJBXqBEBYzJTsGxl5D0ircb&#10;llAHJJV/vCm1pV2XHJXUUWMMCbxbijHbM5yx3ULRNoFz93if7d+5xfbt2mIHdTwwMWw7BnI2kpF9&#10;2Fm3lNTFITGE63eO2DXbhuzO6/bZzQd22E0HttsNUi93jg/alv6i7ZJKt3t00HYM9dmEwDUqe62Y&#10;Z5pT2arSs5dqFZuVilil7CrPANxF6la9JntOhNorCXFgbMSGclKZ09IGOmvi6CKpBNuYSU8XkxC+&#10;1ARS69S7YhxOTtivTkGvCtzmBsAJRMq5OxjomKgPnYMqoPKQIs/52JfexfFAGr6lAFJBV7GzmOKE&#10;1sJ4F1ngLfU0PSFF8vM8uBCphTp69GJHR6IDmCPvR9cCqXl+fq5nmFvpK6Olij773IueJk4MHBp4&#10;QUNm4Q3UYcYD8e5Rd+aqInmQyDg6mGTANwjIBS8lOz1t386S/z02MjwkSbbdduyQKjk84G52xugy&#10;YiK0DYwdARNPdMTgwmaf2InqGcUvHAA3wx/ddvKjIiXOpRBPCk3cmwpdgOG5Y+YFunf3Gu0jAaJr&#10;5q763t68xHHGBnRkkeSApBOfsPTvVqmQ7DDBnn6JVtW/2s8XULLCEh8gz7IkRZnTduvVilXV4VVJ&#10;qJa4O65tSpWTocaXUoqSOPtHe+yGrT22I9+04c68ZZcvWGJhxrdtKwic7fKyNWXjZZM1qaZ6Xfmw&#10;9GVAjTwou6xXeRVVprxUQAk165Ga1COCnxgZkc03bDvHxkWQJmnbI0YgG3BwyLaJAzK5d+vYqKRs&#10;UVJTao4Sz42ULC31rynDHOJJt4qWqhYlIRPWL9stn0iLuRSkijbtjgPX2N0ytHf0yd5oLqqr1qwV&#10;U0xWdKyqC6K2VZu1BEjfaEehR4zIwbMpEgJoutfoEyRAmEbljclj6i/UGpcWAhCuHt5j7AZvFtIB&#10;G5aUWIWA+sNW19tkwygpe+rJp33KVLDXSZNEFQGMfkI4AWShLOGx8AzXXVIqP9/BiVz8PY76iXgg&#10;6hplwrZn3iGLGC9enHbz9v7732aNFuox6olyi6QWcVRqH6Ag4P1EdcTTDEjDlukBDKx6YE//rNqF&#10;vitKqvnaQ7yNeodJxb41oN41fA9UVswcm7MuFd33JvS0VIbXCN0+KeaL7qTpYgRm6X0I4xBdeknZ&#10;D56Hvf76j01V+PQq6oaHqIKs6VBxRPBp64N49cyQ1MNhgWVYwBpVoQf1To8auqSC5WUPZTo1/xJ+&#10;Qtw+zkYsjZpLICRSDKnk3aU68p/QW22Iq1Mq1W1Amd27f8S+5+599qH7rvX4gW+63u7dIWDbsi8X&#10;WZUaOzk37WurCtKBcyLu4XjaMsuyPVZwca/ZSpmdjNaUr2w83SvKZutL531Tzz4GNEWEbLqVk21Y&#10;FGjEM2xAQmgo3ZSa2bKdfR3bmhVwYysCZk0AUvFEJPGY7E4RDlsDSDuWaqxUag3LVKt2bX/W3rZv&#10;0A4OJWxrr/T6VsVikma0KLai2IzbG65eqRUSaj/c2yFwLXRYN3Q7lKuuZG26HYDECWlHJwp6w+0m&#10;/hjUxSNIa/tdZQGzZAkHsyD27Nnts9DZRYkVut4d3Uyig6fo5fXT7n8boUtkV4XuI9Gt8L5+qM2Z&#10;z3fyxEn/bBGl2jYhTePgQaWDIyF6MaoP14aH2fuwGC7rdjc70sRucptOwCALhjgY58P752uu9D7P&#10;43pPw9xxYonbM7MCVZB+AOyM//Ebx85G/V8juPoLHQjUmC3Unfd5wxmeutLB1ayVde8Kh8DuQlym&#10;KWhgFEpA9/Qfe1bwSaAeIbtXql2v7g+IyEcEqq3iDNvEISbSWRsT0Q5JRyT2S3KU9FxJIGVcviD2&#10;lZFqlxSHKqpyeZWkIKDCf30PCAGgbU0b31Kw+2/aZW8az9jtw3F7y46ifcutO+y9d19n+0ZyxpbL&#10;ZZX31NycreBZTOYFlLTlRLsjAnq/JBtDBWk1IuvFmnV1UkP2RUt1k33Tm8hYfyJnKTX8iPTnvNLK&#10;xps6CkBSHQfbq7Y1tWoHexp207B0fiRnu2x94kBFicesYiZHFDMpSN0FHOr1pOysG8aKtq/UsN72&#10;vI30Jm28b0AAlk7fwcWNm11Gv/LHoUGgk7qBXaECVRKvhA3i7R50JGKUuzdXPyAIHBrdwHUGnZlt&#10;0N/Xr7wFZHUy/RyIWM+oL5k1wnQinBuf/OQn3bGAM8GDF4P/rqRLCPTCf9EFnfAzOg204xf0nksH&#10;zgNAGc/C/c54FauHqce73v0u/301sPzEiZ+xrFFpGkgdnsFxciWonmp/7Cimb6Xc8wxzCdIdicpk&#10;Yuwkn4EidY7lUe5sEe3i9kfS0w9plgbJXt4oxxcIbElBER1UlEllDMyDPonUQsZ2/GJUf15gBWux&#10;L2y+688rMnEzKV2UOWYsjCzgDVLH5KTO5Z3jp3wd1GAxZ8NFqYs5HcXNh6UmjeT4nbcJgW9EejMS&#10;Y0BpSeESMcf8W8N8gJwtsZGOadldw4WM7Rzskc0i4ki0LCMVMy9pd/3+CXvgTbfYUILv2Fbt2MVJ&#10;O3T+gq2W8VqyboztiVO2ZWTIiXqsNGTDPf1uE1q7IjV42drVVZ2uinWv+vhUXoSWl0RJVdctsbpq&#10;RUmaMUmwibzUR4mqbaWMYl55iqlArOqEojqlN56RLTbgH+jGVsB+KonJHNyxWzahJKE6b0jqZo+M&#10;7rTaiL3bo+b0DiE0602rrbO7EVdVdxFHULGIocPog64HyztqU0AtDAQUuCXg2niPTlb/0GfshY6D&#10;iI1hQmcHLxeEBgC/7Vu/xYH2zLPPGFtCs8zGRcSXJLNuQMJQNvIVUXv59cvLonJ4GUOdsPeYmjU9&#10;NW1Hjh2R+layd73r3Q4Yz1HPhhDqyjtMThgdGVU7sSnPutKDqYT0KKfXVfXAQ4kDh/5gMJvZ8f4B&#10;CIGGa6wg4IMW2G9M4fNZJXqGVeI4WVxlVSa+YsLL/tq1R3KxhAVwUU7XEqJnfRtBTtot9HAa26+r&#10;ggyoMaVGCp6uIbWUv0+cRQpkkQRKGCDwQbvux+3wiDHeReyVutiP9BBB9YkT9wuYwwLPsCo+IIk4&#10;Ju4xqAbokWrUo/Ocjsl4zmprUhtVhh6k31Cfq2kFlTIrkcOnetKtmg3kU3bXdXvs2tF+60gFW650&#10;7NjlJZ/2RIVTWUmrXNv6BYjxUp+NZUs2KuLGSTHSm7WBQtJKsr8KjLk1ypaurVqusW4Fpa0UBeqk&#10;g2l7SdJYwBoRuAckpYeU73BJHUV9pavzfeQBMaDhwT4fnGQIQ2i3kjpqYmLM+HRQWgXqEVMpCnDY&#10;CNgQ6jvZCSIiNW7E36RECxARQfHca4VARH7mv8MPiEC2qtQgfjHVydPRs/7neapfZH9id0E4AAqu&#10;7h+WEIGSBkRyzz13iQ5iNjV1yf7Nv/1Xbj84R/YnPOMvGLp3AzFSQhQ9XY1ucO2qo8oFs/iTP/4T&#10;W1xat+uu3e/fUg6bkKodN7ILL4Bx0mMgmMDXKcP0PPU5oFIMeevofyGQHzZoVhoGO+X67AtdZG4k&#10;cx+ZW0kbhLVtYTIxe5I0m12HSgivBTBfp0j76Bb36QfywvbLdl3x7H3eLQ0PwvnqzfDN2r6+Qd53&#10;bsFyj7RsA2ZFI0LZiFPCVLZMW8QvVc+jJExMESeG+o1NSPsEOiIA61fGA+rUIXHLflWMgeucAMRE&#10;UZMNs7q8LkqrW38+azuHJG2kPmYlUbKSWAV3SoiYWmUbK7Tt/tv3Cgxx45WplY5NrdasI67fYUZE&#10;XLaPyjCsdLYo9ouY+pXXFhH5Vqk+44WcztM6ZmxCv5GQe4Z6be9Yn+0d7retPVnriddUn4pUTUk0&#10;Sc0iHtAegUvMI68O6e3j49M9PkiaEINg8nEs1bZdO7bZyNCQpfUMnZ0UwDDEvbGjjvApS/oLX72E&#10;W0e2kAL27kaHbBxfHRyanoeknyQBeSVUfxLyDofgSF15M9OBQVeICVWJBYloHf4gSrikWU9fj+3b&#10;u9NWV6v2R3/0J/bxhz9m7OREebGPQp7dQGm7Je5ej+5CK+E//+FlgegVQ/BS2TPPPGPPv3hIfZ+w&#10;d7zz7WoTqe4CF4AO+2CEJLq5MFjLmiuuMIeQj7YHIJIvkfS755uj7kiFh259nqMKxEAxa8EAExIL&#10;LyoAXVpasTJzYVUGwEvgnG3KXQBtlEYCR+X2gXu9i6PIt6IrV2xFmg/2XgSusGy6G7y8SmNBFWDp&#10;NFILMc5gpJo56LwNGed6hq2hk3o+oftJASApFTPVbnjMSNpkpd5hxxTikhQ6FkXwJXVuCa+i0oVw&#10;O52aCCFhK2U2saz5rkslcZY+2WvJNg6RhsVVUUDMhx7iAl+ytWjX7u63W3ZtU1nSdm62as+fm7Il&#10;dUDYe4OVVC1Jl6YkjtmWHkmdXgaxcd/HpLZKEhGl+Y71JQXWpICYlDSVyscWBDggvFzYJTLUVLd2&#10;kw11VGZJsURWAJF0TshQjIsomJ51aY6tyqq2f/8ON4ydmNSRtFlCbQZXU1Ope9RWqi9n3KWz+Uuk&#10;st7+3n9OMIQAuitd2g2BaAGOc00RBumTJ4QNIVzh5hBX3Lbv3CaViHmjHdc+dEn1wwUtsJGO3nno&#10;oQ+6SqSmtl//9d+0j370YVerGBAOxNUl1275rgSu8Iw/132WzAmbKsH9VfZA/C8fEUhWbdeuXXbP&#10;vff4En5Cd4MZ//P0oD/VR3Vj00+SuXDhvLHhqudHmvoDsl2ghXp7q/pvIgBzm8rV4KAOA7YcjHGB&#10;r/k3rC47ntXw3OvaruTBvvLk0a0fERWWsi4tr9isJOmkzBO2jmMH4fLqcgCXo0mh2w4cadzFhVnn&#10;cMWilCVl5PyVR/V84LWSYKhiVFzXWYYfl+SKixBTRAEjjSSLCB3wMT7F1Cu8az4HHrDovKkOn19a&#10;hYxVsbg7CGKGe5rN1mg4qgYnUVQh4rGqDWWbdv9N19pEKmdzUyt29NKSXViTTZEsieqE3HZVUqMi&#10;cOtZ6ZZjUusGBOp+3RoQKPolLLHlsrLD0gIT0inN5GOByhiHUm7M8sfbJCqUWozUjrtkycu2dBtU&#10;HDCujljWczMrq5aQ+rFn925fcpOG66v9kPJ0v1dUNYHQ+aMF6SSW/VM77hFyjHN9wRA6vBt4f4OA&#10;ScV/k5L+HNx63u8HELF7LbZBkCKUBQeLv+nP3H33HfZ93/teW16p2sXJi/Ybv/4bkmJ/7JwZLt/N&#10;a/P/ytTz9TS8ePxH/mTNMXpOIeRt9ju/81v+VX/ssLc/8DYb6B/kYY/heUXaxgPtpC6V6uY74eo+&#10;G97Mzc+GV3iC95RWUIO58uqgO6JnmTbSkmBEMCbc+KxUrteZeibG39Prah195n0ThS+UJuNjvM+Y&#10;14jsQbY22LplzE0qB1es2fLhy83vg1q4BV+yOHjNNcZWWywtgcMxfuBuYwwcxUYj5ptgss2YT3b0&#10;0RVBr63qROWjYsAlqwLHZeMlpNPGFJWKroqTiTCnZud9B5+iCto7UBTXahgfq/bdoEQEbY+0MkZn&#10;S1KsYTdsHbDrx/uU5pqdnlmyFyZXbalVsrJA3xZI2lZW+pI4AktWUrVH5S8ojazy4bcEln8cPS3A&#10;8kyzvm7skc/cO6bDMIE45mvQdFSaDMUWRWQFAYqNQTNZib5kzmYWVmylVrV+2V9bd2539SwtO4+G&#10;pZPa6nR2qIVNJJk6Jvywxz61hxgZzo2HfbydeML1boe88nzzMQr+U3kA5A2aCOf0BSCanWFirBia&#10;VPTuQ9iAgZDExJQGjOT7vvd99pa33KmbHbsgbvxff/MjDjC+joKbGsJ0I55+6RIgBz8PYCetcFSZ&#10;1NbdAOE+8ugj9uu/9qs+uXfr1mF7x7ve4eV3gEbR0wrJXRUHBwbEfFOSJE1fWNlVNWFWJMKfJ3ZV&#10;CNd4lnbAXY/dSV8wkZilJ01oV2lQNwAfikCmIaAWB+/p1WnT3kh2zAO8mUTU7x6ZGl4ytjgLjRGi&#10;0lcj0ijixjMzxmdhtm/f4ZMwGXhjlbDUXXWTZE8iZ1UBrCaw4VBYk1rGzketjqhWEQJk38Eg8ZQ4&#10;m4HqPb4Oomr6bAZ06XWpCStL7J/HHhsZ6x3sdSJjr4y2OH0rAldHkU7HwxNThfsSFbtz/6COdakY&#10;ZXvy2GU7NK206mpISZdOjAFJNRKSV42TUoMx9o6z36UpUdIVlVMPKWmHkaSvGERHAGpLR2+LoFrU&#10;Q90hldXd6dRJzzRbqkem146jklartmvPLts+Mayyq52kbtCYgCp0CcdABlAKS1nI0+dD62xjOYj3&#10;g5dCx0AU3eiqXEjs6uDEJzWq61HUMz6gybOKqDBITPYUxP3s9hj5iNG0xMAgHFQcJDWTbP/pP/0n&#10;9m3f+m02dWnKjh4/IfvrYfv93//v9vGPPyyNZsnTcMNdjMalgNLjtw8LeDlDhEqhGZ7HgfKHf/hH&#10;9g/+/j+0mdk5MeyC/dAP/ZAv2/B2QCvREcbuQwpE1ENn2rrjjLcouyvs7/jiCy94HqF16Y/Qvi5l&#10;aLeuJPMeDYyMsUlsrzBIjIqfU5vI/FB/0b7sPkUIKmHEGHXOdCwfuvD+ID+qRnvrupcvRDqCMm94&#10;C6lQ9LyHUBEyFvdXhQ4fet5XzLLvQU+fjOJin8WyJauroCuxpG8GUxHJrolcG6m81RVrHfYhlFRT&#10;bOm8pWerRIGQvTYqAhnSpSLyXqo0bGpu3kfVpVVJr+6zEtOvuo1NJSMpScWcswiQ+VTGirmGXb+/&#10;367bKoWzs2Ynpubsk4dP22Ky15ZrbFctpTQOkUtUeOVpMm/7cPRGpMICTtSgnofKFQcgHGESMAaK&#10;ow4kb/aLRzluJYpWbufs0LGzkmJh85ee3kG1T9JSORl76jjK7xv5KH+62seZ+BMDI2/vGEdHFDad&#10;vlbY3MEQV+jYcJ13uwTHbzofAmNPDN/nQufe+Tzj6YBWvaYE/OubShOphJH+1vveZg996CGrykh/&#10;5JFH7fjRl+3M6bP2e7//e/bUk0/aubPn3KvMu6hYPmaEqizJGIAmKY2DSX98Iuj3fvd37Vd+5Zds&#10;enrKypWm3fGmm31iLWXAVCJvyvrqEBqEOpZUB75nTHj2uRf0blTvqwL1eu3rYTgg6gOOKmtDWorP&#10;tNB9PJh8sNyXkURvefDChXYiEni/e969HkAZgoOLyaQ+4KaMYTYAi998AYJte3kc58bZc+fUuJN2&#10;8twFW5a6iMLVlASqxDNWFQdoZABWzsoivGVx9nXdWxU3XtFxWcS9Kg62KoCsCGDrAsa69N11cbqT&#10;80s2OT8nVStuw/09tkWqVUz2TyoD1wNUanw4YpcrqlK4uNUqeqZpe7bm7cE7DthgoW2LtWX73Klz&#10;9sKpBVtv9cuW65NgyEplDSoedVfRdA6e9B/tD9OkdwV4vFgJlZ8vsjiYaSLvee7red7nXYCX77dk&#10;76g9feScJNdlEXDOrpMKreKpyCJeAYuyN8SgWNs0t+qpuzMDTh8yD9kzxtVqVZXyK0N45guHK/e9&#10;Phu/ORKDJEZ6MMcOtc4loBMXfU8Nu2XBeaPn1fc+Q0ES7c333mN/60d/1NhE8+TJMz421ZLh/7GP&#10;ftR+7dd+zX75l3/ZPvfY4+75e+GFF33JPXu2s+300SPH7EX2l//4J+23fuu37Pd/7/dZFezaysH9&#10;O+2DD33AJ9D6IKyiqNNLQXjlkQBIWRd2zYH9TtiHDx/xbf04dynJw4re/uEVheji5isRgKF3JC/M&#10;xt9T+mgufKXTfQxXAb3bNZu7iPvhdxdk3cCH4n2Zf/nisQ7qF8Qb9G8eFtP1wckgvZjcSTdUGzUZ&#10;kgu2uDxvC0vLvrsQe7ehqpWZciK7DBqMi4u1E5JQqmlVnVVWQdlqdFXidVE65byOZ1dW7KVLM3Z4&#10;ek62VcdGewq2a2KLbR3usUJM+ng+aUOyhwpKI0Xj4fxgsmVSnDfqkLYkHWujRgaGrSzuc3h22ubq&#10;khIL67ajb8yGCqgQ4sTS71kX5DiiQWgXegHCArx+QaSmfFAZsCk71N3pLryF2iWStE5CYJVRvC7p&#10;eHKxav/90yKuoxds74G99pe//3usJG7YKct2W1u2xdkpuzgzbWenVuwczQQTU34+907pu7qhPxZu&#10;9o7tiiVSmdiO0R67/eCoEw1/XjSFZbU3A6DMRPCLAiRlpa+C6sRq6pbxkQNmJDD2RZ/5wkQ9xwcK&#10;cEzs2D7uyzRIlg9s4zlz4owYiLoyMDBXIRP+LNuH4Wmcnrrsn179H//jf0lqrbrbekFazVGl/eLz&#10;z0vLOWTPPfusR6QbX9b/1Cc+4/u9P/3551wq3H7bTfbDP/QDtn/fPgGNmfoClmiM/Ub4lhuqJQCg&#10;6aHJqBW8/RlwZzX35554XHb6mmycXrvtjtvVHHrG+zOKqkv3j9+qHx2oZ1jtzgJV9nqv6nrSP8pw&#10;8fIlY0/8g2IiA729Pm7J3oW0C+3LF1iYk0hbhRDUaT5lBHPoSkT6AC2F/eIDuOaPS51sQj66yYgz&#10;OroeVsV8+TJELPrCy7JXInnHti1S3xJWWZ/3zwXNzE3b5OQlO3du0ianZlzFOz89rwwq7mQ4t7Rq&#10;F1bWbXIxxNNTS/bsyfP28nm9M7tii5W69ZVKtmNkUOAas94s42JtG5ba1KtyFFAzKLyESVyqKr5/&#10;toh2Gy6G3dS2nmLeBsfH7PTkRZuT7bWyULWlmVWBPGf5wSHLFEuSYoBF4h/VVG+JtygyqBhUPLfn&#10;IFyAJQ7fZsRekrMhKVXXe+xDWInnJG0zNlnNqPyL9rufesw+/tQzNqCy/9UPfZ/dII6caFYs3qxa&#10;o7LmH4c7e3nGLsys2EyFtVToCSqH9786jvZV7kidnpFtsWQ6F9u7td9uPzAW+pAAtSsss7Wa6oGN&#10;0+1ICNFVEnUQR75Z7Nsw6w9w0alIK+4dOXpMgFi3beo/9i/kZjqVdePewaXfgaQBbTQ1SBoG3jCm&#10;DLGCd8fOneBARnzBpkSQx44dt/Pnztt5XNBnTtvRY6ftBPMTXz5up0+d8aUkJ06fFxFO267d2+39&#10;3/te+77ve6/t3LXbbXmIkjJSVugLx1l3poMzFwdMFKifVDgI/LFHH/EZ9S++8JK9+c332OjoWAAC&#10;dSBN/xfepfWUjg6hHR1cUnXZXrsmKQq4zl88L1Jq27aJrT4NjHKNjzOhO7RvRUIDRgOj0k8vF7gA&#10;XDg7uuXs2ohn5xoBXNW5M4ySqbO5EVREPGSBGzIOpWKJGviQ9shgv00M99qOsV7bNtRj44oDpV7Z&#10;GyXpknwEoWnTK1WbXFiz83NlOzO7ameml+z05QU7fWnBTl0Q8GbWbEU6N/sblgr9Nj44onTEKYZ6&#10;rU+2ymA64cAa6IhrSnLlRUxxvHlSG2NZVard5JPGCiKADktSmGEu5U9A2Dmy3erLdZsSsGbWazYr&#10;xjjfTtpsuW7SZCVFM9aQDdaISR1IFhwwnDeSWWum8tbSscbcRhFUuyAVt52xlWbaLq/H7LIkz+HJ&#10;ZXvs6CX7+OcP28PPHbbjF2dsYvce+8D7vsW+7Z1vFsgFzqqM4k7V1tR5l6Zn7fj5i3ZpdtnWOnl1&#10;jqS/2tIlpei43VDJBRL20C8NjcdSmUJs63DR7rr2yhf8nS4U2KDGwaV60pf0CzaDOy4UIAK4JgO/&#10;BF9SorSD3WMucVDv2e0W+wsuzowF3+HW3w9EQ8Rh5PP0JElYFFiQ+sanZ9lIh8m1d999p90rouab&#10;yuyKy+7BSsGZBOkhKXv6eu2AbNAH73+rfc/7vtv+8oc+aA888Dbfe59PyCL5fKGi3sE7yz4rzF4P&#10;7nqVQ2BxoqVwUQHZPJZLL750yC6cv2BLy3zhccXuvOtO99jxPATubaJ/QVX2eoULCtj2fOcZFZfP&#10;P52DOZw9r+Rb/n0x5leyonvnru1eBl5br5RF/5LmmSvDJE2VGXABVi+nApghnhO4Ynd98MOdhaN/&#10;2m6srKgbJNIErnabuWd4rihoXYmAPQbWCnbN3u0CVsn6My2f8c7eF4lYWiJV7AwbReiuMaFWYjcp&#10;iUAajXbN2I0Ht2Vcz7BJpu/XoYKnJXEaAki5VrFSb85G+4o2Jsk1Gm/ahAhnrCSwMTk2IdALWJZT&#10;WWJ8/lT5SmdTbtIWZRfSqKk+2Vx5e/rojH36+XN2aaEmqdh0Vym7U5XyWSswu0LpFpXmoKQlX0V0&#10;96vKRdOjONK5rXjbl8OsqvNY/r22UpY6smLziyvKM20dEVtpeMxufNNdds9b32o33rzfirL/WtUV&#10;gV3Esi6VWerLoRefs0eeeMEOn7xoZ6vBy7VQ030yU/1ZoFipsHVC3MavuTOe6xmOvfnGrfZ33neH&#10;P9sNcGTGdvgKBzMZ4KwQEMDhwxZQHFOYmCEwOBBWxzKVqCV1nnlzwpF/AuijH/2YvfWt9/hegqSK&#10;WuTqv5qWd9gkCEnJ113YtppBVl+CgVRXgIQg2C7xqxA+s541WWxnxgcRmJTrg9oCaL7AjApJulxG&#10;/aB+V/vyRZL5+WnRjOhHEhG6RMUaG90mgCCZ8dzpInkQSUB5Ur6qTAC2pf5V2Xt//Md/aidOnfe8&#10;3vs932Y/8VM/6V8nWZWZwjUEBYTuNiZfaVTeBOxfthZg/uTk5cv22GNP2KOPPmoj0j4efPuD1lJ9&#10;hsXo3/Pud6vu0prUPnx3GQIZHu5XmqjyMvnrNTskNZjhKqQageUuAPORY9VIci1MdlpwW6qhf/7V&#10;BjWas1ZUFjQwVxWT1t9b9ClAWdZaiVBL2YzPLezTsUeoZkl/L8tPShkbzadsrCelc0kicfQxgWcc&#10;8AwUZVf1WX9PWubMunUaUt8SqDM5pZe0XuG6Vypyjzq5KAlWUEwhTcGqJBlE1J2hj5R12wh7Qb+Z&#10;7wh4SlLpVFxXkSDkuiTxjLjVzPKCTS2uSbIu2slLU3b4zHl76fRZOyTV5eVjF+zlk4pnLtihk5N2&#10;4uxlqbmLNiepU682rSC1ZdvIsO3fM2H33n6Lfeu77re33H2H7dk5IWJkCtGqgKcg6dGRbdqQnTcz&#10;vWDHT52z+eWKLbcC1+Pjf773vCIfz4M4Id5C/2gsnSvFtg6V7N4btvqz3QCRYbyzbCSoheLqus45&#10;HBRVyCWX21yqs8rgYzm65qqM/thK/NChF23f/r2eDg2GigVAUcOCA0e9judPdc2K8HGE+DOSlkwQ&#10;BjBIJSK2I/ljmzGViIFTxnjYvo3xKGa4szEM5WHfDjQjHCV8rpXt1AjkESQxXyYZkF2DzQXAIwWV&#10;cm0Oqg8SeUkqIVJkYYHPsK7YsROnZPcdEh2YjYjpMQMelZZ0+BO4dCcAjYCjbml5ydv0gkwJKs6H&#10;KfCSwghgXrt371UawQsKoKoIALUbzCW0ddP3VOHotqHy6rrlT1xqxh1ctUWBqyICVw50QgAX9RCR&#10;6OjgUsQGK4jjM1k1l2hbXiDqVcPk9VC/r+8CGGGC65jANaLjYD6h30wtythgIWv9OgIgvufVkG2y&#10;sjKrzmz4jGff9VSgYBbFgBqYdVUFdUhWYAEowocQjoEpYkJ91U83UKOyxQWwRF32Tr0sVVL1aNb8&#10;Y9g9A4M2LuN079Yttld22Z7xYamhfba1XyDvL9nWgR6b6FccHbS9W4Ztm1TfHeJc120ftVv37rTb&#10;9m2z2xXvvWGP3bJ/h92+f5vt3TZoI/2qD7s0qdH5vhiDwrRgWxycz1xgIF+8NGkvHj5py3wUrw2X&#10;llSUWpgSUWHlNtYbKn9wjRcGtzi4hnqz9tabpZI4GURBP5hPh3MBtzeE7ZdFBADKpa04JnPksJFg&#10;jsEYFxPSPUiVRYinTp+2ia3bxHRwegicklwhPbUmnc2TAlMmLWAJdO7ggUCVX7DLeES1pHBR3AwA&#10;CAstwq85PZNm8EAiSXB+VaURIN0gYNZUOVBVBr6oAni9bt00XhFIjeEFPjzBqmK+0TUpe4mxtzNn&#10;J+3JJx63Z599VnS1JsnS0nM9Xg/VsePqqtKnvfiiPx/0u3R52k7LVkSr+tyjT4pBFPwjFWxmOrF1&#10;QowDTSvtbUvZsVUdQLKU2RGYPfABZFBlwQnSv2Onp7s21/LFTrscFkxSfGSWf9BLNenWDzUOw42R&#10;n7HRfnFxaWhqMGbCpwVGdiHISfJm4w2fMc5q5JzaKKMGziiNnIg/o85Bb62yiE2Nu1ZbF4GFTUSZ&#10;2sJEUmwsVgvLgrOsVEHxYONzOmy/hafNJzEguZQu5itlRWpBBD7oLHClRERMwRro75fIXpcqwY5T&#10;bUs3yralmLWtkrzbe/K2Q+DaL1XgmtEhjzfI0L9h27hdMzFm128fsWu3Ddne4ZLtHMjb9v6MbS2l&#10;bSgr6cgGOqpfXEyA74/FxNHbzt1UDriQVJyO1GK2Ljgvrnjo6DkppXwcD2LnG2Kqk1Quvszi+1qo&#10;SrR9vnc4lin0xcYGi3bfrds3CIwIwfGpHSQOBOLX1ZaErrHNwkA6l30hCDzjXFXtqgRcbTt67IQI&#10;csIBGFYNqw5qO7ZIcxwoSQgFaQVRAgCe04nfC+mG4+bQvRQloWc4I/C+NAf1ObPN2UeeDyCwsJU9&#10;L9A8AtGnfMMZ6vma4OJc0fd3UZkKvrPUgFS5If8KZEN9Ozu3KNVdNr60kccfe9w++5lH7PnnX7Dj&#10;x4/akSOHOseOHrcXXnxRKuDj9sQTn7NnnnnOPv7JT0uav+xtuyhtho1vtooJj42O2IEDuz1PpDPz&#10;GJFy7FTsDET0hARln3s+KNFtq2DrdezwxVoAV23lUqe5vuSVAZMk2JVe1KkbmEmhNGxsROJeEiwr&#10;gmdPQibfFgWKjKQM8wlTIjyXNnqH6KqSB3W24rpASpwXJ6hL8g0MjjgBJJVZr6Rfj45FgaokfY49&#10;ELPiHg4upJc63m03wYp9IODIcXUMqp8TNhWXfZcTZ/MlMZKUbQGO2RysOWPqU48IcVC2RJ+45tZ8&#10;2rYUJGVzXGMBaMcXgbIjVDEpzhdnRXWTkTKvZ0LMwye5ClRtqTBxEYl0KKmmKZdA0gXdewl9VKSG&#10;nTh10Y6dvmjtZN7my9KtFWBUfF2SToHQGJCmbbICV7bYH+Pr/Q/evlNXoqC6ITWYXMr+EKhR3ESi&#10;0EdIK1QX9H3UF8ZudNnvw6VdjRQRQyDsEIuLGZACLCdmpe0OFj2vf37sqoKoOy6x9JwD2m9vlGwj&#10;vPLK5kegKb5Cs76+KoZSd+bA+BY7EnsZlJfbZ5n8Rl6eQJTf5oBXlMBsEmxKPgqxY/s2u+6662zP&#10;nr1isNhCdZsXUPxbySeO2+eeeNI+8+lPdz720YftzxQ/85nP2uef/rzUyKM2I7WOHYvZMx/g7j+w&#10;z8fRaOPrrrnWBQrlrcnuZgEly3YCuFALmZ0/7yom7Y90704/O3KRj1kpwLVUVBEoigrdwrVQLTov&#10;dJSAosfpoKmZWatKF6uJoqsqUFuqhZi2daQq+qwnjhAY6UR/pMtXPspqkDUMSonliogC9zeFoiOZ&#10;xIt1oGpaWtfSGVzwV9QVPUyrCk5K0YsewVb3WdaBzWBx6eyFPgccK3qHBJqJnrgN5AV8MfS1+pot&#10;rS5avVm1mNSGtjhqol1Xng3ZcOtKR0A07E++06UkHcC0h7IRN6YDYmot9rTDqd5phW2tZTgJwIqS&#10;Hj4gKoHEx8srtJO4GcPDy3A/xbjKRfmr6+Gj7gwsUz9f+qOwvHb1KgUvwOZjFELfBOdCUFUiR0P0&#10;XDgPP/ifcyQby1No0W6Cfu6UENQab24P0X3/zfVwo3skeLrh9KrQJUD/U5vV2CtFMUjWrKWTYfto&#10;HCbYWRl1TlA1Xyu1V4ToEUiAeYb9UuOvufY6+0t/6bvtp//xT9s//5l/Zn/t//hBe/M9d9qoVH2+&#10;/gJDYyyVoSVXLkSwUBJ7F6Zku7FwkjmGrNYeGRkR6OZtdWnNy0+Z/As7AMfbIQCI/7ptvLlNCJV6&#10;NIjcqCxZdfkSylV4R/+jH3ef9zrrHGJjfInznt6CSwVc5Cllhr0I0SHx9KY3FMVnlTOg5VM/Fako&#10;6+rYJRHisiIf6k5kMm5I8h5qY088bT2y5djPgsHYjKQEYIKToIZBBF7Kjcrorpcc6lADCGCQfyTT&#10;QtnKZYvDzbN5W10ru44MB8RJIsVEHYuKKbBIUsWTlF3lUvo4TFizFvg6DatUqafKJT2WUXaVXyno&#10;6DNx8V7yvOpIEcs6Hj19wV4+NSlwpYxvNcMFRV/+ZZd6hYnFyltU4lFlLPSNxVjy8d33HVCeVwKd&#10;zLbXSC64ZDfQCmEtF6qX1HYRLARH/9PpPsDpaiGDpy3n1nxRpeDf3cJGVDvhMUzn3K5wwtF7eBC7&#10;jgZvcbWHn+l3uBbOu4FybL4f1CbRgyJSho9C8P1l1H+2sKYdoHJ3pkhy8TLlcRWVH0rDJXOULsfw&#10;X1sSQ+ovp7pDubDZghoroEmSMT2KmSXsFY/r/4H732K33X5T55abb7KDB/fb9dftt1tuucX2SdLd&#10;cNONdvb8ef8qCx/hYy8RpvkxpnjwmgNeTmYJtdW2eBh7ensdoKiA2HRILvdK6hpS2OcaqkzPnI4k&#10;VzJT8qI6Sl8RNrWfGiHMk1sUsc4K1Wu1tuwn8Xkx7nVlvibgrUlUlhXXRcA1qSQVNQSxLAmxKpVp&#10;WXENoEURfc4LJhJGpifSqClBmm2MwaAKqhyoPHSISh81tALnBL9O0wNxJDGQUJLqrN5SzkalKw+p&#10;YQakDmFwL0vML5TrtiRQU+amnvMPnvOSwMrXELDbYrKbfAYBqUVZBTLjKCnFPZdmylnngNQfFAgh&#10;Ztzsa3XVH8DhrlWsq6rMGGFTGmcdAjdjeC0xHEKFycy0zUYgPwhNfyqXE3B0jT+A6eUGtRCkF5VO&#10;1k91OE9yziAt+/zhiiYN3nMNYFMnX82BlYpAAlC47pGr/ky3TDwVAgSPMc8cyu41vnjvX45UfZdW&#10;VnVF99RX7B9fk4qIagezIwZwR2+G5D100+K3u/89hKu0E+uwKGMoK9qXGLXMi5FRvnJyk4Psh37w&#10;B+2nfuon7Kd/+h/a3/7xH7fv+I5vt5tuusEdN2hH7bre7aap/vL0RBvMCOEI0FFp11Uf2i6seaPG&#10;wo/olMHtbjsRyvV2BC6JRAKJ+x+N061kFPwXEkJcuyowzKys2+xqRZIoJjAJYKKLaiNudXHoWict&#10;dTEp0PGpno6tKi6r8ebUyDMC5px0VCbwdsQtmUG/sspUFFzSTauqYq0q6pbALGIHYHAlAlyBje5x&#10;D1I+70REZAQ49yDqRWwepktBVjg70tmSpGDehqV6jBT6xYmyVmknbKFhNl1t22xVZWjz8YesyiPd&#10;sYNDAM5KrelhgMrsdoE2lvEvqDSlfrJRAJ8KYmIyeekJPQso1OGyz+bF/aZXlmxJ9cXGrKiMRHEP&#10;V2n8owVZDGHUQrjhlQ6emn/1xpQAgY4NP/gdTr3u0TntQlmcWfkF/hMI1EY4KgqS3oxJOUC7MXqQ&#10;85B7CN3zzddC2MjY/+eXX1HePgakujqh669Sq7rdVxe48J5SLjg9U9aIgAwVvdGsufOF90OZApMI&#10;ZyGHcGQYQD0MQ9ZPmCerlzmnPJTIpWablYHqD6nvXIWx0H4MC4yNjflW1xPbtrnKCANiZovTvd7C&#10;k0n6TPlj3BevIP0F0Fix7XltahRnYLrmzowo8K0574FEdkB8VmjVn6+BarPC09sqRD1D9E1B+aSO&#10;Ulpeq9jMwqqt12RLqR5itmogkVdbhNcWkmV8MQu+IjWvKoJkBGhFIFxhJnxChCzibCRyDsxVGfqt&#10;jtQ5AQHA8PFwGlNt5Pk7d+W3fjjoo6j6+ymgD9ckOVjsqMhGoiy/EKYFiKxAJzVT13z/jFzK+ALm&#10;mrjcgqTqXKNs8ytlW6vS2cpUZYoxqZB8ZecxewJrsK06cM4yGoacWaaSVB5sWGrMZMH20lMQB+Wl&#10;k1bXBRJJX7YBCGVUHaRKo6qpTyKVJmHNKgPB6kTqo7Co9n11iOqvEPK4ErjqBA1H9V8hdp8DNsrW&#10;RoeHfOItrMdjlB+fMqJsTFzFRvKlKzSw6kBdE672KwFx8Y0oEMHQcC7pBY9Ib0yBhmxLvmGcERDy&#10;2bQVckURp/oZAkWSCWjLyyv+ZRU+nYor3Y9SfX3cT4z1KrADGAcAaibDHLJddRkPsW8NoLJQF4Zj&#10;3FZWO/gXdnTkOcYcvYxKEWaGY8K9yZWyt2mZ4RMxH2ipVq8K8GEtoVLw+Z8EpFMTqU8++s1220Ty&#10;Kshe42HyXuKzqgo848SbzPTrDLTTgd7OV0e92FKqgQ9I7KnhlpbXrSwpUxXBhaiC6WbYcloSTQRa&#10;FlGui+OvSZqtCHDrirgPWArSEbjqui7B5ZKvLDWTyA62LilwlNB1ZKiuDZyLQBlF8EzRUtodvG2o&#10;kkgENXaXCCAUnBzcT6jWuVjdetIdGyzycTc8l03/hvGCOOh8vWyL6+p0tQtfghTpKArw/n4ANqoi&#10;3Y3SmVAHJ9VZSQHWHRkQlt+lPxlgCJKCoYCY9PaE1A8VzmMXIEhdygu4pBw5gYTWleRaeDW4otf8&#10;fc79d9QkHHjX74VLHrrnbtOpt7tL2wn+Ku1FWv5k9LTSgGN7ObsJRCFkF10MmW68CbBdcuk9HBe4&#10;qnEWYAvx0T1UfJbEr4qRTU/Pyv47aQ9/7FP2B//zT+3FF4/5R8HnZmdsfmHB1tbXvH40WXf8ziWg&#10;gLQuxlOrrsuOKwcG2uDrLNCuykB5RBsUjil73UIizTzwQBRIm12kfEhE4GLCM0c2Sa0L/IyF8Xz3&#10;Fewsrx9JdZNRH1JfZ2LRg+vMb1NwcBFSuT4BXcQq4qKcPMfzRB5ie+O2JBC7tqZYbihAlJcrQmnF&#10;FsQVFgWIOYn3RRHeakc2hoh7TQVdUkEXxKlmFeuSVlVJhXZLXFvc37cIkCTkA9+LMtxW19o+sffy&#10;muwzNcqsRPCauEcjqqDDRifsslRRGrWW1Di+TinwrCp9pOnqatl3kOpI3WPbAYAQi0lPTonzJdqW&#10;U9G39Es1KGGoSvdXmutSBVebeTGCrDOBNXHbdQGjrjrDUABKgr00JJ2ChELCq0EFChMDQFUxqZko&#10;hoCyrvonZU/xXV725KPjy42KA4jYVmeCf/YHgus1xCmZ/pPNpDvOEBQWljephfSbDiHf0DdO+ISo&#10;c8M1v7Bxj/+9lznSkfrFQL27u3nHr5EE76hA3d+6x1w/AEIi5Ms1CIt6R5cDkVE28lN0Qa+b/AYI&#10;OFdCTKmtk75XBp+YZUffmalFO3b8tL304hH7+Mc/a7/6K79pn/zEJ+3ChYv+7bKF+Xn/QiS2GHky&#10;bLG4vOTtucy8RIGvImAwfsZMf1Q48g00S+lCfWkfr0BUB/1TejAAroiBOmjFZJU+0+QYGgmRQWNJ&#10;NeqpP1Q/Jkm7Sqt32NnripZAnoFREpaYCqiwAa54uqgO5hMqPBiueUFxjFMgWjRKSChDAwuiXbYX&#10;UqqpjJvJhOwx6dZKJxiEKgCcRYQDx+HDBPQHlYPAKKQbtEqsrs5YU4XKEh1TqtQpqQgXVtftomyx&#10;WambK7KHVto5qZaKjawDq1FPqQPq6owVu3xh0c5NTtvlaXXKWlUcCBVCKoJAQmNTXb4kKUFupVTa&#10;hmWHse9gW/kHVVRgqDRsUeBcK9etIgNXQtQavCt9SoqSGglVSm1Cg2wE77zowCieOkJPVQX2dXXY&#10;OmMg0vebqFg8pIgXDi8ab6BWtKpNYztmnxGjq4TphSvggqmoFt5eoDJ0aXgyQJ82pTPhrH7ZyxR1&#10;YyAmntRNPp/aBQkPbaTTpTa9xTm2rfeTzt2WCI9FQdf8HraNniM9fyZwdhwYrHhm4i9SmaTpB2Y8&#10;IM34uv/0zKzqnvBPyN58483+jbKHH/6knTl71mfQ81G76ZnLfs7HxOdmZ+3UqZO+6JK1YqdOnfYZ&#10;EwzcM/ePqUkME1Fnr0t0JAabiDs0DiAUncn2p6xMhkZdDfMrZcqIpgs9JZWz5VOocFZ0JFDoJz45&#10;xTfMQvuJ4TJ7Q/UkbWZxeD6Ky6sgehO4kplSmFygPqdsDiwvEKP+Olfky5E+gKPGhUuJWdiSpAWE&#10;444FvYfuzngNs+nTSgi7hK97tOoitNUlPYLOjNok4lfanp5LA3EE/UKtXFTnnBZ3O760aofnVu3F&#10;qWU7PLVmZxZbdmklbpeX43bx4ppdPD9js9OrtioJyphbTwE9esRyxR7fNKajDqWZqQ8TUlEPsZfY&#10;KXewp2j92ZxJO3SJVG6pfJIgy2VJP+mo6wJnRQRT03tMtMIe9DTUZJGpGoLq55G2EWPBqcHXM+n0&#10;ZXHWFakurEhmaQlf0yRKP9JTuJQZpgjA9d2VxIQ8LYWZxS64KGD3AGcW0BT9L7oFoQfJo3NqDFFx&#10;9DfCM/zP8zwH14c4PPBAFHgnPBsF1b+bkhMqvznSoASXEHrMiQ3DH48fa8qkUKMKC1iYHGGqE59F&#10;ytidd95pw7L7mBRQKGVtcLjPxieG7U133irVsWSPfPYRSacZW15cFLCm/IN4ly9eEsAu+/Xnnn9O&#10;ku5jxvKmZUk2VFycFRSSvCmLF3hT8GZRCGUPbQUjYy3a/Ny8P4BJwbIaPrPERGjqiu0XvUnredt7&#10;Gvzp2Jb08i0B9YybJBGIV14puZI5pnWEc7hQ97x77Ab8WnQZDi66hyXg6xWJZuxbPcw2Y4x/9fcU&#10;bIzP7ujIdtUQcRP1p8HYDuBSAdywR9wqfyc8FTSetmYi7fYanryTAtjx+RU7t1yzk4Ds1KS41iW7&#10;dEkdMKuGEbcayPfaxMiYDfYPGR9NY0CQjnWuqob0sSm2p4JD+BhWzYops5GenA30pAWgdZstz9lc&#10;Q40twpiXBF2W2istla1trC6wtARMrCqVWGlE3eVto/+YcK00YzAKqSk0fE0Nf/bSnC2ukbdsTHHH&#10;4O3T+7pPd9WqGM1IO+kHYgYAC/WQsLAqNRJpt5naIYLotx/1H0TbBZzf12Xv+Kjjosc9T/Jhv76w&#10;wDLc7wbeD2k4Gfnf1U+8OmykrYAkRjvBNiIZ7JPND0BTMBD2y+DTPg888Ba77y33SHLtsInto3bT&#10;zdfYrbfdIhUybi+88LxPzGU6kk9Lkjo4LzXx1ImTvkaMorOTLnYcuxP7mJxLfrFogYvjF4tY0wTW&#10;c7FHDMDAscRsdu6jgqL+McM/vKOHqYtOvEr6zfW6hAR0xsWNqqryM2tS5RQ2wJXK9voFGmbzMRQm&#10;hG4CvsZLD0ha2poKsrSyZqvlmhNDTCpPvlgQ0UrtUoWLsj2ySfYhTFtvKS/xqnRERMFwFNhEzOxP&#10;kZDNEpc9Fu8we1EiVnZdR+dtXV+XijYjNWJWXKwmboO7nZny/aWCbektWb/siKxq4uso3f0V1Cec&#10;GFhCOCISaqyUyp1sV339VzZRt+HejG3hI3j5pGRoXSqnjFi9vqJ8l6Q6sJXBgupXFjBwIgKsQKL6&#10;6zYGTELlsWZNwBLARGRguFLt2LnLCwKl6pYtqGwiAnUEUZQnzRpZjfyivHpGRMJ5q0EJxDOUZ1lq&#10;qgf6IOqH8H8UdI1BTgZVAQbjMcx0IUDbXhAFxrX8dT1D+bGB+PhCt29dQ9E/lI/g1lb9PIFwj7Pu&#10;s4HYQkRKoD7hqna3tY5wfEDkaUZh40xJ4OLmi5N84oevO27bPmF79vChuj32TQLbgQMHHaSAis01&#10;mcIEkZ8/f9EmL1501XL//mttt95lJgV5MWgOuNx97mNUlK8roa6Ul9++oxgqr+gBzySrmikrmlcZ&#10;elSdaB9qSzn4RjYg6ja8SzOFptIiKFmX2upSpSPAqT1grIQNcCWzRcU+f3hzw/jLepZjlxmRT8zn&#10;hSkz5bsi1XC93BBBCDQV2VwCjChaqiY7LamxJTV6cuI0kmLsK88sBgYX12Tf1NfVIQ6qpFRIGb8C&#10;UxKHh5LIoMJZynqZtaHGG5EOvE3ScLyXj+plbbSQtaJEoiya4A5ndroaJKkCgzGfueFlFvHqd0od&#10;j5cvrgaO6x1m9g8WM7Z9sF8AzYo4ZGupIdf13qIk4uIqnq01HzRnNglzByHODakQdGW1DWAGYCJM&#10;XWo3k77v32VJ3DbAyiumMsoz/NHscHLKheQBZDoN6bbWPXG+WrnOpF5d40I3bg6M+6FawqhwHYdB&#10;TWkPAELRB4m5ojJyJLLTEYY5H+MGSH5RgbQpD2qWA0pMYDMdeNhUCPIGVNiBEKGrZMqHxZvYWptD&#10;SDuqX5QANhieS75cMjqyxVcSA5xrr7vWBgcH3WM4NzfnX7pkdkehmJN0u9nuvucuu/NNbxIw9/jk&#10;YwIrIsiT9JGcXjai2gMQqf5qGjEBSSYYgo+5KZ4/P+meQUrXtXlrYjqUC4CtCNhdJsJgNS58hgCw&#10;jGGLmDf0nzuIVEHaqyGJ4xqHwga4CLm+UbfVxQz1ApyQhMM9f59zEtHBd+nVNT0iyVUVITQlxZjm&#10;JLAxaErnSR4AyHw6KUmTkPqWtVImaXllUErnZIslVIGyrS9KVVQ/UwkWoIkPCVhpy7fTNpQq2Vi2&#10;x3YOjNrOoREbll3VJ4Idkh3DN0Ji4iTENFOPGqpoQ+WuqWBNcfCmGrwu4q3oWlmNV+OjanmrNNNW&#10;iZ7JCwiDUkcnxFzyKjuDdsgnvvvEJqBN2VJ0DB3HH/Ci6bqcnYA8YGyH6wxaN8QULkglnJya920G&#10;6o2O2gNHj5iPonoKzFg8K1WTdCFmdSiTa1kJQKipIZmb2CXwbicDIPJBtWPaE5wabgqRU0ae6er+&#10;qKA8h+riYzgKPn0KaQdXhgmSmMocOpalMGICm573/P0Z/6lDOOENbCuIGImFCk4ZU+prJ7YvErxK&#10;ehZGw7L+UqlX6nyvL6y85uA1/nlWysfOUhAwH6s7eGC/3XDD9S7Ztoxv9RnxPgud9lPEScTSmSsO&#10;lu4RYPkxRPpAzAjv4Ky0Id6lOG7zNmX7ClRIY+q9sLBEab3N66JttATc9l5XXWO8kDyDbRnaG/pX&#10;c3i4qhWyvWNh0yPaU20YST4P/N4I3jg6KNKOdalD01NLti6ArNQ7tioJtiCEV8R9W2kRqlQePtjA&#10;QsqiClPSOZKCDzAw7WRmZskuTF4WOMvOxaHborhSL9/bktTKtACIOrCsArWSUr3UAJJwyAtpeqqN&#10;JEFFRNVICFi6XhdnFnhaDZwEOR2ztryaspnljJ2WmXZSbXZuqW0Xp9dtbnrZ2is1G86UbItU2USj&#10;IqW06R/NG5B621sqWcEJBoJG0qixaTVFh5q4nasfanACHsY1tcGxMxel0jDFKVqioA5LqWGJjMMg&#10;S1yeKD2mQaEuhrVMell3AMrpyQX3ajEdx13jIgzUFzr/8OHDduTYy1IdayLEune4R91zKaJI6KpG&#10;XlqdI82Yz4fkCt0o4sIm1TkRgvdr+uMTO1zbCOEFBzLLXFA3kSpVbGnlDZFBgCG/V4cgUdVwRDUo&#10;09pIFFUWZweRrQT4bOveffts/4EDvpvWyOioDQwO+cyKvGiCcoW9Q1QgOkNHiBs6y0TgcMArAi4k&#10;lqvOauvKujQmmRaXL1+yM2fP+HuUoTutCsmE8yknLYlZHkw4xknXRDXUowCUaWpUkfr4CgmKoT5j&#10;0Wi10WGPXU8rpBiFvMAVJJYS0QMcN0LUXgDKQaUEeTkuri/4yABfkt2lRpc0WhXBz8leWVNntlRo&#10;3JVMwOXrIH2SYKwB6xHX7ivmrSTOBeEtzC/a/PKi2yKsvwJoiGhqwUYueN9QO5uKgLgqm5FNZlpq&#10;aDx5zbokRlWNI62qIQnWkNRbEeDml5iBX7fJtbq9OLNinzs7bY8cPmdPHJu0M9MrLmHY7mtlddEX&#10;cBazfMGkbr0s8uzJeSzkWdCnuvqyF8oj4pXeibczqB00DmNiCR+zW6o27OUT5yUd+SBFWvZsxr+w&#10;weA0kc4HPEgYjswSJw24JtskMLxNePjR53xMiOGKwBkhAtkGAtznn37Gjhw+IjthPah4IgCIgvS6&#10;KtHmoMuhLRVZN4W9C6F0OWg3fTqaA4TTnSWxcV9584v016tlAatia2srzsUJWamUgPcLhoiG/NiN&#10;CqTJNCYkahhwHrI7br/d1b9t28L+9rjF87kwaRlpwUth2tiV4FJaaXCP+qJ5BWYTpBh2YUWCoFKu&#10;+L7u589f8PYItaJ/4+7eR1hwjQnNLqWiwgYlG62C2R6qs34GphIARpxZ5nkPM5DIxlQA7K5Uiv0X&#10;9K4iRw8bx5A4gTOPInoIn+lPl5kOJTVMDNsWJEaVjzWYHSH7DG8hkmuIlcwZ1n5h88i4le3E6s+U&#10;uHdlvSx1LHwvSfxRabAz1KLNrc3pfEHpLtta4/9p7z2ALLvO+87vvpz7dZ48gzzIIEwQksm1mCBK&#10;693SulSy1pLXsrdUdpXLVd6VGUy5bK3WVatdy/JurYNqZVlmBCVSogIpkRJIgAEEMAAGwAyIODl1&#10;zq/f65fv/n/fea+7BwQYwWTr6zlzw7v33BO+fL5zjji5xFWtI+7TXreF+oYtqoNr3aZttGo61m1h&#10;bdnmlGZqKzbfWLWFzWVb77bs/NqKfeHYU/bwkyfs/KUrtrK2KQSBK7GjZV3Va9nYiIg+G1mFZQzS&#10;sS937XPWZEYkVV7hm3oBBFSFxAgcsZTwCMYirG4qbxfnV+zUxVl1Qls2Diu6Zh0Zx0fHPJWYA6Y2&#10;JRocJocqJuVTBIgNobzjsPzOYk12rFSYmjp8G/Qtpsa/87773CCHoEDy9nD8RSlI1GGnhT7z/1Vm&#10;iI/tRiEu4vq2kcufFwIJyUFajtTRjwNOyjlPoQbXazW3SUBoJj6y9xcSEUTkW+Gru2B3cV7xgOcv&#10;QPL5oHMy7YvVZMV42Q0GKcJ0kBSMh2eVVwg63pXJNuie7lMvGIwkWAxRMWNgs970jd2Z+nLp4oxP&#10;0YcA/RU9z5gWkpimIOYQ1dEvwj+3QykfzIx+R9rB1NxjKCCv2RXZJUAcXZJISHzJLwaQqU653QVD&#10;8yO5OvBORjcGoTO6DJQcKDyZKtm67KdlpZo0GyTYmuyXLUkPRHcuSvvg7Vg+a2wSXhLyppNtEVNX&#10;yBLbCCv/xOLgIkqMy6yeK43kLFGKLDum8wlx9XzHaq1FW61d1jdWrSX7pCPEbyfFSXvipLIDsZMs&#10;Z7aVaNnoZMn2XTNlI/uqdui6aTu4p+rrdewdLdsNew/YtJDsgLjk4X37bM/YuGUllQrKa7SUsXJC&#10;UqfXsZQSO6tk09STqqg+7i3xZvBGR5ViwhxByG2df+nJZ+zS7BUh3ZhLZdzUIDW8j5ROq16uHsHE&#10;hIxiJqiF2UJWKhJuYX1DUOuy43zGIz2wq4JXDvVD94TcOIXQMNZWN6WqBfuLAqES0tEgGMTmM5S9&#10;M/lNHE8ICuI4WYGk1Mu7Ukg5qBclCOovxBYSRIiaySI4qIaslTE5MemRDcHDRmu8CgxvK2+XgCS1&#10;A4k/HE+0B9Iri2rH4KzO0yJyAo2zagNmqfsS0Z5EiEoejqbyhDl3wZfrCrfuU77mViPu6ch+0x1p&#10;EdhxBIcvLqy4vcXUkWF5AkOXMNAzG7UN1QnpTpgVsbahP2j34J0VQ5aqyXogw5WfSLT3pVVJFiCK&#10;L0vy964irtxIcGpcJbkEvDhseOWjdzmyKhANpef1AhHQc0urEr1Ex2dtvdm3DXRfNRzLVVXEDcpS&#10;vaoigGqBCG3GXRgGEKfIini6UpukE6MG4HUqjuStNFawG247ZG/58Xvt7rfcatMHyja5r2jX3n7Y&#10;rnvjUTt871Ebv+mA5SYKVpwqWWl/2cYOjNvUwVGbvnGvjd8wbZOHx2xqNG2l1pK98eCk/fU33mp3&#10;7h23W6Yn7PrRUZtU58meFUFFNq7CTErVzKpB4cNs+5oWkolpqq5UeoCInNPLAtTWlJAAY/bS/Lw9&#10;dfKkpGtGnC6lzgnhOXB4xrRITHPwbWSF6CAtebITIoQEkrJFEdCWgX15IUgHVBuAfmnUt+yxRx/z&#10;BWGI12MwlLEZOKpz64FbPBCYVETO4ZYCegvuy2ApyEG/0qEQBr+5ZAif3+lzbjkR+okjF2tMsMwa&#10;3kfuez7hUYdwNYBdN0N2gz+QUn9QMUdUUaQArnUiPBjL8iTJz7QQxzm9H5qdL+wkv68U8tcdtUO/&#10;047xoqr2yHJ/srklFVrExvoZXmd/QV9Xpk7uUvEYu6UMzGiGCRFiBbhEVzu4diBbm/sQcXCm0L8y&#10;Q2phjCuOJLniOPUK4trDUI2X2T8M6BjOGd+CC6qTdd3nOsZjJLUlbnjPr69tSdw2RVhpW+smbFHI&#10;hReR90HUEala+6spO1Qt2J6KGk4qWLGYsaQIjH2F6r0tG5U0qYyPqWGlDui3yv6ijR4csQO3HbBD&#10;dx+06Tv32/QdB2z0lmnL3Thq5Tv2Wv+gMjhYsPyNk5bWs5npkqWqWSjGIh02FxdsSgjwo0f22fXV&#10;jO0t96T+tSRdtqTLt60iPXpUBD1WlH0ktojt18eBIUR0L48ageZPEhMpPGVdCefu+qkvdZHtbHOF&#10;sj334st2+vJla+u9lphPW2ox6kgxIwMZ6aOUFMIgYd05QrMq54wkdbGMKsSGgLRwgEtLuKFZNyOo&#10;JBjtBLWick5NTznyocrgWfPO1n2P6Faiy8B5kMidIfqD4xakYtVlt21u1kQoSDt/yAnEu5n/6TCl&#10;oBYO0TZIMDbtZpkA7M3B04HwBBScFK6AcAciHf72yoSjCEIDXEoKwfE6hrhEUvAEeqZ6wZ/VcUjQ&#10;2zAsr37mCPPC+QBxOeh5bCrWSlxm+6Fwd6esqgNaE+3n64tAaJJcMKoAocTOdJQlBMySgThXmAZz&#10;ZXmgEgrUsy8njn343Q/r0W27Ky27K1ca9/IPk4MfA6UPGwKIRGwsE03d+TacYXFu1S5eWbINfWsV&#10;54YqSNwgbSHUNHbhZ62MqhCjIknGRmx5VoaaqMjwkyW4Mi+7oGgjUt9GRytWLZV97UMGvyr7xmxk&#10;/yQr3lg3K4TJ9ywaTVrp4JgVD09g2FmuWhSiDlbpqbVs8fIlm790URIzbYcnxqSe9j0yozwqYknL&#10;LmILV0nQkgghL0Ji8Rk6E4kBYXnQclA4dM59SR1VRm2r/tAz/KmBZyW1n3jyq0L2WLYm5UtaSwjI&#10;2uh42PFuubdP745ge5XLviCKPuYqh4/RqH0k4LdhrSVJr2cYe+E7cMp6rW4TY2N25x13OCIQ2e1q&#10;nsrjnkIVzJ8VISHJAqGpz9T+qD1wYK6Z8uHOEL0TCD0gDogZEDcknuV33fbfSiVmjgd3NfdBrpAG&#10;SKB3QWyQb6gWu2NB7wQX+dVpm0gGnyRfJEEglAGugXf86Xr4vCP5rsTzECbPucrW7caUw9VO3YP5&#10;kC85zssuVtH9vXBPfUyZ9RsOC9qT4Rjc9jyDXe5RIDBYHamL8lf5g+qNw2V2LUg4oB9Hz9EafPwh&#10;vzOAyvS1Qw3AU2hUnfvToQWo5HbFBaGQoQMwsJcWl21tk2jwhK22YltpJ3xV2wbzwWT4J9Nsf1p0&#10;477IwjHiVJVCzpgtvL60ZHOXLtva/LL1mx3LCunRuRj4S6Uyzr3dhoChyLaLRcQFMYW8VCuV1JKi&#10;w4xsvYRSd6Vuqc22jaBa4PIupqxQlh6fT/myAYm03lD2hN1kiiIst63EwZTYdlXd5Xkyh409tgjk&#10;jWXnhUbOW0RkSSwJ1cvYiedftq+euqA8sZ0YjFXx1AGbW0J+PH56h0TZmVZeqYw4YeSlDnp70o7q&#10;tHyuHzN/CphZqjvhgQBkCGG2Oi277fbbrVId9bIildiSxz2A+p1pGKiBECsqoTpH5R0ipPgXSKIj&#10;qmRdKqa7+f0Zfg/EQrQHiOPvhF+8j4M7/RV9r1OunBhUP56DsJgH5Z5LCH5AZK6uQXQwPn8ufMNh&#10;mGX4XIBdP28Dz+1+dhfQFkj1hfm5mKGCrKR0Vp1MhAwtDJNi2gtTgWgDYNj2jKkNswUgTBgP0JZN&#10;jbbhNrGOtC9pKLEj4eTcanf79Uyp+7STi3L8hB8HUJ4+QhvRl18D3HMiU+f7+eAZCkpjcd3ttXwd&#10;75mZNZtbb9rMRtsuSDWa2ezZZj8hlZFBTybhJTxig9hDgn9am3VjR382H9+YW7SLL5+25dklY+gn&#10;TfQGdowIKRbxpPoi0J4ooy2u00lac6VhKy/NWPdSzVZfumQLL5y1xpkZa11csKLkckXqVl8SqitV&#10;Nil7jzUQ2WWRbXx8h0jp2Blc5h5KA6KoLtRHvecqsFJPXJEBX99vS20gRU1qmO530ja3XLdHT5y2&#10;VdWBaTS82W2qs5RHf6uhegU1koQDgyDRiclxqYBp94jBBfEMohbSHqOsiCq4vLTp+AOC80dzswAn&#10;y6PlxCBSsk0o+/kLl6Xy1F2DQFIxJR0nCMgWUCcAxMHqUCxrtry66mNULT1HBBfE5PF1es6NeJ3w&#10;7vDP34d7CobExXMQJ5MO3Y6TGuV2TZuaDtsudtWsp4+4ejokqMHBj8ME7BQ3gK5feQtwfOMPyUS/&#10;qCxEi5Ay+VzM8tYVtVW2QN+KeaqdieE8deaMbTF5UoQRJPYA9BHvcZA55Ayr8D+WA/Q24YkB4wvA&#10;tQ6q09JmGELRuyce/s33r3pLdfIjH1d+w18sna9YobrH23PQhg5+7vf0Exf8E1dIJNgNZedBCtcW&#10;QSws1G12cUvismUX1ht2QZxkWV9ZbfasJqnGwBwen1TUlcEqJFAWLXH5jDqwOjLKYJaIbMXOPXvW&#10;Fk7P2uZCzdrKq7uqTBoikLrKUVOFZfK1Fxt2+atnbOnFcxbpmUxN9Z2vWVpSKyvpxpoVuPtzlYI4&#10;kBqQDZ1FRLE7JgIH8gVZUAeHDY6eNQC4MxX2xUeRpLrB+F4yU7FOnLPnzszZiTOXrC4GwPAsz/hq&#10;Wj0YSdvVlaYQngQnRwrTh9N7ZS/CIUUQ2E+s65iVilwdCRi4sFp3CeQdrgRy40hISNJT5pYQiQDg&#10;hcV5q4s4UWyCpMDODX3EhtogRlDD9G29c8ONN/hgakMceRh1wPN8Bg8kDYCrnvuhz732/sxO/4PQ&#10;sVSolgi7YSdPPmMnTjxlyyuLtr65ZjXCxgaDsuSHswaE9u8M//TBgMwCZelJsH1f10jSoCLqUhjr&#10;ZaQ+OqFtcBI5I4G4sGtF7Hum98SsaUiIFFHz2MSo8Hg6n37qpAiQb6LqB6ILTIMwKrWrPsRsZHDB&#10;YwXVV90+bST7lDpTNn0rOItQuzErimKsweZSD/wxRyx1mz3+6c7BO+87qtPbuQZ4ubFyCUbtFeSo&#10;dgkV5NwbCXWGQqEuqOGwP5SoBKwQL1kmU5QNV/C5L2oOLzwRyL4day+yer9t9W7LB1dT6YJ7wmJ1&#10;PqrSpAgspfOeDO+t5RWbPXXOFs9dtnmiHxZrtnZp0ToLG9ZfWPMtg4qSINlu2opSPzNINXU8tMMx&#10;KQTLjxWl+kmqiLgYBGY9+CDeQ4f5oKQalDq5+qPzWGXFGxjqyc9EB6SFxLI7kgVixuziYt3+9Niz&#10;duLCgtWaUkUl0RCN3nbqaHaMEffwjsAGYZ9kVnItyLhil/22CM6fVftgf5altupxW1yNEuoG2zdZ&#10;sWv2jHis3YjUZpYD83KrFKvrq77Q5bwk/aGDB60yUnavIwiCdHSC0rMM8AKoOthpk5N77OGvfNlG&#10;x2XDKk/c3ag7w3rSp6iIDGyHYQMvoN9zwhoQmi9VBnNQPz388KP2xBOP2+ramtstDBdAuEOvGou6&#10;OKPQkVkQdI1ycVyi7fVF/8Y2eL+AyOor1YFziJl2DFJWODaQ+Hj4dMvrqgLH5VI+DutmkDfOjVg2&#10;Zt1mZufs93//D5yxeD2Eq+xUifoYati3I0eO+PAC7Ts5Ma5+gjhTrtmowvqHGq12lPpJ/djPrWkF&#10;+9PHLnrjCbf+xcyJz10YtiTqzscHpw6lySPuJCKhJnmSHRFCgFQmkquGJHEijo7JNAj2hVQdSa/l&#10;5XUhyaYtN7q2INXwUq3hTo66OAbr7cbu59a7yl/mi++/taVC19Zr6vC87R3fZ9VsVUSTtYrJRuuJ&#10;QDYT1rqwbPXzS7ZxftFqF1dk+feski5bMRJiygZyriIOjjhOZvIirKql8FqAtVIFqYRLIdkfSVQz&#10;qQtEpjvxSG3ri7C6ehTHBVKLOqZi2VkqN39wvLpU3CXZk1954Yw9+fI5a0TE5YnglIdQQc+KiJEl&#10;IAYdAZdVUrbOZRlHAbEwhiGEodGPd6xaLRtLvwFfOXkptPGg+wMSUgdzz2FN9kNL+aIOscAlOMNT&#10;bTEt1EOXQCpDsA/oL9kEObygka9hgXTpuI21I6mBYaCrgyO6f9XBc9I1eIFnjyXNfvZn/6a96U33&#10;2qOPPGKf+tSn7Pnnn7ennpE0e/ZZO3v+nO/AzyzilbUVV0mJeMd8YOlpNleAiHfbdCS+6zGMIigI&#10;lImNQe2FOYf22lgTji0u2srKkpc3n83FBEoPGQVEyRoatMO6vrOkb3sjwEz9kVArka1LSZgNBO3M&#10;lvt6FgZCe3ikDe0qgu5Srg6SPbYHnw6EpeKuqQjnOQ9fFxz70Hv+WMS9OLgUoomrTlzj9RsSGZ5B&#10;rukkPw4SMDwCPv6lv3SUt2a95VO6V9fYpziypUbL5lSwZXX2hoqCIE2IiyeksrGYaKZAuBAxWqye&#10;tOocJyliKaRLNpIdt5FE2abyUzaVnbCxhHTqft4KfUkqSYseA4VqACI9Wmp8CCTJyP5EyaJiRhJL&#10;lYCI9U3RhXv+nLCca8vWwruhhgadXLIlxSl5TnVxvV4tx17IADtLtpIZe2Fm0R47dd5WxEhY0yN2&#10;rx7GMy0AgYlApba51BK3IyFNmrJRIAYGn+lQuCAeSoxwwth8PUhGrwVPn1pw9WSI6HB7lczVMTZX&#10;YDOHFSHpZkMcXPdAItrBHQh6PnBYXesKRMHh1NFvcOtlIWTTEQ+1h/whPt7yTzsz2NW1jqj8xCH8&#10;Fwx8HC7lctHuFXH99E//tBCv75vtzc5esRdfetHOnJNqL9V1dYXp+2uStLO+XgbnW8wiVqpJmlAO&#10;Bm4hJF+nRfWqSXNZrzEFZUPXq1bHQaS0sSGiWljw/cEICUPtJHqlWMhL4UAKBwKllDXlRd2ZfAnT&#10;hbHqP5VbzFTtLrpyuxNiDRH2agu9iISsbW662k6MJ4zX81SjQID0CRs+PPniUmimOF7pJbMbnCrX&#10;HRDNXCW9ihNHnLh2Eh5BuFWws5wxRKg03tL+jr8wOII0rKLEjoiLhEZtmW12kpJgHZuvt21NHVDX&#10;e6wXyCS+XF4ILu0FAoPg1rc2bWF92WoixpaeVZuoMlIvQXClVE8ITKMIcXwaAca5uAqGs3t2RFCJ&#10;koguK4KRjUXRPOqAhleDekIVyhDTl3K7CBWCBvNq8N+whfQiRKZKieCUnxp0YaNhX37htL28tGbt&#10;VFbIGzpSLzpRQQQQmXiec7kge2IhD/GAW7IvG3oIOUTdsJH4ftKasl8YjxkthY+T56KYk3rTr2lb&#10;ldy2GpvinBAjtoaQUUxlQQgLscBdsWmxD9iMAg+au8f5vn4HMfJScxbmlnzBGAgQoudrO6oh9kRw&#10;5w8h1G8HHNF0kzaDMeAwuOeee+1v/a3/0UZHR515rIqAL126oHRZEmvZ25R5UmxA58SE11L1XVwI&#10;0/s3dI4KfP78WRHOOd9kb3F+yRaXl+zi5Ys+YfLYscft0Ucf9W2Vpqen7MajR31gu1QuxDuLmYY+&#10;gDBYug1GceXSjDM6iIon0FTcjBHQvK6bgB/qY4YWaC8mVdIOqLq8g4T1QW3wQHVfq3dtiZg/8rBo&#10;7ob6IyzQSDV3QBdXeQ0hrkQy54RESial9gycFyEJGWR3oQbuAM3vmBkqqIKLiVptdcvWhCD1dtKW&#10;ax1brEl6bTZ9TIhJkWm3ZaS1Ka+UCKEyXrHyaMnqvZbNbCzabE2Nu1WzmozKDSFrR5wdydJV6ojC&#10;2glxFkk+vH/pomyvkYzlKixtLWLIiOsnhViysVzFgwz0LTeSVQ8VlBZzqYbai7uVS+QGnePjXLrP&#10;wqE9/cbagxvqsNla3Z5+4WWpg2qTXN7zcxVQ5QuEFIhAuVlXUlU/e2JGdkfIuM50ex1Jgwhub0E2&#10;qdiQelcp0nWBe567suZIDJAvOnsIzcGGYtFKqal6B48hhIRhH6ajcI5qqPYZfMOZiOrMpnbrg1m+&#10;DIai9gCu4is/Jxzl7+5879fd8MprgdqMuEDa88Chg/aun3iX3XrrzTYxMeXMD7XtwnmI46wtLy6r&#10;HXDuxK6WQmjUARVxTdLtzJkzdvrMaZVtxU0EdqFcEIGxJdPFC5ft+eeetyuXL9uRQ0y0vNn3e0bi&#10;qFgSrv5faC+VBWbiGoHqzj7KrKAbfAYwhoALXngBTN4jLkQ8mRy4rfYXV2eLV+xKVNEEoVJ6yV8T&#10;zCxuOosEVIeHP/GJT9Bg2787PPrh935Rub08uPQGruw9KgYvKSDkZzM7FhWhEVSu4UP6F9SpwC0G&#10;hdYZCAQyEzm/qUabu8IEOIlzqYebpC0VuqVnu5JYkkQVlXlEUquQY2A5admKKlrOWjsX2UrcssWO&#10;9OW+VIJk1+oipvV+Q4gu1Sgl4sZRQnSFnoe4Unlxpqxkjew5S6uuIkCQxltfVONENqwDelhgW5Jk&#10;ojHc8/qRV8WfnACxv3pqdKaBNfXeSlMm7MSEXVxYsWaclM3Gxgb60WehBiKhFfhiSsTn7SIiIfkW&#10;uZImmH6bMvrpMDo0EIDsChEuYVPt5qJrssATL86GAutfKLvKpDzgxtxHDWTzAcKoQOSGCDfYTKiH&#10;2GNEcdRcYnU7DJWwo8eIJN2iEHbeCdO9YsoThHPO7g0kVuFEp5pwSfJa8b/+BhQ/VBcJrgVHslKz&#10;J8bGw5LRt91q9977JrvllqM2Wh1RmVtSYdWXy4t28eJ5m5m5Yg1pKQzYwtRQWykHap6HjQmPVqUC&#10;sqgNu7Q8+9yz+k7G7rz7DXZQxEX9kSq+ZIKvq04Dqe/EEOm7TamMTAdhOerTp8+of8FXXmNipzQw&#10;NSh2Iyqhj2MJ3wnr8tWelQ9skgWUYHUqig+foGLi6ALOzm95yCCQarf/Uzh7BXEByuv3BqcO5T03&#10;IQD9QSoOJ/Y/yu+J8yDJdh9RuXx8wxtdb6sCtXrT5hbXrdGCt2etKbWOrVv7wlyIq6yOGS3krFpm&#10;cXzlpTbIVgqSoCOWHxfyVjLWzUfWEfH1C/oxL0mSVRmyKUtXs5av5iWt8rKzRCHgsxMUo+YgxwDp&#10;JfGcHfk5zTa4578PODSdQh10hcKAuscYV0uSj0DhGkZsNmPVPftkx6V9aglqAy+EIFIUSEc9cvPE&#10;Xs5MrSe5IS4C4vvMF0KyYPfR2cQFws3xym1ICpXyMuYET7woW4GeVbm8I3SXMCQIAuTfki3bFAIg&#10;lcgDaTAkLidWcV6mzUME2HoMoiJlZmZCdPj66oYb/fyGrUbdAT4eyjPAWU+hfXQ2eCIkL5raLi2V&#10;3p/TPRwL1ZGqjUtFPHL4iN12x212x1132i2332pjYk75vPq01zH2Hjt16iWpjuddcqGKsRn53Oyc&#10;vXzqtD1z4qQdf+K4nTp7ykbGxuxNP3KviPZOS8uUcF2B8m0TVigbZWRnFQgVQnny+HHZbjKHBkRB&#10;D0MoHH1Ja5kTHiupP2xxnwKkPEhqApVTX9IRrCFIgDAq8Pz0XNjIT132zMO/98vbwulriStK/Dtl&#10;AKY5JMWRS3tuiLCDGKzEpY1eGsiNLxE6o4w8IdFClr5md4IkWyGhj6sj2XxtabVmK7WubfRStiY1&#10;dVWG5hYIqfdylrKRVM7GcwUb1XfYiKEg9l4Q8ZSIki/mrVTIW1HlKGZyVslXPO6OxRyZaIe7FC+4&#10;pVR8EQJIyGpPIj1LxuLEKi7XrBeYVGJHfTgQqqsKoKSycwQ46n28mbI6rKuXY6nETTGCOam40ci0&#10;9SSRS8WK5ai8E5ea3T3egUhBLneYIxV1hcOF5JEUknDtln5Th/VajIXJWFYHM2bCFqFsZ4rTod3Z&#10;AHOt3uzYC5fCHmr+p+IVi+UgcCVl6AA3tnV0j67ecXVQqiF5u4dN12AHdhgrQDGVg2XQzoib461z&#10;QlU9GIYBAgEFyeVOAO4N7ofEebj2Qg5+g8BBThgtjoFCvuBjTTgZhoPIxULJDh86ZNdKsrGrP5tD&#10;UB6WM19cWvbp/QxKs61udWTEnz16280iqFvsRyQFr73mGs9jRznzsnjBh+Wk7iwXABF0Va/jTx7X&#10;MzwPDQ4Kz7M6IuHQyCiDq4RiEHhteYL2QIV1ieqaRdfxjcH/daHC3HqIzFD3f5njEHZKNoBHPvye&#10;Bd38t4NLh9zUNZCycFCdqM/xl5YqCLVjmFAwb1S9GM7F7UHGpDrTXWw0vTpajbrZ7NnM0rrVUAtV&#10;pg0h26ZUG3hlJMTNiyOUpZuVlUlF2aMqVvQd31tLlS/qOSLrS5JOxWJOxCdVUL8jfLANcAwEtY9v&#10;UmeVm9nLENfAi+eo59KUJ5BNFFzPegUovH7QPw49IWpPjdzT80zCXFhqWqOTsfHxI3he1CwZy6tc&#10;hEttd5r62NfXcKAcKo8EEOvCk2g/MWvrN7tCeqSXuIyMbJb0IjQpLHBJW2JcI3UDnLyAfzXUCjbZ&#10;17s8wzQIokzwEroNJw7ckYoDEROgy/iS2x2yq0B2nCYzM7NWKZelRhbsysycLSwseawhi8G4cwPX&#10;mX9JZVd9kLjYd0gw1KehOgiEOuO6FqorMYblyyToOzzHen8M5gbbZ8DlVY6ciG5ifFI22bRNSwu4&#10;WbbTDddfb3fceYcvwfbmN/9Vu+dN94iY7tX1Pb4Z3Y03XW/T05M+LT/JMI7nRbsPi0R5AxA1wrgr&#10;vgJiBVnrEEkKMw33Q/moJuVGtWamM0wByZRT2/Abz6BtsDy3PyfiYgIwDo+z88GRAeixLw5OHULp&#10;vgZS/25w4pDMjUe54l59RjUQx01k9HGpZYTqYItRodDjwK5z3vC3lHQbNI764iaL8zZzeVbEQNRC&#10;7HsZsU8wQa40OtwoK4TJKxVFaIWcJJWQpyCCKkgNKEhy5bPo9eIwaiDsoxCqpArpI6GRvxaCnqwT&#10;RwZKigPCb+g+xIYyF1IIOmRXF8a98pIiCV+jcXVt08qjEzYyURGySRcXQeB98o9CYJSF98nVCRwi&#10;c8VF3E5qqxJTRSgCDgYGlVERkS68JnLSedfj3+CiEe6TQYUW1pFAyk8vO5HomM9mdQ5iczsh9Wpd&#10;3J/dVVo+Bagm1RIvIQ4SQn6wSwKiMJEza4cPHxYRtp3YWDNis77lHj5UKcoIEgLYdiDV0KPormqv&#10;m5DZ2z60qTNZ9QvRJsTxgYwB3cNzJCLd/VzvYwuxyXilzE6Roz4Lec/0Ptu//6CNqZ1921X1NUvO&#10;ZYQDBA2jGeA+12d2A4UJZVGifMzhSrEPmBjWMydP2uLysj8Io2UOIuWDwGhHykf7oQXpCWdYEDAI&#10;Q+ldC1A/bddfDIthopdnQ1QGEKV6xwenDgELXgGPfuSXTqusHxhcOqTHD0YY4tgOGIQ+HV21k/wS&#10;gofENG3GPAIHo6FDAgLK6X+VjSiS+ZlFW13ZkNpDiEnSly/DWc3cL7bTYa0Jn4WSiXVkWTRHeV9C&#10;jYSkSAl5GdenjSVgHLc9LGVXUmvrgyAkhXAOF85d0tBM+tlvKieVPVKjE9IFlUJYCJV6o2diWpK6&#10;korpvE3vOyiCK/oWoYznMI/Hm1Jlh+vh2qWdgPCVABjnJKb1o6p45+nbqHJ0HhvA4UYHkCIlPFf6&#10;LZcJquHG1s6yXbQnTodqterPVEer/jEIBGKHa2N3kS+eMsaK8HgxqIykDDGUKXvDXW/Q/S27Mjcn&#10;eyRMZSGCAwKDCINUCrWAkYTrHeAahujt7K1J0wrxhR/EMLJjIxE5ID1OG3ADNRNERtOgjBA/8ZIQ&#10;GuNUzKVinQycDORD/oE5ZcRc2Ve679IQLckB3rirXJzDoLZY90Fv4ux46KEv6rtoFHpO73PIq3zu&#10;YVTfI/EpZ1mEzjuUxb9NhvoPBsYzDJFQdhjNltpjO+Qpjk889oH3++DxEAIGvBrEiatUw5QkV6Iw&#10;IS0EohLVg80qYQJCUGOkcSqoMehoPQKeOf5SGd3Sh0QcsQoso4SJtm1xzsuX5qVXd229Lk6LFFMF&#10;OnqOSA9sU0fvdteS4qyJrY5l1ekpqX0JJd8EQc9DYL6HFgiue74MM0nXQUUKHU7neiuRnBupRIg5&#10;VBcRQyybkHCuGEmsBGHpy+582dhsS2q1fO2O0viETezbL/Uu78gKh2NFJ6QiKhoNPyQsjvxBCHBS&#10;pBSpo/OkpAYxbSXlA/HTTh3ZVUgTbBKKS5WYkpJKrDlFtSXdnzy16L9TD2yrSrlqE6Ojalvc+Uw/&#10;qbltUG+gBnY8dhDiYgwMwuEcmQFSczxw6IBLSDbWw+1N7B3PNCEyISXP8C3KP0QwlzrUR8cgzUJb&#10;U67A2dXvamMGV/NS/VAJfbBW7ezLPquNSNt5YBPiSFEe2GthkZsg2X0ulc6RLpm0mI3y8T219AzA&#10;+0IBCultiCqKcwkmlZXUSotRvvTSKR8TQ1rpISdwPJFILZdcTsDCN/UHk3phdj5oLAJFQm5LWn0F&#10;hgDzoK03tljVyz8tTIn+pZ/sgtckrsc+8t6nxNI/Obh0yE9eJ3KRFHEbCsrhqAYiOoEvi6uqedUJ&#10;4vBUWsgaVCOvkz/OFi9qHpdgG7IGz12YtYWVTV8xahV1Ru+y8QJetyA7+pKOXIugRGgJIWCyJ2KT&#10;+GNaBkjFLBvXEMhfh1ApfVDf8qL6ud8U0LEUBqSHuMS5pJO7tEIFcokVVEMfraJD9HuLQet82fZd&#10;c60Vq2U1vhBWSOxqhAiG/JG25BGGKnQugLDCGcgSVKtYnZah7PoBZsT8MNYpXFpdEUEFNziwKYJA&#10;G4B5sE0s8PsPvuzIA7XxnttNQo5JEWG5lBPRQEy41Ak4xYsoIlG/sEwb95lbBv7Pzi6IUwuZpI7l&#10;CjkRIYu2zLi7uibuzARM7BTW9Hdi1j8QDe4fCAyeQIA2g8wQFQQYEHD4O1Ic71s2JwJT8jZXol9w&#10;GvjyEMqTpsJe9LEoSTXeR+J6TCLSk35Uu8I0MWXLUhXRkCiTvun/c067c4JdR5gUzJ4FPf/0T//M&#10;lpZWnaiUkx+Z7DkETBC+WSpkfXiCmeDrG5v6BoSFFEa6qfgq6JABUI+HTqwSd65yxKuZy3UP1t0N&#10;r0lcQJzsX2V7ZUf2R4n8REQojoM+BpUnC6GR1Oy6qY+rUXXphUkOBp0diDlUYcQvRKAS72q0lZWa&#10;zSstrhEfJ9tL0qGpCpAT8sWJRse8UD01UA+RWgkhWEIdn+Bcv0PEEBodNyQq0NptKm8AJdlIjifu&#10;zNBbSCx1MPsnI41x2sQxzgtJCdWRECr2i0aFAgnH9+610T17LZLqstlYt3ptXcivTle9YCu0hzf8&#10;oL5DXZ4jZxAOCVe379wiRMX9TdCsq7Hi3jWpg6hIcFQGVtPivlQmEYlNCtbrLfvq2UX/hpreVcvp&#10;yUm3WTIqS6lUpBiCyNU/iIG+gQszsMzG3zgkkEoY8MTRYQPyEkGtREEgxdigYLNGmFFwQJAf7Up+&#10;fj4AEJWqe+H4z0840vY4M6R6icBQ95AAIOcwUoR3SdsSROfgE+UHZ1wS0XZKPtgsgqtURpUfG5Mj&#10;hSAW71H/pNtZXi/hgwiDDcGf/+rz9vnPPyQmGDYzD1FGUlnVp8A2E9QRgmUfbqRrPoeJQJ31I30F&#10;FenSI13UlssbbfvqxY3hyye/8GOOslfB1yWuYx9630Pq9M8NLh0Ke26SQhu4C1NDsLvQhdUK1gXJ&#10;nMvS8Wo4HUPDCXkohipG5agP4judyrueuzA7b5dnl1zE1sRx6uKGYWSKLqB2yBJc6qq4apiknhC4&#10;kENY6ZX3UTy1M2jM35Co/DbUQtV5TwQW9m2CbIMa50a7E5Y6RPVqSjqyvJse9zqgmeSKo1ad2mNJ&#10;6fxE1TPY3GwSxlRXWwy9Z4NQGupP8k+qPdI6V6fthlhcmq2QaEfKXhACRkp1ERtSBGPbJYGeZSwm&#10;m2GLigBPvbwQTlR2Viy65ehRGxkdGTgSJGUlnehapAr5uyRTnwUnRyA4ojNYPYpVjrAvcE5hqy0s&#10;rNiK7m8xROJSUCqb2hrE5T13wnhdqdt2kRy47wl8d7QLEoo+ZsoHC4ASHkWbkxduf48kEbK6+udv&#10;oAiEdnFbTt/g26xuhRRnbG84LUTPiD8F2QXQXvQfuRASVhcj+b1P/IEtLq0oL9ofxENdDeF7gOej&#10;/IfqnxOUcLQoJkX8Z7imbgQOB8cTHunnzq9T1ACR/YX96q9+a8QFqHF+bXDqkC7uibKV6yMQg6RS&#10;OnL57iYqwLCmfFm8iLYRhMYmCtvj+SAwflcjE70hHLA5li6WmsgOEQ2piMTVD2SSXieJEDxHJc9O&#10;neGqEnXaXS+qNEhqUIgJVZR+ivuSVCSkFvfIF2IQAgCOQHR0D+4XGAWIklJH5KVGlGTbROqYXk/c&#10;XK+y6RperJTsTT7HxEVCpWgDmAuAlO6LYYBkdCTJ24jn1FG4vkF8lhFj+FI/+rQbMoTbS4Z6XrlM&#10;Uy8FBHzqpblBm5BfwvbtPxSiH0aqKo+kkiQWTC1ID4zwMCcMScZgMpKjUCzpfs0dA3jBsGdYzxCH&#10;yBoDyiobY25EJjRx50MIUtOAzoBog+1HkQNRBbUwJIC60lCU0ZE3k5dkZXXdktojrF5bk/Rf31iX&#10;XRtsRV8PRN9DwkJQDLKzdiNrDY6URyXlJQFh3Mq32+7EhJUNv+laAefCr5YY74lnTtoXHvqS22eU&#10;AVzFZ4CjJZRN/aNygZ6s/zhSHfE1NFDB6S8cd7zrxK78GNQmf9T2Fy7VPQNdthPdxEc9s1dAwICv&#10;A498+D0PKovtkA4gv/8WYac6D5xWwVilqIMu71sMBaDwQR1SGfiHFIepO2XQ+KExeI6xh816387N&#10;SHrhnRMObQqxm/qAm9Q0jDLAWtOJPhiSd6InsuM/7g1OOSKhkFSDQF/WpOc8JtRdCWINBdMldUDk&#10;qxHdyyjlnugGdozMZwtWrY5bRsZ5lNF7QhKItdOSTaTOQh2D8yJFXJ1Rs9KJAbBCxSYGROdlRsKq&#10;8wg4Zh5SrbbhRF0SV85LShFFQJT34FGbGp+y6fFJyyTXnYtcWdq0E6eD9KL98vmsHb3pZrcNyrLB&#10;qA+2nHNy2Vr6clBFRRy+L5XKykrCyyvLzpnzsrmYq8TUFwhnUYxuZXnN52MRiT4MR4JjQ1S70xC8&#10;brv+ABXDywfgDmcgGe9cJoMXMUxi5D1UOZ/C0SG4FkdKsBuxH/F6wnwoW0XMg3akTTq9biz1TF0F&#10;Q/dP6Njz+qLKrq+v28d///dFNC1va5gZQHlyYoZ92ez0UZjDpt+Ek4RmodYDlAtJSVVgWF7fwX0p&#10;NnZ6tuEZ6tVPPXL/uy9w/kr4hsQFCGf+hRoMduoQ6UZu4miiL5GuWloszsyfI84AiH4gEgIUdj0a&#10;76LeQ6dzJqJr6tvrNoXANGjPZuaWZVOEvbFq4hIQFlvAohRCCBLoyhnbbheichx0p3On0KW6rXM4&#10;91ANFDHtPpdup+eVJ8/I1oMrhYFSFnCh3EIIdUpG+jfxZ+j5SXG8ZEb2kAgAJOzpPX5T0V0X92gP&#10;1dHrS3LEkhTT/15OYQUJnOwJeSgzXJQdEtfXVl3ysQ56pVixxdVVV9s2NlruDCCxzqMKT272yS+8&#10;7Hmq9O6NGxsb9T1+Aa+jHxlUR7kO1yHiIzggCBdaW2dhz5qNVSecMTDbgcmWSDTmXeF2Jlq9Vq+J&#10;gaKZSCII+RmgZqAbJOfeNuw6HQJfdvNA7cE4FZKAAWZUXV9KTtKZgXhiBR0dyUN9guRFncReG6lW&#10;bXxCzAV1zvtY7dfpSiHALAgfRf2mbi1JMjYdfOSRh+2hL3wZRHRJgxkyNFMIRh+O30kX89/AgYqY&#10;G5IMew6tBTwI7Uf+g+/o8MDxpcSg3mLVif/oP7wKhJJ+A/jK77xvRhX+F4NLh/zEdVGUq0adLakP&#10;Qkw+ldwuNIQzyFoVAsn8EkHhnCEgRUrUhRDjNzw7ysbOX56zzYbsDrxF6j0CSxj/wnfoos+JLCCL&#10;sGdQ5SGgRoZEGXb3uz/oBIdKqANJSMgO7ahL6P7co3EJ+KQT6EzGQlj4JsPGEaiweh7EatZEiFJh&#10;wyB6yB8vXk5IwngO9Q63RYAYzztM3mHI0cMxco49N3PFp+eUKyV1W1+Iv27LqyuuQpGmx0vKLqiG&#10;5+c2bFWER/vBWSGwwwcPecUgHNQ4hiOwozqifjaIcIeO7sHdc1IH2SutsbHp9aQMqD8QO655EBRi&#10;RK1sSboyIE2dWOqZcSPf5d7bX380nCAwPD91oG5DwvJAaLUpRyI4sDNFPmovta1UvYyOKaIn6Ds9&#10;Q/hXTuWgLKiwLNKJ9HN12w0gfQj1wb+vMqpfNjdVH0m7xcUV+9SnP6t7He9HH1OUlGRFYNoJHwGM&#10;mPKCSzBCFqEtV8tep+ANDOVn0L1LW+qaquFwe/ZiLXSe2Vo7bp0cnH8NgIXfFBz7yHv/taj16cGl&#10;Q2nfzepb1B4q6m2iFCqsLtcFNwMhMTXFdz5XhVy0i2RQl/x93UulcqLfrJ2/MGdX5jZVibzVOmxO&#10;npcESxhCuJsR0uiIPcYYVM+d9MF17t1MlflvmPw3rLMBcZL8N5XDi9mXWla32tqa9YQwPI2zhLn1&#10;aZUVWwvPYEq6fqJQEqLqFSSUbEKkArVkENk7Wh2v153rwQlpjKFrGITwNtDzJIS4bkiCocbgQdX7&#10;SnVJkbnZWVteWrWOVBsGbRkPRLqQJsenbbSE3MNG6Niz56XW6TsgCQ6Q6elpN9axD9xhoPt8A4nM&#10;wqEAqhYzoD00qi7bRhJ0pFJ2CUEejIeNVkfdC4nkYvCZLaGWl5dUHpZvG6rP6t9QbAc/Ds63QXUc&#10;MhHag3MPNJAEc1tH/7g3rAN2DvF6hB75uJgTk57XkcQ73qRqMNp1+DkkKE4oGNSamNPnP/+gnTl7&#10;3lhYlOEKiAUiwwvIAHVgAoGwAMpeVZ1LRbYCDstZ8zzlYkiAQW+nY31xdrUTNX39DS7jx49/5J/N&#10;houvhW+auIBk4mrplSnvi7JT10BCXhA+7oWG5Jg7lRRac9Qf6JXSM942srt4HDxnn684FheVqtaL&#10;07bZiuzxZ8/Yhbm21XoV2zTZY+JwLdWurnw300JC5bIlwurEWRGaDHJ9men4cNNI1BcSyA7xZcR1&#10;0iJKXObYISI0FRhux7Y/7SYrz9aUgYhLP0SyRyAw1kVI4qDIl6wvrhlLstJcmUTekiKuSMgLormk&#10;Vp647OksasggNIB7n7ojWVwi6h6JRh+2l0crqCx9qTRwdtTGpfl570yWYW5uboVAVqWlpXkbr6hn&#10;cbTo7Y898LwTEQAhoxqyHc/Qw+VtTLuIOFB7wxhYx+1DAOnGhEs8cKwZQYlCucS89AyzhGsb9W1C&#10;XFlZ8XOQGGdOUHFVHIowwLdXA/IcJqQ6qiGeOR+r8qLyzQBI6KHK6GrjQIV0W0iPiU/RdUFdo7/U&#10;mpSBmcwQ1jPPPGNf+MJDXhw2wAgqOv3Bt1H5iAmkF/QE+Xmb92x8fFTPoRVBWLjlw5rwOFjcTHCb&#10;LbKTF7vOC4F0nHx3OHt1+JaI69EPvffT+sD9g0uHkUN3JxhcDaCKqJOHQD+p3gMuEO4hoj3KwwtL&#10;KfGG8awkjC5ZBnqj0bdjJ1+0s3MrttiMbLWfsTURyWozaUvthC0JRWsiOPbYanb0HkREODoeRY9+&#10;J3Gu8ijx5x1I2AuE7VNRMM6Jbk5buYQdhdzSn56BICCMhKSWr7KEVJJawZa01INOcpVIz+YLWX2/&#10;I0LY8jp4opOoo5JQyCPgvSO9k2gf5a+8UuLSQw5JghAYpyqVS0Je3OkmNRHbp+apBqEtr4lJhTGv&#10;pfUt+9zTw/U1YieSCSEJhIJdxRicbjtx08isJUmHMGaEpBqGH6F28SxOAzx5TM8gugJ1eYXpH4x1&#10;iYkw5wvnC84GHAYg9DZlgXHDrqd0NLfKNYRhHYf3aAeIi++irrn6pnbOqr1R25gl7Sq51LWs+sgj&#10;1BPqTSW8ugSBgzDs8MhyAHg5L1y8aJ/57J87zmFDYjMz1ADOeQSNvsFOJqHNwVVJ0kzE7GU7cuSw&#10;tz+TJQPhs+R33Z0svM/qz4ubiejK2tCgtce+/NF3P+/nrwHfEnEBUdz9lcGpA1xh5PDdX5OPqhKO&#10;OhD2stOoQQcPnCA0OgAvBXmZN9UXIi/UtuzRky/bpfW2rVrR5iTBFqQirkQlEVfOlkSEdd1rKNW6&#10;KdsU0dW7Sd/DmNTpK/USSoxTBWIQ/xbxCGlJuiLYKp1hYqYISDVgWrzPP1On9FN6T2VMqGOTRREu&#10;IU3qGFztwm4nRjxsrOwEp6PDqay/r8zYRCCturCgCQC7ZWlsEqoaWyo5ATuxBcICKSEmYYbKhP2h&#10;U52z+TaJeVcsQJO0hp4M8OUTl/zon9X39x844MiDVIWJUSdc2rQ5TgkGx+HGPh6kMjAJERWQsJ/x&#10;8TGrsEeZ6sSS1yAaRM2Asu+W3w0rOTFdBUcHv/nwi/5wWLl3OHTnNlCmYR8Dw2tSIDCkGEQWJBmS&#10;BhjWh7o4U1Kb0swDtPFv8mVU3iVJ9fm5eTv57PM2pzaCSaMr5YtlMb+y3kdS0ZbqDzGVQPgBFzmy&#10;TRF2p352lZVyuLRX3qioqMCU4aUFV+gdROhXxd6+GoSvfgtw+eTnV/bfdd+avvITg1uWypbVDomo&#10;tTHvne6q0ZC8aER9hoZyFcIbjetga0HfVNAdxmoEGhORn05LLWm2bUXcuia7w7IFi7N52xTjaMs2&#10;60o6NaUSwcPrsnkYdejofaI8GrreEuevyaCtM5ak/HoRxq0aKa3vsRyAz/dCilHGoLo5gQjh3Buo&#10;FOdkRFfGLVka0/fzIkzqgKobebgSzpeLM8u2st5QRxNbGVz0RI0gS2gAl4aocbpMComFJdLqes6t&#10;+TRclv/8T8+j2tIg2E60oDsXmDgopGbWAONmvY6kZKain1PRaq1lb7nzgJVFxLQvUyHm5xc8Gh7u&#10;7FsQiSCRPGH3DkkpPZMWA5udm/E+YHk3niMkCOcLuMhgL1EMuMKpMw4GpAnPMzWGKAVUNQaGvawq&#10;8zBBZE5oqhrAvSHsPh8ChOPvguxQjxoCZB7mB+h/Nb+3qi+Z4GaACABXO6sNs27iMyef9WEE/11t&#10;zKxs8IkyQ0isJsaydDAevLt8amysakeuOaw+N6uMhBjInN4jmJkIGcK3AAKmn75oiZ7wL457G81k&#10;4xfnnvniMHzlVeFbJi7gyokHjh24851HVeXbBrcsW56Kelsb1tsKhrPQ1o80C4jjqpkah/ECN0zV&#10;2VS632fRDyG7xDgtR+PRIF01cFcIu1rfkPpTt8WVdZ8Lxs760NqmCKihPFeVR01EUpeEaij/za22&#10;rXd6kmYiLtkzEFpbBJVM9S2Xwq5xDigQcvBdUUMgBBGY8sJ2wp0eZ6QSyn7JVqcsyldcsrIwJIPL&#10;6Ogd2YhX5pZEYIs2v7xuna709FzJf2NwHSUT28htIl1DYO5F5HtSfXxgUkjFlBnaBxzyZd7EOel1&#10;VEaQui8kYyllbzedo7Jxn2XX4lTFTfvTl1bsnW+6RrwCN7MISkY5UmVjg8HgvscKMsMYNRAPYLUq&#10;ZqH6rrq7fd1GR8d8cJnZySMjVR9YRqKj8qJK4QCB+RSkphGyxaKiLImGtMEJQnBu6NMBMfg/EYju&#10;BQ0l3OennXMIMDh8gB2nQ4jWHxIXIIKTVgcHIjRN/ak60Z6MEZ6/dEnMQ3ahCP6F51+UeriqOksj&#10;QRJ624JTUvfw9oqpVMRAGiJEbEYCzvft2yuplbLpvVNiPKrvgLAJ/IV4qR9t/PjpTmK5wcIMlCf5&#10;y09+8J9dtQT8q8G3RVzAkdve8aAUj59VW1UHt0Rgk1Fz9ZLwK9gLNCQFQyIE1TCMG9CInPvAnNQW&#10;PUKTh0YPbS2kSomBod4lbEtIsd7YsNn5Nbt4ac4uzS/ZpYVlO7Mwb+cWFm1WyLMszrss3bu2VbNF&#10;cdslEfmyjjhB2mqwbDq2iphQGtkvxGfTc/cjqgw0pj4uwvFfAqFLLcpUJy1VnhQS5/03HIOsUwfj&#10;EK7Z8mrDzl2ctYtXFn2GciZf9Ih3Q70kwoPK8KCuqSdUjXrItAkcBthmPh8NfUd5Ug6cKClxVzoc&#10;gx0VEbUuNAuGtuw0V3O6enZEGJi05Y2mvenm/TY+wlwkHpM6LJUmIFp3YDOxzoTUOql2uLgZ+qAM&#10;c3NzQrD9/KzfWjY2yuzuYOuAlnkROR5FBp8xAVCrUOWYbwbBETiMnQZB+qfpQ+XlxCHCciLSOX28&#10;83u4B3H5c4NjqFf4fTcoG/QBnelE7ddqk7ZsaWXFLl2+Ys8+94KdP3/Bzp4751El4Bw2l29IKCIM&#10;kosZBiNeb9ZzQRXGtrru2mv0vVhtMKX8ZfMWi14uIkQA6gszP3Yeu0AQ2UyUTv2Dy0//+fa472vB&#10;t01cF5/9fPPAG97FSObPD245UqZyxai5fFnVCdKKY+C64qrOz+HSNB6NSHlDo7GClJp5cAVxDeqi&#10;9xgbI6C2K2SD8261e7YivX9WnHdODQVRbYpzbbXaQgohg7qCAcYNcTZ3pWdLVs6JwJCSEJWSrwXv&#10;KE15hl5EfQcmkBIHK49arjpticKIjxW5yx2mIakRDMSkytG35146Z6cuzomQRJBCfGUmvG97yBDL&#10;DrCRGx7BjnqIMCnqhgQhQgEyTenbrJ8BsB4faymCiTgZJiYnrSRCYBEbGBIdnhZSoLYwECshIkFb&#10;dExEQtxzdL/ng90CUqws490LhOE2p15AzRsG0yJtrgg59+7Z51OGmEZBIG+hOAiyFYNgPIy2Idi3&#10;hedM70D4ICJTbpiCD0IOV7cNCYLYIa4dYgm/hSPEFc6DrQYOcB1gKNF0Ww3Pb2r0QTmIpllT38/M&#10;ztqjjx2zx48d94gSVo5KStLAMPOFojMPJBy5sXdxdXRUeBj5UALqIWru5NS4yl9whoK6XC6VfSwQ&#10;KU778M3TixbNb4TSKr9PHvvge3+X828EAYO/TXjsQ+/+jJrgfx9cOmSrB6LinhtVkJ2WIiwKwxoT&#10;lErSWPwOgmNkUglwSvxWSXZRpOfgPnAcPedRFBRVHcI6Fn3c95ImUX7ErFQVAZWsnyr4mhY12Wmk&#10;SIiekp3WaHatpffbvYStb0mdqbfUXkIOEZEoIpREncE33EsmxE0xX0j6uWrj9lEsKZCob1mScKdu&#10;U3fZeQXOBMEFTgmCcPR6k6kSucNUIhEPqmBCREuCu3pgsIgOqYD3jecZ44GzFtTZDEgzzpQTshw8&#10;fNjTyNiosg/ue77VqS30CaECHnj8vF2YW3UkxePIJt3XXnut2lY2hPLt6rkwwI+ahxNgyfMmaHez&#10;XnNiY9o9UskDbSHQAdFPTk5IOpVFcGkLezSHAWrCo1hYxuMAZRO+EkJ77BxVNIrv10hwbETu0Vyv&#10;hCDNUAfRfHmJf8zvYvyu74uLnnr5lD3+5FP6fghxYm5btTIqprTHnTesMsVbMB5C1+hf6l4S42Is&#10;7+Dhg97G1YlR1ZXpJlLChAcoDEyEZIxtXSrkC7OOtJS9k0tn/rln+k3Ad0RcwLEPv/dXhJ1/Mbh0&#10;qBy6K5Gr7pewDWVg6bUQm+XKj9/zwQoBHBnXNqvdqj29IZgoySRIUlqJeVt0QnhAKIsUFNchHCny&#10;uVgiOFAZVVL6OInQJKIniEZoi9gam13ZcVIz45RUR4Jyg20lPPfGhHglz5RH2jK5gtQGqVgiwrje&#10;tn5TKkJP0qMlJNzatFS3bgkRGesOsTeZSJ1Ken0A6krNIVrwIoMNp2tc+iQkFYHOPdkGEK978cRN&#10;aQswjTE9IiEcCfUehEYan5hwd3tDyM1kPgbsG+szPOLq9m/+4VNIM7UhbvW8DyozzIANIj7mRECe&#10;RN0zXsWYUlZIB5fmfZ9S7167YEsxTQP3OF7DcqUshpOROsamC2y/I0xTOZgXxuI2SOOgiXhH+e9D&#10;2H0eiCm0VdBqMBvC0eu7kyCsgCQDQGoBDPSy8Mz5c+ctFm9hXhoTKGEoeDnJj6+gQnOKzMmhbsv2&#10;pl327Jm2vXunZbemdNzrtiSzAqgn7bC0tDgIcO7Yydlsgu14AeHl737pP/+T4J79JuA7Ji5AqsI/&#10;1MGX8B3C2PVvTqSKFS/VUC0Yum1fCa57g3iSRsIwITjExoh9IKxh8mh6z0tEIAQgVi0vFcWlRo/n&#10;E5YtqKGUttQBbSETU1PwbMHfG82EbYrBLi7XbH51zUNlXDEUR+fYZtxEx6RUtmShIgIWAUqVjDub&#10;FrU2lFZ1vWb9xrqIjuneUj8kaXxukM7d2wjCKCEJGLOho5HMXDNJkgQisS49jgk6E4xzD5a4Kl6q&#10;lrgpG9wR/oR0wOgmMTETxMONzzQawrea63P6XMDBM1dWlVb8HCYGQewR8kBcW2IwrIZE+23pO8NN&#10;ESoiKKIyCObFHkV6wsVBQuaIMfZFi1dlW5UlUWlrhgOIBaXMS8sL7qpH+sJUdiD0+atCwApP4ENg&#10;blcnfeYqwgK8mnptU8yAcS0hisoqFicKg+kQtMwEzxURB+ofK5ChGjLDmC2TCF7myN5o8AFWy4LI&#10;sM9YLoF4Ueq2JS3FJfNWbAub6CgO3WSc+o3B+TcFrwtxPfLB955RTSCwbUC6jN/wYwk8aBirwFB6&#10;wUl23wM85lDJB/o8CT2UaCR+QqKhw3vMLZ0iXdq5+8CljjFONDU2DgnXNOvnqRjq+IYTTV+2RpdI&#10;ChEPrnSWyI5F1Hjt3MbTw760tZ7zKAvKG0vF7LUs1Ren7zUt6kiKdTbU0XUdlW+HJZmFnOp5D05W&#10;Nu604dvKk6kPEFhKEgJpQQIBmLqCmoXXqo2txTMiOCTAMIAY22BF6tu4VF/SnukpXysDbsxCMiB3&#10;X21QW7rgjchaHv/+D55wjx6SKqv8x8arloUolDdzqpDQ2JAQMh6/6khZ35Hai1qsOnuImjAbrj46&#10;Om779u6zolTlnAhuamLKnQIgOK77hPJnesiqmEBD0p3vY0ciX0T3gWgorIDj8BwYYqxP+3kFBMLa&#10;eX6bOese311ZW9JvXdWHIYW0b/PLsn81MTyiTnhXjeBqL8MLB/bsseuvuwdOBzEAACshSURBVNb2&#10;i5D2+la3ObVdbEeP3uDtj2rM7GZstlnZccxK4NvPzmQSXSoiEMZ97OGP/JMTfvFNglDh9YHHPvK+&#10;j6o87xlcOiQzBUmweyWYMIAD+GCqikoaAo3ng4c6xpQopd/4WcmJisvwc7gpCeZcX2Lb7zPop+5g&#10;gDSRFPooFUqyJ9jcQWTV67FyD2NdEJLsCJUrypSs0YZ704F4JoObm7Eq9ZQwU1QJgasT07IXE/qW&#10;MaWGKH4RW6InIms3fM3BPtHFApgGBMkku5bsAMaXeq22iBh0kzHeVBmUUItakkyiJndstLeEEKqc&#10;rwSrowcSI22FKMQEzq4uemJ9dTZewLEAIyCYFvyrzZ+PO60wBHJ5cdMefPKcn6N+TshegqsPmVlA&#10;WGzEhNWkzqE2Y5dBJDAIkJNFbOD4lBnX/Ni4bC48jCofHB6HCEyCvsRjSLQGkov5WUMYEgaH3US1&#10;G7j/yqS7MAp/IVwPQG3LJVP4eyofZQZvUKWxMSkPqjXjV2zZi8RmQP3uu+4QER21iYlxY2oN+MT6&#10;mdffcL1n25EGQDtBtD6AP4ClrVQ0Vxvs/B7ZTDbZ+Pt+/i1AaPHXCQjuFSf69cGlQ6Y4FY3f8GbM&#10;KLF0NZDwCK8hhjtqHiWgkeDUTFKDabliJeQh9YQUPeeqUldYqx7VUIKFMSPstIbsJ8a2OiLgpvJR&#10;F/kfKiVrG5YL2BDcIXK8ZCw73e6xdeuUhFNZHSbbTUTH4Ky6SmXA7sHhARFDCDog4aRS4W1ri8AI&#10;n4qam9ZcWLREs2tN4XWP4F1sApUX9cNn2Op5jywXosIpMyoPCcbS2hQyNkDQYOu5C1mvj1bH3YZA&#10;ioBMEBkbJZAWFzacEBkj60pSsFAlK85CN7W5iy69gE89ctqPqKOsdssiN76OoL7r0k7vAww0U06m&#10;fDjS6r4jtNqbevtaFJK8eNPGx8ZdShDgWmawWecgM145VvJlcRvmfA3zhj52iCPg6G5AqgXgJCR8&#10;F96Ffr0DoUx+5sMSZIdW42v6q/KM5w2JC5UbJgCjnJqa8iUMYBpsMM58NEKrDu4/IIZTsitXZtzT&#10;WSoXfeB9ZXVV31Lm6pOLG6WdQvf7H/jCB3716w4Yvxq8rsQFHPvIe94rNeiDg0uH/Oj+aOz6H024&#10;Wqjku5CIc4rE1E6BnNyRoUbcrQKQAIzqtBCePY0BH//hWTWgdDHfuAAygAt5FIUSo/PwQIx2GjoE&#10;uIoTjwrRCmVxqo4Eh9RE8lNZKAdu5gDkr+clfYwoaYJUhThwTE9C7HZt1dqb65JkHdVHUkZ2DTuO&#10;8C4OATqdjkYyYNvg1ePeUIIwztJiZqigMj7iWy2x1xYD0IcPXyvVlggJ2T7iytcdvs4T25BidNOG&#10;SAq4NFhKW26tXY7bInjgkojw//ujJ1XdSMhTtuuuvc4Jy1uVMTcR8sa6pKoIi214sFtQtZm2gUpe&#10;KpTEiIpSK8MAKvYi6hUExrgXiEmQMOpVLp/1AN+LFy869ye0KqzkhC01JAodvMsCwaE2I/V2iE8g&#10;olLfDynTAVwYEhZH2pJFbOhbVH7G1nxgXs/xTdodG3F8fNzLHNqaSA527czbxNikTU/tseukIuIl&#10;zGZTdustt7gzZGlhRVoCanvLLm3kolo3DHGI2Gb7if6/4fxbhdeduIDHP/K+v6tSfWZw6VCavi6q&#10;XnN3oottBEJKJfOB5aHEUMLLRYMGAqPhQ+MLJcWhcWCII0nieaMJoVisRt9RYjgYKdG3Riuktoyz&#10;nOyUbk/EJ+nCLpa1Vda7QONLDZwZEDPOfoQqBK5vIU0Z8EXNkm3FMYK4epvu2EihFjZrIizp5S3W&#10;eSf6QVJEnY7jRD3pyE6pKRqaJMRFAoNIOAWIUk8Td6iHUInZBJ2OxZnBAO41uNGFLBSng/2ltG/P&#10;fkdoCMuRTe1IItt+K7bFsyehHn2DCX0X7MVzS2IuCbvttttEmEhpCByEheBbHpjKgqCECuE44ZrN&#10;4fAmUhe3I728eHSTbm8xTFAql1XGvDsQmA9H3ZACy7IPmZZCRAfR96iMqO/BM0wrh+4anO6GWG1y&#10;FWHthuFAMJEn1BuigvGgNvswgJhMiMVk4mjW60Y9iZck6gKmMlYds1wxa4ePHLLLVy77sgG33Hqr&#10;58eCqOfOn3VpvLzZiWY7e4Z0oQ/3funxD/1yWE30W4QgCr4LcPiN9/1J3IvuU9/sG9yy3MhUlEzn&#10;ovrSFfzkdJvuhhAVzulI/hxbBkTGbxBXSpyKPbR8op1+xhPHkUVEcbMOZzbvHytLcsm2UoPzXobV&#10;ckVcBXE7jz4oqGNyqIFSH/RONss4m17Uy6wlmJQ9wWpQElEWS0JFsqusrzTAiqQQpoM6JfWs1ors&#10;mdMz9rIkRZzIuc1E+Zk8yrwEJDHOBSJWmOnKQC11gonAaZnVy9rxbFWD7QDi4jVlDGrv/v0+Kxlb&#10;6NxZdmW8ZJeFBKdPnxLiMzwgxBfDIMobYoZYe0K+XHksSucKHhZ1fnbN3nzHPg9jImIcBwaqHsRA&#10;OVBfGcthLA4EJWCVvJg5QAArbnxc8sMN30LUA9EpYZk2HDAMUBPEC0JXRHxhNWH6DiklrUP9FfLU&#10;93QNM+P3XUCk+2sSlju8lBHfRG3DJkQ9hRmcO3fR1tY2PO4Ru2tL/UX0S0G21c233OzSVXqS1MSU&#10;26t33323cozt8uVZ2VzX2DXXXCumcMWeeuppJ1SY9sXmnkQ7Dh5CSa3T3Xb8vtnnPxdUjG8RvmvE&#10;denpz7UPveG+B4Vb/4PacmRw23KVySiZLUSbCxdcwRb+C4ZEBQK/AlAf1FFwIlyqRAcQSuSdpj8f&#10;gFbn8zpIvKdaMjw8FalDvTbrXxSFjKIVIWRFujUrAzMbljXqkuKISfUr9h+RD4xBoUIK20QUEjkQ&#10;l6QSSBKGAdQBqFWy8XBirLUS9pXnz9uZxTUfxCYYloIwhgVyUx8f8FUXc47awm3UT5eaus0gQVvq&#10;J+oeC8TgRmAHQ9TY/funfGxrbm5e3zbbFHFs1RqWkjSm2WgzmAqePVQyvtioLcblicPCE5bfbkkK&#10;te3mQyM2OzMju2Le7SyXosJ0yoh9B8IHAmOWgJR1MYmx0RHfVA7Jh4aRl+rEkRWmsN8gFhgEkRkM&#10;LKMaIoGnpib1PioZbRYIknFM/RjKqx+GBEadlDwg97WAvmZ8q6G6rK6vWFWqKfYpc8vmFhfEVDq+&#10;DADrfFQqRUmmg7ZnL+VOuspLOVm6bnrPlE1IXaQPGNu65sgRb4+HH/6KH0ulsi20RqPV3qhjpBqH&#10;DcPe9cTH3nfRr78N+K4RF3DpxAOr++6475fV6Q3VcRD4JqkDd82POIF5sCwEoj+4jLrcn3Hc5Kjk&#10;nSCsS4vDM7aF6xi9HYlFL9KAcHA6IhIH3ahvSW3IqFFzFlZ4TTrhFXQProZ6NDUm20scutvWs1Ip&#10;0oXhZEE+JE4txImk4hCIyzgKvm1KiETDwcF0lvlG3x5+7qydWWlZN0m0Q96RUQXRNySxGAvSO54v&#10;lQGTQGr9USe38fS5Vq/lKq9HSWArCoHDHr49m5isyD4Q8UkdXFleCuoPmTHOpbwZ9IUY8DBCwjgU&#10;iPwoVqf8k1cWa3Z4HGJsezQFBIUnkHo5I9FTPnjtoNbW9Ui1bNXqiLSD4OqmDX3iotoFIkFFZElu&#10;hhTIhw0L1tZXfXCZuWh4GMkbQiLaw4dWtgkKEvOieXN8fcJC6hPh3vexLcqeKxRdavripWI0OLVg&#10;rjg3mPDYUp9BeLSTR/gLN+688w4fUMebyUD41OSUt9NffO5zdv7cWUlnFkxP2WzvIL7mwdfjXz/2&#10;4fd9bHDxbcF3lbiA/bfd94D67MOJRPwuNWdYQUWQKVajTGksWp8/H9OIjoSuSgQExFvmtgtSS3/J&#10;jDpKhAUSYiN0ZTN559H5IppNERzREmxYJ5xUpwvVlE8hX3JEAAm6feni3VgcTly4K5tHX2W1Wn1R&#10;31KXI1n0DuqVE5fKibSSuAJrPT/UPRVSBJG0M0sN+/LzF22pQ5RIwdUkiLi7xfQWqbTqQNZyJCMs&#10;Owa66VRi45A4SFYfD4sT7pyAkRBTyDgXUx0Yt6nXW+5KRz1rqxjriyueh0qiUisfovElebGPQEIQ&#10;t93YEHFNRqlMLmKBzOfOr9vth8U8VDZWXsImwlaDi0NoMCaxJ68X/QDNQ1gMJBeVwqpNYXFXZ2Qw&#10;NCdI4gu3PEYPqUVkA2uMTEyMuU0WnlX/oC3oeQhpSGQUX0eq/KoAIQ0DwGEyK0vLVqowNyvtHkMY&#10;RV04gJcQ1Xmc0DBli/TFJhsZrVp1pGi333GHOziWlldsfm7BN0bHsfHnf/FnduzYMdcYaJPL/esS&#10;XcsFSo/tYhznf/7Ks5/5ttTBIXzXiWvm2QfmSIfe8OOfFnK9VS07PfjJMoVKlB8ZF4Fdihmz8s4L&#10;1XOxDoisHGFA7FQ6cvsE23e4AAteNyYtoi7S6WzQgPfPOZ571LZcTQEB2Yc4n0vbuDhzQRiUFkJm&#10;QSw4pPLDwvPhAKmLfi5EQ3FzyQXiisAiISvRCTUh9ZmlTXtEauGyiMsYP1Mxu4x7iQ8mpJoK3XUv&#10;jOsNe43kKCzEgTh8SQL9cQ/EoP5MAWEqPV6smgiB+VMY4HkhvG+kIO5Mq4R8mU2bckkO0xl+p7E6&#10;H5cnD6hJUj5Yrqzt9iNV/w5tRxwhm5NjgxGR4e2u4rm9JcmEY2LP9KQPIkeyYUP7qk9gLk5cYnl6&#10;iT4g8oNZw4RBsVAqUfIgNERBLGlQDQfEJS7rNtawo18DXMJCXHosrGO45Soy9a1LiiG9FleWnbhx&#10;eGCTcU4Uy8WLF+y2226xH/uxt4u5Fnzj82dPftVuuOF6O3DgoD340EP2ofvvF15gT6ZtM30o0YjG&#10;vUD67no/Gb/j8Q//k8tekO8AvuvENQRUxP23ve0P1bJ/VQ10cHBbql45Ko1PRY3VhZjViOgAEpKL&#10;hkRIg4T0PLv84w3ywUs4tToVYxvkwtUKUqA24pDAWYHaVZOxvUWEc5bpEimbQOUpZy0nZMxJIuX1&#10;Do4HvFowUvDH7SsknzotFrH5NqtKiY4IRUTeEHeuiXhenF23x56bs80+S0hnvIMZoASBXRKCrRAQ&#10;FfWzoPb67147aoUUAoeCWsyZbx0kBKaezBgGYeD8Gwz0Sv2LW7ovgmcbXfLxOWACjPIhUJ9kLFtp&#10;ZMI/P7+u59VWB0ZR72A2BOWqLsoTFcrHuPhTtfNF3xHfpT8Brh60i2onxkX5mI0d+kmsT/eJngfZ&#10;cWaw1gbhUGOyjVBzVQn/LuqhCExmdtxHTfxGMHRkdCSu2bN5UoTF/CtWE8aBwnQT9lVGK2FoYETS&#10;nYgS2uqtb3ur3XnXnfbSSy/an/3pZ5xp3XnnnT615otfeMg+/ok/cI816mE7tzeqp4+gIg2+bL/9&#10;+Iff9yGzXx1cfvvwPSMu4MpXH6zv+ZGf+d1Eu/1G9U0YIhekMsVoZPqaRKuxbp2tDe84wp7ofFcN&#10;HXA8sN4CRQ7IC3cHIbBz9M/VhUkZ1EQ9gFzYSag/TdzqUs9Q2w6JG49IZcn3O1bQJ1iUJqGOZBoK&#10;015cSvmSNzBXVMGQEpJWEBylwom/Lolz4vycnTi3oqcr7qHs6gyJpKL5NH8A4gkQkHcIQlUnDNQ5&#10;5n256qs/CMTDusQYKAlLhjPbFuQVlqiMqhNOFS/L4A8pou8xIZLr8B2prptrliuPRulsGLOZXeva&#10;4YmCHZiu+neJcqhtbjhjwjHAmGC1is1UttHKiLcd43pM/WfcizZHTdcntpM7lpwRSMWWVoGuQVAt&#10;+zJPT+8xwql4J5lMx5mM5Lm3i0pJXq8C5DMEJCyLzlCv6T3TPjzAevFMwWHgmHqOVsd8F/8bb7rR&#10;brzxerv5llt8j+VP/vEn7bFHjtnk5KTu3+gS6+SJZ+2Tf/hH+kZfKm/RcpU9Vs/fKooPOKb8nuoW&#10;qj8ze/yNcLnvGL6nxAXMHv9058qzD3zkwJ3vuF2NfMvgtjh10spTR9TmUdTcWPD6OuEwFqY+Q80j&#10;jhBUZVETZqw6p1bH4X6FFpEcWREOtgcR50RpoJy59NGRhThH9OykpF9Jv2X1XAp1VO/S13EEUZGQ&#10;WCCREvPMULdg6Xxcz+HkX2i27YkXL9ipGeZgVV3mMJgMtw8eNpGOMqUOoFE420EcFxH6AeYxvMsR&#10;idQjsl+/p2Vn+Zoc+r6oyVU4uDBbDTGYADhx6XtIIx9UHtwDINh2bS0ujO8X7UnCKKszi227cX/R&#10;9k7gYQsD0QSssmsiKuyB/fuEsCzCWXGnEN+kHoxpZSQlyNqZGSfKjzEwmBZeWxa+wblCYhImv0OY&#10;7XY7FuH16bNhI7qK6cdAaNtJf+wgowtfeery5Yu2d89eX7sdzytEuymGwExrbKvJiXEfaCfUbEUS&#10;7g//6I/tP/2n37Y9U3vd9X6XJBjTUJ544kn7rd/6j06gi8uLVp3Ya93xe5NMYRoAq/f9xBP/+R/P&#10;D66/Y/ieE9cQLp/83MdFYEfUincNbjnkR6aiXGks2lw6LyYWJBd4CAGwHSvHsMgjKgfIGFtFOj6D&#10;jHBQpBmeM9/+JcWYjEhB77FUsXrNWhvrNiZdeyQrFVJqH8+AGE5IkIieZVUnhqV9bhnI4ISl39Xh&#10;EEhLhZipt+wrJ8/a2SUReLLiJOlErGfh8IEpqLAiYACkCWpf+BTPOJfWI+G3QHwgWBcbQvaKT70B&#10;ISmfvsnqSyxEOpSGARX111NdJTWIXuDa89EfdhnqbLO2bMWxfdLiVCO9OrPStjfeUPU82aicKHDU&#10;Q8pzxx23i6gS7kCZmpoQhy94wDARI2gEqIK0M+WkL3Sqr4iZOOGEa+wvJMPluRmCh1XJfp/308zD&#10;UxMEVRg7CQkcjsPktjLSW+ofyxDQ5gckmVhhS5+zvtTEuuw61penvMzluuKbpi/4cW5u1lXSe+99&#10;k914w00+9f8rj3zFPva77KMf2dzCvIixYNXr70tYpkqWlKYldfWnH/vwP32U69cLvm/EBYjA/vjg&#10;Xe9sqNL3DW45pPPlaKu2aMlcKWo3130GL40OUeHocPtAyM56GMyF6qojWPwR7h2rE5zri0ikRYpW&#10;+pbVO0TKj8omSEoyNDaWbHKk4o4Nl0jq8SipLhdR+dR83lOTE7TLbyhtMhTc2MeZwvyeM0tt+8Kz&#10;swR46h1JGFCGOEHZYtCM77aZCWM8eM1Y55CehOODlE4EA6kFqgEeLiSIiWXkuQ7OANVRzAJHSWcL&#10;JwjPkBNEBKKGXIn2QKIxbhYIa5CnzlEz+2Iyxeq0IxMRLOcWGnbzwbIzobn5OdmvrLG+ZW/8K3f7&#10;7FyQmWXamLHL5MKKbJrg8Qv5InGG0gdC4zjsHwgC+7fT7vSvzM6IJ0bulWPOFAvwoFmwnzPbqnp4&#10;mL49TEhqvMULIhZWmbrxhuudmGEyEJ0EuKRty1Zl17nXVN+CAbA9KwyBZ9/+9rfrt9hOnDxhz5w4&#10;YY888qi/S3jX5PQ+u/ZNP5Xo5/Z5WwSI/uWxD7/vqv0QXg/4vhIXcPnE5x7Zf/t9j6rLfkzttD3Y&#10;XJ68JiIxdtXfWnOuRud6B+sPHxyLjHq0uxoZ1cRVH+wVXUNYLCfCRuWsU4Hq2Gpu2gTjNyKF2uqS&#10;FdXZRRGuRJoLB18nXpe47X3+GMgu4vP5Xo5AuhSxbbZje0Hq4LGXFm21kwvR9hCgngUxQDzWzGND&#10;bB/kDtSE3ujERbQJmt5ugAsPe5s8oA1c2NSri5qoe3gDkUrkwbM7SZJGkqsr4kI68quqsw280aqv&#10;4VBwrYB7ta2+rW727Ia9OSdmVoYi/Imo93vu+St6IrjqcVPjDcQdD5FxD+AbvpwaTEdt48SGtOZc&#10;91PJVL9cKqAEhMgKlZ3+oT1oSvEgPa/+U1vDhJhqQxvUmw3bkJ2Firf/4EF3qNCu5IsNRrMxYL4h&#10;qcY3GYdjNxiXqCoTkf5PPnncnv3q8/bkE0/LPqu7FMVGZdjhwB3vSlj5Gm8Dhzj63fx19V86/8Uv&#10;BnXgdYTvO3EBssHOHLj1rR+LE8mbVOubBrcd8iN7fcC501xV4zE9QjwZpFdj48FiQRiIgZ1psXNi&#10;6es0pPBaRJUQxy24bt5tN2wMwhLR7BmVvbG6LBZet5FiwXI4SWKpj1Lr0iy7xngYGOA6j44DCQOh&#10;wS03tiI7cWHVnn551WpRQWqciE8dC/K71xH1Ve/S8WwJ6qJMOTixOcElnWCCFNoB6hXG/Pi0tBbZ&#10;A3jIOg1mLLsi5QQPooEdwwRaMcgMcRH5TT6udpLn4H8YyJZs2UJ5LEoNHByr9a4t1WK77bDaY6vh&#10;S1arAHb3G++SjVVw2wqmRvAvqjZtgXQInkzPwsvp5XF10aW2eFFCamAI6WJAmfuzs3O2ssIkRtVf&#10;BEmgs4rtfcdwCmpws71lC3Pztl5b8+Dl6ampUMEBuOooJsM6IGy9hHTMimlCPDhcLly4YI9KSr3w&#10;wot+PiM1EUdQsVBWX2Rs6o6fjDITN2zzHdXh+W6r9zce/Q///BsuNvPtwA8EcQF4Eq+cfOBjB+68&#10;D9b418LdACnc9VM3qg/F6epCgAFyMZ3De1MNzm/MCI6Y3CgCQq3LSUJUpQoWJKFEdRZLqhG+VBHS&#10;j4uoGrVV67caUg8rUlO2LC87LIoYa1K+ys+nngCcCz+JbO+zFkc7YU+dW7avXtm0upWF8iwWg1oo&#10;hEHi6XnhkKQJGwzAlfWevs+QgYc+iUCH86UC8nv2nuDwICXTa1hQFORFcvAr5AgSh9rvAMSFytWR&#10;5CUkye8hLfUOX0DOuz0pAmuszcSF6l6P8eS5DUmwDdHN3TdN27Mnn3HivO3Wm21UDIi1C106SCXj&#10;YSQbg8RsZki0BmVziev19ST+yAZNYQ0OJlMSTV8pld0hEZbEXnLnA+514hkZs1tf27D5xTkfGGaM&#10;7PCha2x8Yswl1jB/gMVmUCkhrla7iSS2MsHEhZKrfQ89+JB99s8fkNSTpNS75EXZiakcv/ntifzU&#10;0R3CMruU7dt/+9jvvW9mcOt1hx8Y4hrC5ZMPPHTornc9J6T7m4Nb25AuTkSZykTUJzq6jXsdpBHq&#10;oIir0X3lVjpZCChWaBnZE1kRDGsksIcW0e1pccqSVMGy7LO8JAx5MZDM1HmCeBMJISGICeIo0a0u&#10;A5AoIgjCZOZlJT76/KydWW7aVlTydTlwZkDUQ8JKR0SOiLB0TZxikCbKTEd2hkHBGxIXv+0GNsqG&#10;Iysz/w2uDgRCDKTFOWfhShJFdYSwSJTB7bztd5CrgK5U/4YkWHn0gDS64IRYa0iZjPK2r8zCNYt2&#10;8MBBX9yGfBjIxpYlMfGSUCiGQ3YkVshZh77uUUuphHxfJCaJzpAEzoyJ8Qnbe/CAb3MEkUGoSBUW&#10;88SGwhvJONShQwd8eYIhDPOnj0MoVLANmXnO2Nno6ISIPeXhUF/8wpfspZfO+DUSNgyORzZ9248n&#10;SgduDxkJVMim9Ih3PPLR93zd5ai/U/iBIy7g0om/eP7AHfcRwvySsOIqNTGRKkTZ6sEomcpGncaq&#10;MCdEHHSbhPYQSRA63Qd9QSyISSpOpSgCk2SBX+dEBHkhX0FExe/MgyIuDbUwg7EG6otAJaQca+hf&#10;ojOw5dpx2q6sde1Lz16y8+t6N1kQcUEESDvsHcaPhFSSjqiIOFT8fX3TVT71LOM2kIbugu6U0u+T&#10;2A+MGbMgCLFwOCnCM/6U/lAbOedtEbL+AGyudp2tfSAu3YPJ6DnxD8HwHQoie68b2+bSFUmwPaKv&#10;4Ipe3GhbMzVpycaMTU2M2LXXXeu2kBqCz7qtherJPQgLcMRXFXTYjhGkDi5duVRTwuhQ37C18kL4&#10;SnnEl3K79trr7MihI5JSh+3Q4UO2d9+Uj1m53ax2Ir+QT/hWkGKS+OoDiIvxRPYTK0hlRUVdWFiw&#10;z3/+Sx7ihJrp7dw123f3TyUqB24NhQPieKadsduOf/A9YUbpdxFCyX8A4bGPvPenSDr9e2qQuXB3&#10;BzKjR6Lq9W9Ppov7I6ZtAHBE1C2Pl0vAvXLuIbp8ZU6SKW15cVAnnVZbCN70gE+wg8X812TQE3nR&#10;8/URQRrQX9xSv5Gc4OhcceKlzS3bYExJrcdTYJdLCicyIaL+AMrlxjiIrm+h8pFQ74AhyYCA2CFD&#10;ohw6ZwBXBQd/gTyG5xAMv4bfHSG5TwH4Td8dEiwEloxFhmIMss70YQi3awunnuh1W2GCJbDaiG1j&#10;9C12YZE1PEKbytQThHrhzQwTHSEgJHSir3JLYgVHhj85ONL+BBUTMeMahRI/QSvZPOpi3kqVvJVH&#10;WAQnL1s3TMx8LcCGDPUOBMwMBKQTZaJ7COW6cuWSP0O4WJQdia5/6y8kyntZ5m8A/Xgl7iV+8mn2&#10;m/sewA8scQ3hsQ+/9wOdVnxUp78Z7uwAi3eWDt2dmLj97YnC9DVRrx2iDkgE4fbFpXPibOsbDbtw&#10;8YpVy+PqkLyvFcgUBWLeCDXyfX+b7N4vfV4Elkjl1A+OUgEhhKyQAhfs1zy71rBNccW+L+mGxALR&#10;eY5HeEtKh77PFHz/gSQE9DAgJWQKSwv4SktKHnmOGsnMbBGi57SDEjoNf0MIJDk8g7wDRFk9BRJS&#10;aMHwKfEJJRxBLIAjJOc7/aS1NtZs5cVHet1mbfCk7Fg9d2Jp3P70kfNiBOQzzA9vnRjMoGEkvHpi&#10;CuIr218P3+ZscI/ZCMxPGyZi+bDVggcVmy3YbV5QvbLznueio18OrgOq4thxhiEqDStTMXYXy4Zb&#10;tXXGAUX8lf03R0ff+fcTedmW/pJAJ2txMvG2Yx97z2tuVvd6ww88cQHHP/FP10Vk/1CtfJ864snB&#10;7W1I5yeikcP3JMZvfwcjUY5uzEpm+WbRi+yJpL189pLNrm9YplS1fLkqaZOytox3piAwhoIUUE87&#10;oRFJ7t2J1NHRkZMOFjLUW7HUQtkMHfLFbQKHF6WBIQMkQDahbuHFgtCdXXtOAYgJJBoeQsPgRmol&#10;MiI4HCpILOXj39O/IJnC21clx3E0r1BjYZx7S5mr5p5OB7AW4PvYjy5t/Iq5bFFvy7rrlyxx9k96&#10;E/mwLRGAtPqTR6/Yb3/6OWkBvBPiCiV1hdf9vvJXYw2/sRtCuXnWpTXHQV2G9UGVYz3B3a8Pg3q/&#10;Fq6+56wESaXE44xtUZ+tRtOef/5FH0Tf/4Yfj67/az+fSLLQ0A68kOon3nzsQ987wgKC7vFDApdP&#10;PHD28skH/uOBu96BW+4dg9vbkEwXZEhNJ6x00H0a1hUn00HdbJsyoFkjfGJs3MoY/42albPqaDyD&#10;3aYwqqPfRHS9liSJVDQnGkkkZcQeAOzz1RW3n22k7MnTy3ZmvmtNqX9MA0EtRNQF9OWUeUcFDx/q&#10;iJMKAxzP3aMm4skUC8YyZ6iBIJUb63qHh+DqLnmF0G5LKhGHCEBouxEuICTf1DuSCFyz8i0I58xC&#10;//ME5eI5LyEIbx1LJ5qWjTctl+rYnW98S9TNTiQ2W3pPjw6/cGmhZl8+ecXGRrJ2aLrcFy8gol35&#10;B4lDIw+JgmNIfhW+yMU2yQZ45fO7B6JfmXYDV7jiGWh2TyE2XI59yGQvLizZH372K1a97b9Ljh26&#10;7eoXzT4bdzN/45H7f+n84Pp7Bj9UxDWEyyc+9+UDd77z4/1YilBkOD62gZ0qPeWmoji3h943ojyI&#10;pl5YWrOiOmSkJHVCRFRU7QvpyPISLv3Olk1PjIqICDvqWwoZCJeUlGGQFbul1UvZ+bW+PX5m1c6s&#10;4vFL+oIyHiWuP0fiAXYS/+gRGnB95eMeP8cjZkEXfJ6ZDxBTaIiLfPQHwYG4GPJu40lNHWILvwc0&#10;CzBEQP+yysC7rcHMAogryHBICqIZXKluibgtptK2ytTBaPSWdyWXov0R+5uRNTlC54Oshcg9e+KF&#10;eTt1aS26+chEXMwNVNvhA4LdxLD7yN/2+asm7x6e8Od2A3d2P0vtYTQNqfTr62thHpbUzIXVLfvo&#10;A6cSy8l9iXRuez7uEH6jkx/5xSc++I+uWrD2ewU/lMQFXD75uaUrJx/41OE73vm7QqO02v+Ng592&#10;AJsoPS5sPpKIM6WoLQTfWlu0qozpiUrBWHdwWjZZoZyzSMRVzEmVE/KwBmDBp7ZAXGkRBlNOZDT3&#10;0vbS/JY9fnbRrmxK5eQ3MBFiEFEFcalLFYYVljC4sau2cJG3GJfB9U1oEJMbA7LgWoa4sMqddByR&#10;1DGuHiJU8UDyC+iFNNoBnoXg/A1lw8RRj57n+8rfhwZ4LjysusRWrE5EowduTIxd95ZEZvw6CeQc&#10;v14FFEF1byr/wUCfORJ/9tgFp8Bbrhl3piG098yHZR4C1574kfINr3c9t0NYwNXvA9wJeYRzmA/r&#10;hNS3GsY+zdjKn31yNvoPf/xckkVleGcX9OJ+9Ass9Td7/NNXN9r3EH5oiWsIl05+bllE9un9t913&#10;v/oLZLgn/LIL1EnJXDXKT1wbdUsHEoubbSul+jZZSFlJCJmDEze3rCR1caRcFJ8n/EmvSRr0xOlZ&#10;w4ENFNZaKTt5ed2emdmwxS02Q2ccC7ULA1snSK3wQT/1eWUZEatUNdYdD5ENsTtSkCQs+NnCrSyV&#10;EncyhKSMBp5DlUk0xTr3LnE8QWQQsg5K26hH/VR1pp5ArAygSov1n5B+2ULVylPXRpPX3Z0c2XN9&#10;lCmMCm8DI3gV+E0xkp8vF6u/2uq0b1fWNw7uKy+z584tR5959FyCfb/2TUoCiyENieaVBAQMftlO&#10;u4mK8g9Vy1dLuwHiwiM4L+3jwZML0Qf/4kLyxJllj1C7CmJ7It2L/voj97/ngcGd7xtcXYP/AuDe&#10;v/Pr/5ajWv0f+Y2vA5OJpfhHRjvxWyvNOLF5zg7vGbVpIUwcift3RQyphOwqpj/Ag0p2diWyz5y4&#10;Yp96bsHONXOyb0Qk/bYlfWwJ5BeiCMkhFgiTDRjyoyXlI8JpNUSwYdDWpM4gajqNhq9VCILgPUR9&#10;w9GBB9EnMyofoheG3RRsLuWt54NRv9N9mShjiWzS2LStEzOnLGPFiemoOr4/KozsDlJ9dRCx/zvZ&#10;eP/3k/e//+zglsO9f/tf/bRq9hvK8PDg1jYwMH/vbfvin/pvru8fPTwxuLsDlBF1OtiTXwsU6pVE&#10;9ErgXfJhHfxPfvHFxGPPzUWsT/k1oKbS/+/vFE7/9vHf+q0QpvJ9hm/Y6D+s8CN/99eOWC/xi0LB&#10;v6VKXju4/ZpwML0S31Sq29sOdERw6zFLqmULeWsl6CfGhbJ2aq5rf/TURfvsqSWba49aN2btddaS&#10;ZxVemlJEKJEhYaH7SC5ppKWi5QpZIf2WDSMiJM6sLdXGw6LakowgkL+BaseeXtlAXLq1vgrOhG76&#10;usQlFTRfmYgS+WqUK1csVwoR8F8PlM1ZEc7HxB1++7EPvP81Df6f+ZlfyVzMFf43yZP3D259DRya&#10;Ltub7zgQ33hgIr7n1j1eme+UuJ4/vxwdf3k2OnlqIXr+wsrg7teCvvNb3V7ynx3/2LuXBrd+IOAb&#10;dsB/CfCjf/tf/YQw6ef6ifjnhCDfUBVm66I7y4vx3aPN+K6pmh0t1+NeXFJnt+zjx8/aQ2fWbCk9&#10;YZ02kQBNIbskl/7YJE6yx9jYAZAWaEWpmcyOXllfCbv6C0ZGx2xxbmag8olI9I6/rz8GoDNFAnbD&#10;Mm0bK+sQgcMriYs1CvPlScuNSOWt7EWXCg9+HdD3eol+dL/st4899tF/etXCrd8I7vl7v3Ew2e39&#10;e53+9+HOqwPTZG7YPxr/lZun7eZDk4geO7CnFI+Vr3KPq3aBuFY2GnZxnl2tzV68sBg99eKCnZ5d&#10;jVqDsK/XArXBF9TI//h77WL/ZuG/CuIawpv/5/+r3G8nfk5I+nPq1KuCg78eVFJdO1iox/le3a7M&#10;zMfnF1dso2txfYPFUURY/S5YAg4J8SW5cHDIbmLh0lwxbwfYYT8d2YULYQm8cqlqy4vzvqcvwba4&#10;tnH+Q2g+oJxWkv2H4baxsmb5sSCFkpmiZfKlKJ3LWjo/FrHG+zcLQsQvJRKJ+xOp/v1f+Z337Ywa&#10;fxtwzy/8n7cmu8m/r8r+gjBoe5rQNwuHpyt+vDD/bTjx4riuvvuDfqL3/x774PuPD+7+QMJ/VcS1&#10;G94sBOn1Ej8n/P0JNcJV7vxvFnAWdLbW4s5WwzrNmvW7nRgvoa+fqN+ZoJmByErpuDpS8jXyHJIZ&#10;n3LRk6hD2kEkqIxENKQSrKGYizL5nCXSbP1TES69pvPh64Jo/SlJuc8mk6n7v/LBX3pucPt1g7f8&#10;3K+NdpPJvyv79h/IZrsqBvT1BjGu+SiK/206zvzOlz/yv84Obv9Aw3+1xLUb7v3F/2c6brbfnoji&#10;twkh3yb9anvxnB8mkOQ7rQ59SJbOg5ZNP3Tst/+X1209iG8Eb/6f/vVbelHvnTp9kyTuT4a73xmo&#10;Pg9LIfi89ZLHHvvou78lFfYHAf6SuF4F3vR3/o8bk/3022InthhiY6v3HzhQ2RbUgQ+Kqz8kQ/Gh&#10;Yx9476nBT99XuOVnfiUzkq28MY66b9MlBIfazL4ZP6ryvlIMM8B3XCqmbzAWx9GTYnB/0ivUjx//&#10;rV9t+BM/pPCXxPVNAJ7HqJe+qR/3j4qTov4cFaLcpPPtTSa+y/DQ4PiivvtSIkq8GCc7L309D99f&#10;wvcf/pK4vgPA5minUkcTcXxTHMfXqjXLatByX0dx44rsnTJJvJrZf+WuEu+lzHAoyEizmkyumt7Z&#10;6Cesloh17b9FG7p3rh9FL2W63Rcfvv/9q7z3l/DDBGb/P/Mb+BuM8f64AAAAAElFTkSuQmCC"/>
  <p:tag name="ISPRING_PRESENTERDATA_1" val="S2VsbHkgTWFydGluICYgTmljaG9sZSBTY290dA==|Q291cnNlIE5hcnJhdG9ycw==||aHR0cDovL2h0dHBzOi8vbWFuYWdlbWVudHN0dWR5Z3VpZGUuY29tL3BvcnRhbC9jb3Vyc2Vz|ezQyRDM5QTUwLUU4MzUtNDdEMC05NTE1LTFERjE2RUY0MERBOH0=||SVNQUklOR19QUkVTRU5URVJfUEhPVE9fMQ==|MA==|||"/>
  <p:tag name="ISPRING_PRESENTER_PHOTO_2" val="png|iVBORw0KGgoAAAANSUhEUgAAANcAAADDCAYAAAAROoQ4AAAAAXNSR0IArs4c6QAAAARnQU1BAACx&#10;jwv8YQUAAAAJcEhZcwAADsMAAA7DAcdvqGQAAP+lSURBVHhe7P0HgGXZWd+Lfifnyqmrq3OcnDVJ&#10;SKOZUUJkkAxCGmEb8LUNxjwDDtfG137XNgieM7bxIxsLkxzI0ihP0ARN7p7Oubq7cq6Tw/3/vrVP&#10;dfXMKM8I8Z5X9eq9zw4rfv8vrbBj9r/DVx3e/P5/0V9PJg/GO50DHbNdZp0eNWipHbNSvG0lXeuJ&#10;daxkcUVdbyryXtJsVYdVa9tqJxaixWwl3tE513WMxWKn27HYsXSzefTRj/z9Rd77Rgy3fejDe9Kd&#10;9o+2O7H3xSy2Jbr8OodOuROL/3bcYv/uc7/xE89FF7/hw/8G15cR7vqBf7Ez1kodaHfaB2MxO6BL&#10;BzsdO6Dz8fDEGxuU1yXldUynR3V+LB6LH+0kGsee+LW/fzY88fUNt/3wL6ayleW3NzvtH4vF4u+I&#10;Ln9dQqfT+aza4t/M9eX++OS/+1u16PI3ZPjf4HqNcOcPfHifNTtvUye+TZLkfnHkkejWN1r4bf6L&#10;dWKfasUbn3rqN/7Bcb/6BoX3vvd3Ehcy536sY+2/Kcm6O7r8BcPWwYJdv3uwU8imLJGI2zXbBzqp&#10;eMrvxeKSQ2pgKPDY5Fys3mz79c8fuRw7eXHJz79YEMhOxyz+C9tqO/7N7/7u+1rR5W+o8L/BpXDn&#10;D/7rUas13haz9v0Ck46xvdGtv1ChY52T6tBPSUX7VCyb/uSTv/S3p6NbX3N40wd/Tkym9R9F0Puj&#10;S68K2waznZ1beuzmfaOdu64d7xTyeUumUk5kbYlcSsg/D055amkB7Mp9v2LNVtsOnZqNPXH0Yuzs&#10;5LIdOjf7hem0Y+eF3B994tf/zh9EV75hwhcu9P+Ph3s/9C+va7Wa75e98y41wq3R5a8oxGVQ5bPl&#10;Tj5Tt3yibslsrJOUsZVIhJhMdCwRb1kqaZ2UzmOxJhzXWq24tWSANVsWa7Q5T+hawpo6b7Zi1mh2&#10;Yuv1lFVqWas2irGOCvnVBJHrsyrin6ksH3ns1//e4ejyVxSCXRn/hXgn9n3RpatCQobi9ePJ9ttu&#10;2mr7d27pZHJ56+stqc5Iq0SQTq8RaIfNYfMv3ui+B+jmV1bt40+fjf3x46fjC6tfQBPsdD4RSyZ+&#10;5HO/9hNHoyt/7uGr67W/oOHev/KzpXYz/v52u/1+dd5bostfMojkLZNc7+TSDevJm9ScqhXTzU6h&#10;WHcikA1k7VhbhBBUm83BOXMUpU6JBsIzHXFn/QhE1on7NUJblyGolp5r18KzlU7WyrVUrNYQ2OqJ&#10;WKWe1rEUa7aTfv/LCdgqcYt/JJ4W0H7l7+JQ+ZLh7g/83I+ozP9chXdHzOawfajQGc0sdbbmKp0D&#10;1+yz7dt3WiFXsHwha4Vi0dvklQD6agJtEdpMbScgf/a587E/+Ozp2PHJxdekXfGhn3/yN37qJ6Of&#10;f67h/y/Addf3/8y7BYHva8c77xeZJ6LLXySIKOpTnXhzsZOyFUu0Vzp9/T2Wy2atpy/n3JqYFGAS&#10;2YRzaJPEEiT8bV3eCA4+2RfhB+CKCE7gclzx048iIr3XjqwHwOXXiHUnLXUWAOVxfnXs0uKI57RW&#10;y8bWqgNfloTTe614O/YRJfWRz/3mT/1ZdPmqcM8Hf25E0P5NFfjt0aWNsH+iv/Mtd27tJCpTnVOn&#10;TtmOHTts16491t87YJlc0jJZ2ueKxOoev5YAwLzmEsPtNrFtL5+fi/3XPzsSO3xmTldfEdp2oh2P&#10;vfOp//KTZ6Irfy7ha6/5N2jAw2et+A+qW75PlfySxne7PttpVxetU5vrxOoLnXgykHFKNkNbQChJ&#10;1UkmYtbTW7BEMmaZTNzS6YQlpf6kxKXj2bYIidgFE2qg1Ca9E9P9ruRy8tb/cREJwOq06QLd0Q8g&#10;A/H4df5TgJA4b9dDV4noPYXwFwJnes1WywWBrKSYs0q9/0v2rV45rVL9lrjHL3U9j3c+9HM3CqW/&#10;pdNr+d0NvYWMfeAdB9u37hnoXJw8Y4cOHVIb5Gzf3j02Nr7NBvpKls0VnaCoS/yNABf1pKIclWy9&#10;2bTPPHsu9pGPHZG6KA60OXRsVq994Mn/+lMfi6583cPXXvNvsHD7+//F7kQy+eMikB+JLn3B0Kld&#10;7rTXL3daVUkpiJZOFDEksRWEj+7vuDgx3i5CJpd2UCWkkWUltXK5jGJavwUsBw9qpICXk82RjDu4&#10;gu3htzy4hNM/JBHg8ai8kFbd0Bb1oA5x3f9qIQHARQhXrwQHHc96bFuzkbCVSn9sudIbW6sNfsl+&#10;7sRi/z7Wshct0fkZJTwQXfZ6v/Xm7Z0ffM917WS8aQsLC/bYY4/Z9OysHdx3wHbt3m2jo6Oys/pd&#10;FWxFdXk9wUWdqLHXWgdqDsYAWEuMb2pm3v7w0ZOxTzx3Od5sbWqVjlXUFX/3id/4qX8XXfm6hq+9&#10;5t8g4c73f3ifFL4f1+lfD1deO3Qaa9apTLYVO9Zcj0gVIgjShWNcBJWIJx0UBCfj8M+JRl2rF1qS&#10;aib7IiM7I2k9PUXLp7P+fEs2Gg3Lk2mpSukMxj1p+21/X0LOE8ROg3gcXJGUIujUQQIRkT8qX1AP&#10;r0iuzd23GVwSh5FNF4Bel622sN4fW6oOxevtXPTGlw7jg6XOj3zXbZ1rdvV2Go26La+u2cmTx+zz&#10;Tz5lAwMDdsP1N9mO7TskzXuCV1BtFxX/dQXXlaD6qVreAkq22wL1RsPWltfs5ZPnY7/6sZOx2TVX&#10;B66ETuxXn/jNn/wr0a+vW/gy7I9v7HDvB372wPiN7/hn6tdf1887wtVXhE7LWmvnO82ZFzqd5Rfb&#10;nfqsLqFGRCpcRAAQRFyA6sRjAk7WUgILBMNzrpq4uZZwwm82G1JL6tZUOuEIcYu46HT+U1oQVqcp&#10;Li5gxfVuXOl2r5MmATKI6NGDA4QT0Ic14Y8hE5WWsu+IM2+G11VRz+otv+Ov6gJ/KUmcfGLZ+hMX&#10;O4X4svJvWa1d0NNRGXg+Ou+Ga3cM2T986K72ji091mwLWCvrdvnypJ07e96fnJiYsG3bdtjgYL8k&#10;NI4Vrnaj/vc6Xjm+PkFpUVEFb+Jw6kwwlUpaf1/Rdg7GO6cvXI6t1NTo3RCzW7bd/Pbb9+6/5w/P&#10;vvyZV+iPb1z4Cwuuuz74s9cIVP9Cvfcr6r/bo8tXhU5j1dpLR9rNmWclqS5KEKw7GbVEoBzpIQYz&#10;/VyRc6UXCBMJJnUwXAoqoUsPPHt+5LdA22pYsy5w1dtWr7es0ZC+p/sBtIBH/zV0KhsOQkN18gwk&#10;UciLhDYkzqaw+RfvtaEmBcDFXwjhGuHKNUK3RjAMqaReWP2QGMzEq9abXu6MZC93krGarTd7Amqv&#10;JGXvetMu+zvfe4dl01IEpZ/Wa/XOyuqynTp10mampqy3t8+2S2L1DwxaPp8PdVUCm5nGGwMuz6Wb&#10;xVUBpog6D9CH8vXOzNRFW6pnNz+5v5XI7B+963v++PIzf6QeeePDX0hw3fXQz/wDNed/V7+95vhU&#10;p75ircVD7fbC8+12bdEJq0u8kJ2f+k86ahNRbBBE0u2glojRASY1MaYjEqslSeQ2NSlBk3EkDGqY&#10;QMvYlcCFFHOiJj0wFBfpN/SSn0Me5EmZPDs/domwCxL+v0KYuipwtevcDX8hXP3OlaByR/c2bqnQ&#10;ABPpHJhFxxbqQ/Fyu5fieEiqnn/1m6+x77lvn7dXs90U82jFFpeW4tOz03bm1BlbK5dtfHyLpNZ2&#10;6ymVZH9mvI26Ep4yewxJbqrD6xSUXDdNcgk56X/VM1zHqSTG2Fiyy2deskpc9mbEHPXYtYlG7cbJ&#10;Fx/+b+HCGxv+QoHrrod+7sGJG97+22qlD0aXrgrt+lynufBSpzH3eal+y6IfHAayZVxlA1YRAegP&#10;ouMKoEHdg0ACv0diJfVqXPQYjHMAERdHjMfSTqseXfoIWAIXnRoXIGOdlNtNjbpQ5qqlOKnS1QN6&#10;XmVoCnRue4VIWQgQg1/TOwG4m++FU2YHXS21Qjk2hyvST0+pHB0SC3qi3m0pAnrKmrDJ8q74QmNL&#10;yEShr5CyH/vOG+z2g6OWUl1b4hSNRtvWK2VbX1u1s2fOxOYXF2MMR+zbt89Gh8asUMhKUgRb60p5&#10;vXU3QqjnGxNI+arU1X44YDoi65YYw9zUOTt3+NFOLDcWj6ciWzNmB8ZveuCufbe+54/OPv/Rarj4&#10;xoS/EOC67b0/07vjtnf8K53+WzXOqybLtmtzndbCoU5r7oWOOajU2Q4ss5oIsimig8ak4lhDRObc&#10;WyqEukLELGJLCBj6y6QBj7pL13DBN+o1B0dL0igZT+l+sMNqtQpPRRKKvPS+7gNe3m/JkFI2Ina8&#10;hRAf4IxZpV62TEacHnNAeRDCAGkIMREG0o9ykw5gwR7yMS+lKS1Uv7qB968wC/8jTYAEQwjJ6xqM&#10;hQRb/gxSeLK8Mz5fH4ueMMtlEvYj33rAdozkgiTSMww/VFXPxcUFW1lZsvPnztva6lpsdHQstmv3&#10;7tjgUF8nlUoHMHlmIbmvJ7heFZQVQE+lU84UV1bX7PLFC7Z6+aT1bT0Ya0i7CI/F9jY77evvPnDP&#10;77/88mfUqm9M+IYH110f/PAPCAf/U632tujSRui0ataae67dnHuuY41liwMqNV0gzECcYT6oGhWq&#10;dUKG+FH39KxiXQRazDEHLq1beAoltUTSwfUuG0XEhqrHe0mBDwBWqoHhQYAOZL0H4bst5x4K/RaR&#10;85t7BNzyqJp0byKJRAvXCcE7ieSEEZArZedIjP6iWT+cd0HVDX7GZQ7+YvSmDj5rRCcBxDGbrm6P&#10;z1UnNl7ulcT6B++/2VLtNctlc85A8L4hgdfLazYjdXC9XLGzAldSZdyzd7dtGd8ay2ZzKjYSV6l6&#10;HUOSXy9weT5R1H/dq/4vMMS2lcurdnHysq2LOdy6b6jTyAzH16sb5tb+1WR6p2ywP5IN5lTyeocr&#10;PfwNFpiZftcHPvy/dPqraryxcPVKaC6f7NTO/lGrsXJC2lJTIGq4B6/ZbDkRE1GNPHCkAwCMVAdA&#10;Vq83JNValmUsSmpQPl8QkUs9FOHzHBIjLSClxQURCNVG3Wp6B0AmBMBgxJO08kI6Kl9io6Gy+Dl5&#10;NMXt121tvWyVdb0r0FXVufV1ynWl6dtCJq70cC0Aw6lEZfVfMIpNf3rjqhjkMs9xLwT3WDqZA3Tq&#10;HLe1Zl/samCl7W+8Z4+lO+tS/dZ0Rbf0j3ZsNOsCVdmqlarqIBtWzGl86xYbHRtzJwZErezikhDx&#10;zfn+eQQq1I0EjrlsxoYGh2xi67ilpYV0GhX7u99/R2tiqLhRWBX7+1LlxR+Mfr7u4RsSXPc89PPf&#10;E2va02qlb4subYRWdbZTOf/p9trU0+1WsyriVlsRkRpw6LYIVcQNcOrdezQ3BIZYgA5xHYs40gJJ&#10;Jpu3up5NZNKWyuf8MVd3pObFE5JmUuuksDs+a7WqwBM4H/SEZHKuDaEpH64FLh5JMf2uVupWXqu6&#10;K7tSUZnqHamHdU+P2R1IQ7fLVDDwHxGt18UZhBiBn0d/uuPpE4CcR39WNpWO3edReTeeUJnKnWLs&#10;/Or1AkIoX1pM5YfftcPG+tO2vLxkuVxOZZHUph56p9Vs2srysiRYyxYWlpzJ7Nixzac5QawQcFA3&#10;Y2SfUJ5c+sYIKgmMcWho2Lbv2G6lnpKtrS1bUnrKj73vxnZfUf0ankOf/w9MjwsXXt/wDQcuqYH/&#10;b6kyv6uK90aXNkJt5oX2yumH29X1y96vm/2pm3u2AeWqxwMtcq6jDj5vL5a0XFrqTxZJJcIWeAAo&#10;I/uFfFFtnbCMjpmcjPWMiEi/3QZRmlWpg2urYc4ryQciVhOKrsAwwEgLmMEWiUudbLsEq9XatrZS&#10;E8gEqmZCABWxr9Rdwilx5YGNJqknafFKkDBTgwm8kHyoyKYQXQrP8154JwRUpi7AEja1sg/o+h1s&#10;rL/3l66xUqomsEtCrVdcciORg4ewYauqZ0WSqylJjORisHhkBKmVlfod6hoYSchP2SLB/tzoKZQn&#10;iuoTxr5KqtP4+Ljt2DmhOpbVB8s20pO1f/6Db2qN9uejNxUS8V9iPmX063UL3zDguvP7/tnomz74&#10;Ydbk/MNw5UqoL1/oLB/7g3Z56iWfOZRWH0a8x/BwQ08hQmShswPhRTdkG6G6YU/hP++04pbN5C0r&#10;qdWWkZsUyPDwFQpFS2WyPmeOCPdLSaKhLlbFyStSDcsiODqQdHEYJnC5C7h0KQAETKhgzPAII8QC&#10;k6RVvaZYV13qslPaGZes5YqIW4B1VVJlbEj16oILgzzUJwCL6nQhRghndF83CkjRTZ/9oYD91+qk&#10;7PzCgXitVdzgP99174T1ZiVBZUvNz895nhCjewjrNQGqYUtLi1ar1vyZ3r4+27VrhxULJTEOmL1y&#10;3EjtSqBJUBM3CvLnFsROxBBTmaSk15BtEVNA9Z6dnbGa2joRa9lf+/br2gw9RI+Pi6E/8qaH/v1g&#10;uPD6hCj1P99w5/d/+B2dROopFeZbo0sbYf38s+3lYw+3myvLojg4U8JSybSIP2tZSZ2cVDZWtyYT&#10;YbwFMncNBQITsUM4Qb0iNd2vY+gGdRKXO256pANSpi4JkU3lLCujvlQsiYAAjp5TctLanWgx6nFr&#10;N2V/uVBUum4Tca7oNhiqla4lUxmdx0WwkkoMMgtg5TI2WczVw2pF9ldN5UOiUm5/XxFAKWHSafuU&#10;J6RPeAaACX5ePc8XqSnG4fVQOjI/9R5AR9qaLa1viVUabO2ht/X/t9w1YW/a16syNN2mmpqadoZB&#10;+i0RHoDi3sLCokvq9fV1qYPbbXh41HKSWl3pENLjLc7Dbw80U/vPWU2MpFcqnbFeqYTDY0NiCgm7&#10;ePGSS+O1tYrduHek84PffE3bZ82Ed/bHbf1nwo/XJ0CNf67h7od+9idVsd9Qe1ylBrbq67Z29pF2&#10;Y/WccCc1KylCl66fixbhAYwk40hS84JzAYYJUUN4UYeLOFFdgttdhr2IjWaHJBqgwolZRKlzvONI&#10;qFoN97ssFoGoVq14GszAqInQkC45XOnKD9sLVc6JW2kg2ZK6zj2IGhXLZ9STvoMNOyCjMgp0qkNc&#10;3BNegAoZ3hFA/Lkgk/woAG6WVoQuzfrR7TqApWJKAmNnITi4h9RarxdiUys7gktP4fqdA/bd944L&#10;0FWXTOVKxeZm562/v89Gx7ZETdZ2aTV1eUrPLMsWy9rePXttZHjEZ0BAjJQ3qF/687Sv8OhwPZz6&#10;f1HeX7fQzZ+jYluaBPMiL6s+9BcD4PQndZ4YKNrFhfXY5Oxat8i3Ttz89qOTLzz8VS0sfWX4cwXX&#10;XR/8mV9Vx7xqYVttSWrg6U9JWs1YTCpcUO2pf8zHqeo1Eftq1apSYaqyY2oi9Lq4LuqV6N9BIwpT&#10;0npXhJyTlEPFc9Wr2hBRKy2dN8XqZSjot9Q4T12SZW3FpRVI7Mj2SKiDnKPXKj5OlpVhj2pEXlW8&#10;g0gx2SnQUApVBGNfBUadY34ixN8U8AjYY0hS3Ny45kkHqYsiheNAmXr525Jw/ERChUDJAgPp2lG8&#10;1KjWXWIBJK5DVv4nhoOddWllZ7zVTjvh7N3aZ//nQ7fJ7liyGnbW2rpLpkWB7MCBA5aVStxoShor&#10;y8XFRTtz5pyPb1133XWyWXZKjc54HbuTmbvgCp3TDeTtV7shJjBu5g1vfNjIXExAZWHYg6GU6UuX&#10;xSwWbHzLFu/rUqHHkumE3bCrt3Pq4mpsdrnSffO2bQfe/Z8nX/5o6LSvIWxuma9rELB+T9n/QPRz&#10;I6xeeqEzf/xj7WZlxbl2oyO9XxKkUVu3+rqM7NU1dxuv13ETC1zNqkuVhrhwU1KnJRB0PEKdwciH&#10;aJNq5Iwas92pC5wVEXBDsWr1yrpVamXZPmWrVdakVjFPsKJ8lq1JuoptgQPAYeehp8O9MfodxZ4+&#10;kkIcXyBH8gEgQqMRzgE2NlzSZz7oulTKutRE3RYwlVZNkku2mC8zqaP6Bf6ABO5GwAVgOlL3HI2K&#10;pEEkTVTmeqTaNiXx5tZH47Umk3ND+JvfdZOrswAKVzvq3vzCgkuhggx/pDTlwiN64QITdE/b4OCg&#10;bdu+LQJWBJyNCNDVFpuQRDu/MmCDBTvszyNgTyetv7fXBoYGXYLNzs75mGYVA1jlhT4+9O797bzs&#10;syjs6mTrvxSdf03h6y65bvvhX8xvP/jWP1QHXWVfMUt96cxn2+vTh72H+A8u6kKEC9AxRwU6FwLv&#10;/vEcNO731dndaUrYIh1xLbyHdaRQXGoidMmgsBhqLKmXZEjFmJLURkrpLYGhg2NBgMLl3BZBYuhj&#10;5KOgZQUU8l9aXYUtW1oRdZCI5GKAGZVySGoU7+KNQ5oBMGxCJCAEHWfmhn77FClJMeCDs0ZKpJfd&#10;y6+KuXqoH0HV46jrahTutWAgtIDutaT+4PUrS6VbqaRjS819TtAqqv3Y99xkN+8bdo/Z4uK8S13s&#10;j8mLF21sy1Ybk6pE2rQpNtjx4yck3Wp222232dat29xNj3Sn3CEoT/qAxP0nQAvXwpVNiFMzE1UP&#10;blOtqwIXX6/QTYmjJ6uIJ7YjFZzhhumZWdWzZcOjQ7rZcdBVpQVl0nG7dsegPX54yuc4660bttzy&#10;wJFLL3z8a1IPv64cBY9gorL0cCzeeWd0yUOjPNOZffkPW5X505HyFwIN5DEiKDSSXDLvMZPIWzpR&#10;DDGZcydHKqEYE5fVH84IPHkEl1LrklLiyswFTOVlr+UYMBZRqPFzaoWkgJdSzKTgOA2BTeDCxkCF&#10;Uxl8RoUosCnJ1kA6CTRIq7oiAEAyAiB2PGJMqKH72FvUhrKjGmKnAbaGykNkFn1VQBcPUD0pK9RH&#10;l4RzuieACekUDUwT3UGCVOZ+3AkEJw0ez2q5bivt3d0mtD1bivbWW3c4VdclKimrOzB0gXqMiNC4&#10;hq1V1e+TJ0+6PbZtx07ZWcNuZ/ni0UhSEV4JCH51YwjkRrwqxNQONGL0840JrywLRcX+ZUHnwGC/&#10;rUliz87P2ZLAhkrvD0i937ml1Llj/9hG4RKd+D9hz5Xo51cVQmt9HcI9H/rwnlg8+TF10T3RJQ+1&#10;lUuduUMfa7fLS+xEawxPpv0vo3NFgSWd0BEbxfKWzac9xkXAGPBE/vKyM3p1rS+nKPD0FxLWp8ix&#10;R+jpzeu3Mih0KlZMdKwoEOUEtKw1LS7VMitApTsNy+haIZOwQkIAqy1bknlHkmoQZktE2JCNU65X&#10;RSICDqphp+lSETURaOAAQFVaWVmQ2rquGgE+JIzeEGAJDXHPhsDGMvVmQ5LJN5pJS3BJNfRUAKTe&#10;VF4bnr+m8tbzlUbF1tt1q6isDaVLdK9jRfZmVTZpcr/EaFjin07G7Hu/aVxZoy4GpwzAWJNaDchZ&#10;OjLQ368nO7pXs1lx9gXZWzkxiK0TW214ZMTy+VwgwCgEVXCT1Pqi4bUA5uNh0c83PpAXdmJ//6CN&#10;SpvAQzo/N+vqcUWmBNKYZ9BWPvTuA+2eQjTI07GDrXrn19mrMVz4ysPXBVx3vP/DN4trPaweuTG6&#10;5KG6eKEz++KftjsiXNGBgJS2REbEySaSGZ1LEiSl7ydjUqtiApaIPi5iSooE85IyBYm0ks571R79&#10;AtSQQDcq1IwXddTvEYFqJJ+y0QIxaYOyuXpV46xVLBNrWD7VtlI25uDrySYtmwBsbcvpyO9UsyzJ&#10;VXGV0b1kUo2Yd1cRoWIoQ7SieoGsbjFxwbBuCkBIGgkIrkXpt9t9fpSEEwMIS+GDF7EucDGA3ZLM&#10;Ft05mMLwQLCllJReFQE4yJh1IlAqVhVxsBB9DE9t1+zkrZ7e5lQP7b/n9hHbtqVPCZBHy+1BQMUA&#10;Mc6KkZFh1Sl4SJGqJ0+eshVx9LGxMdu7a7fbYkwHo1qvo/r2dZvRQQYo3BwL0IakV65QsPIa43dV&#10;l9So/DiTUOFLopW//u03bHLPx99xPnfiuvDjKw9vOLje9NDP3a1cPqaS7ooueSjPnu7MvPRnvpYw&#10;mUL+ZEy6nuSxGkOVkxosYg8qW14AKOa41rBUe9VSrRWXLAN9MRvoNRsuJmyslLQx2e8jepY4LjBN&#10;FJO2VQls1btj6XB9tJTT81lJtQCqkt7t60lbr2KP3iEfgNXDFmEFVE5JzXjSCtmcypGToBKYpEZk&#10;RJRpgc0pDxsIQheBNgW87pxGQEVdCBA31lTKba+g7iEF6Fi8dw0BmADgsKeu2FtB8iEpm/rfB4YB&#10;ZJ38QmRYopgrACzRUjDMxwfyduuekhULPZ4f7Qyg19aYhlUTuFakJg14udbX1zxevDhp+Vzedu3c&#10;4VILBhLqQvxqpQ3vvfpdVQ0JFlHxGxNIHALHrMDrWyqVbGigT0yobSvrqy7FXHVXmwd9wey2A6Od&#10;G3YOdQss/p36t9H5VxzeUHChCqrg/00YGY4ueVidOtaZevkTbRwCeG4ShuqBJFCdVFmIqSG1RwqU&#10;GkWqWqJpxWTLepI165U61y8cDmZlmOaaJpPCxqUZj+VbApfOe5K2vSdhwxndFwDH0k3brWt7h/K2&#10;fSBnE6WEjeY6kmwCXJ+4mcRerwCVlRQjnzTjT+5RVMOrHLjL8fIxnqZb6qhguEs50rXg0PAVzArY&#10;RT72pXNUke4k4u49fvNucNer8QGeHsYeI7L8pSshguRiKhJREkv3cVogpeCybYGqpfSIvNFK98Ya&#10;qbA+K5dO2k+870YBsOr2H+VDWiJ5V9ZWBWTBVATF8hdmiDA5d2F+0ZakEgIqxrywIV/f0KXXKyEC&#10;WPTrjQmkTv2Z6sa2b8Vij9oM5rJsy0tLzngC6wjtzg5f/+gvv6k93Lex18hb3/SBD7/mhqhfKrxh&#10;4Lrvb/xCUUz5v4l+tkeXPCxfPNyZPvoZBxZrnAQvXY0qSEtEAEuJuzBNJZVoCVhS09JtG5a6uEUS&#10;Z6KUsW2SOOOFjm3rFUhKklRFxVLcdsmw2jmQtj0C2A5d263jXqFxlwC2TaAaywpYajck21YBbawY&#10;tz6lnbeaZeNs/ilwSc3ryJaqNaRCiRir0s0dNCLulFRUZoX4lCeBISmmkAN8AlMXSLh/AQmxCzh6&#10;2QGjRul6DpWCE3wAUvScBzpavFTgbgpcjD8xRufrxBCczUh1rAuQLMwUUBZrA4E6FL7pxlFJWkl9&#10;vHzqAICLOliTVGU8EHtjaGzEgZkSiODq5y6c8xkYE1u3SpqzRZryV7qvb3h1egAsOn3DAg2DjciQ&#10;AhvrEKpl2a7ldbdjw8JXqeZqD8iPgf133rEjdKaCmvD/FZ1+ReENq1h1Zf23Vaur9rZYnHypM3P6&#10;CXVZUFNi7jJH4VE9VKuYTxTkSSnlsbpM/LpkWt1KyY71p+oCl1S8Yt529ORsm6TO9l4BRnGPxNkO&#10;/d4pAG1xAJkkVdGu2dpve0aKAlLMhiTJtghIe3T9hokBu3asx3ZJPRyX/jms9AdlZ/XpHGcIRq1v&#10;lyZ1tYUUbSLJqiJoEbLKTUcFSo6IRT+8HgIJnDiFyijAIaG8dkqD4Sl/jtpHko5nAwCRQkgk6g+o&#10;UAe5HxnbxOh58NtWO7VrmHoCpGKtmYmtR3MHc7Ir333HhI9b9fT0el4+0C0iWl1d8bEsVMD+vj7L&#10;5DLOFPA2nj9/3vfFQHKxFXVSFPXlOS2+0hC12ZUQzUd8A4PqEcCVleQS4xDzY+LBpcuX3O7yttb9&#10;hhi6b2+n8/fcu6vT13VumN1+5wd/9jVXv3+x8IZUymdexOybo58eVqZPdObOPCXeq0zVcfRbR+pX&#10;u1NRc+MnC40uLdDyUgnzEuMFPdcnLjKQittgOmsDquyWnrxtKaVtXMbn1rykV05RthXXRoopG9K1&#10;QcUexQEBheUFPYWUDfdkbEtf3ib6C7ajtyCJlrd9vXnbncva9mzaJgo5pZO3ARFcT06qYAx1TAAX&#10;saaUf7PFYHYYgIXU6QzfV0PnZUk4pAdAAWA4B5BOEG42yywNOiyoikF6tS2Nw8alF+3Ae9QfYKFC&#10;qkUUvdM3Is9EsSVpx6paeFI7YeX0DerHwLC+9/691l/Kej6Am4uep8rAwOl6FXVX0nt0zNXCxYVV&#10;m55ZUEJmW8bHra+vV2VjNbLKRme9IUGZbQ5qujcSYM4MxWSIbGGArYt9vCi1EM1EHcFD3i6BQbZl&#10;b+ftL79r34ZzQyn80jd94F99Rd8fe90rdNcHP/yzSvaqmRflhcnO9PHPuvOCsnb7jalHSGTW2XCv&#10;kBUopM4UkgKUOngom5cKl3Z1cKSAKpizLfmMrmVsJCPAyLYY0b0hnfdlBCTFHgGlmEkInB13ipTU&#10;cD0ispJA2itJ1a/0BqXWjUi925ZUmiVA1mN7xMkBVy+qarNicYmGJPYXwJcOyAA0E919wDmphCk4&#10;fUJlFAAW6iCdgwpWkR0DmNhzAjUDenJbSw0AoQM6J361xJUNXhioVSadMBcyDDVI+jmg6HikG2DB&#10;g4dNJyDHBmLteNgvcagna286MOyqJ6of9iIZIy1xxaMCoWayx2CxFJbXYIPNzc+4J21iy7gvhOyO&#10;D76x4dUAk2R+3emxG3wQnFZVn3D0P/UZ3lG4F/0SwAVzY0DE7ODOwc6oNKIopGud5le09+HrWhmJ&#10;zr+jw0+FXyHUVqc6Uy9/rC3aFKkEJkGEPokSCl4RMQrZLm3ZMzXLx+s+JjUodAwJQMPi8qOyB3Cl&#10;l+ItAcasF7e6uFBWKkxBx6ISzYpYMiLSpKoVoioImDPKKxezjDLLCDzZdEfqJm73lg0LaBMC16iA&#10;N6B7MuGsqHuZVsPHwXICaVbqYUaAzQi8Mf1mr0KMrrYIlUWHgz0lBxIqGLM6OJbX14OtU2ODUHFK&#10;nbO3A1KBAWlIi84lBjVTDSHpBH0xoBzorHuO6shAdHDbCzuK4flWdpdKTAuafcebd/paLaQrA8VI&#10;T+6RV13S1ScbqxyoRiInq8vG8HGf+XkbHhyUPTLog/EQGyroGx+uzsN57RvkQWSvEzZozbAoVjRF&#10;f1XKNVtYXPYZK6EoQcOgTwBYn8yPb71jeEN6xeOdH7vvvb9Q9B9fRqAHX5dw1wd+9vtFIj8f/fTQ&#10;rK3bzJFHMDqi7g9kANAgL5GN/y5mO5I0OqbbirKv1L+DOQFLqt8IkosxLIGpT8Z3ScSMVJL5JS4k&#10;Kaf3GU4W2UeSMFjIEfkq6n9vOAgGzxpeM0ki2WZp5ZXHUygQsShjMCsg56RuiqtP9JVsSGoo42kZ&#10;ASmXkh0lkKUFUGHDHQFE5hymdAGGwTgUEomOw8O4uLoaxsOUNtdwWOCKR3KEztR/oiUkFKudAVJC&#10;R9aX+TWklkso0haoJKkYtwZYLYGvlR6JdZKwA7NrtvfZvdeNOiggpCSTglUGJCkFYMCUwWOObOTZ&#10;VKIL8wtSdWtuh/X29qqMgRxw2fuKZKXVBdkbB7ar06X4bxTA0jItmOPZF+0QDMiYjdJoqg3UHq+s&#10;Iz8P7hjq3Lq7v3tjuJpd+7Ho/EuG0JpfY3CXeyz2H6KfHpjDNXP00+1WfcWJ0aOaDEKn5fAPsh4I&#10;hyfDW3kBqigJ06Njr469Qs+wiB0bql8EzayKfBIpwhw+T8Cy4jDQA0BykU8UYYU/cSeOgIHrnq/+&#10;9G5cQE0KRCnZYknZbK2YVKhs2/qRjqiZymBcANuiTujTs3pEZVReUhP1UxJQHFASM4vaJenVqtRC&#10;jiJmpEN385mUyoeqyHWkCPcISDaRrZMVHeq2gFTHdCojVVbqYhKbCYkTZqB4VL245tIL1aUdt0Yq&#10;DBgT3nH7RHQWpakjKhD2A9KqIklaXq/qpvlsBVQgxrx8YFnlKvX0ejlD6NLSK4OXOPr/jQsq2hvi&#10;ovehE4GqVArgor2XFpdcgoU2C/22EdSIzLi59/qBTYWJvf/GD/4cPP1Lhlek9tWFdqsNsHrCrxBw&#10;t9dWprD7r4BL1/ktOnWVUGazZWQuZFRJJiVnpA6mJSUyQkI+1lRsWUHnRaSVIoTNB+VQzdhoE7SK&#10;3mD+HiDa8AesIhA39CxRj5M3zzb1oy6VsBpvWlXAqrYqIraGzy3sl1o0ItuuX1ytR+ApSZXLK10f&#10;1JYUglhZ74UHUKLIB5KRmEhOOg97C2KFQnAYYPtgUwU3e1DRsLXCzkmh4JSbxZ/sviTY86okSt1W&#10;VtddrazVGrL/qBFSJTg7mizFSfd5Ang3r9814OkRmXQblu2rwai33mEwuKnrhVxJRBVUP5bcrCwt&#10;W2+p1/d7d+6nQP7eeBw5+IVw3By/nNAt0xeKIbw6LSUfKvwFwivL8sq4OWzkpcvMM2TaF4TDlnns&#10;BVleK6sPA8X4q/oPVZD2Y/Oi8f5UZ+8Wvh/vSRxUy77mDs+vDF+0Al9OuPODH/4novSrPjo9d/rp&#10;9vr8mSDcFTkIDyIcVDgcDZJAEiFZ9XFWFxknyqsieZUG26kvLdtHhFzUsSDQIdUyOnfnmsCHUyGj&#10;+9gqCWUCziBb8sHWArwxPR+TBGTiRyeju1L92JizraO/IPuqo7SbOm/qOstOmq11KxST7o4PUjRm&#10;JUnPPCqh0uc16oEayH6A0CJqHLMifIBY1wENk3Y5p6OYAQFw6KSUmAhLRZjq1GFWPAObbhdBSZLi&#10;ktZpSWqkPhNwF+eXbX5u1aYuLVm5IhWvmbF2A2kpSZfboerTIGYffHCf234EiIg5hH39YTwH24G9&#10;7HE5M66zdXzMJdSqpBZey1nZW/liwQFH+dRqGwTKH+G1CPb1D69K/3V3cDSlU/O5J/rD7WK1R0+x&#10;V8dKqJ/aI2y8GgJ7VaZZ2KpnP/COnW2GJ9TloqDGL9x33z/uivkvGL6mwt/10M+/W5n9dPTTw+rs&#10;2c7ipRdxcLkKpt52qZEQ406p8Gn9yOtaTz4jws3I3irIjpJtI+hlW7jeMzZS6LM+GZ5Ij5LEVVZi&#10;IyYwOHWr6r7MA3VLkYp3ORMcGpsKUAGmtiNBxAK4lE5H58yVg9CdKwV54/YJwwGdhIybRE0plH2f&#10;+XS76lOhSjlJVpAtQkVKoQoC4CzToVTJuNQ44MFgrI8RKW2IWvhT+lLnBKZCUdxSeSF1/OPacYGK&#10;ehd7aCJ1biPsUaFsSCcmumrWYja3WLP52aqdO71oM9M1W5otW6OSiiUzw3rLbMtAzm7bzxKKKwFg&#10;M6YDwbC6GbAvSv1ZXV2znh5mKLAEY9VWltfs8tRlVwmx6disx4HUJS8dXml7vbHh6jyU5evi4Ah1&#10;CnWhsWGA7BbMdVaz4+zBNg3Li9Rv0AKPQmdoGaKzIdkrO0bDtmzqnetq20oPcP7FwlcNLr6Vq567&#10;ys7CgTF76nPtwNGjpqKFoCUBg6klWd3IC1hZEXteACpKH8wKOGmBoVdAGyoWrS+Xk92VtpLUqqyA&#10;gIjOqFEyqGACB0Dy5tJ1BmdpDleXlK8P/0Cceg7ds6V3Othdyoetw3y6lUeBQFKDDWhyuOAHe8OY&#10;lP58HK4t6dMo+2ReypbPqTwStYALyQJyml0jWAyjp7cUSakwMEsaqGK4xYkwgaR7G1X/XJ4e8s5r&#10;Sr1U6S1fyMs+BPSS3rkeG+gfElBlkbZV/0ROKl3MGtW2rS2Ky6aCOki4cfdgyEvnRNqhmz/lYRoT&#10;y/axu6gfIELNnJ2bt+PHT/o8w6yYHFKMzWm6061gDE5wik6cUSR0j+QVnb5hQel/zdIrqNKhD3Da&#10;+LYPYiTYwGzxTd27z6H2sxqBI3TmX6iBzvT+3dduODbU1q1XLfR9ZfiqC95MxP+D3t4Z/fQwe/Kz&#10;7U6T3ZFEOPynQGkwF/g+lbvBJUVwSuRE+O4o0BN44wq6N6jOH5QB2SsiKwpUWRpBFcPFzkJGbJq8&#10;rgdwBSB5VDptpd/W/XZWR/3Gxw+oAFgc16tAlMSTl5WY128IOSaAc2TOWaFUEoEXnAAZQBzu71Ve&#10;Sre67tOhCkqroDTS7k1hPASXOLYVAAsLK5141UFZgQc1kfEsjl1HBhyQcvuW1ioXG5nSTDnZR0kY&#10;jKR2oThgeUmX0b4xXZd9JJUzGUsrLz3vm9XErdi/1RsXZvXuO7eFRo66HcKHEJDGtBNEBWeuSC1k&#10;DAs5UG9KSoqJzQlg2XzY6YpxILavZmkNK6jZNJUpVyI3T5upXhCdAw/kRSHK9nUMr05Rbfo1A4x2&#10;hukgqWj/rrpXVrvUmN4m5iOWGmUfGImDi1+6xuTqG3YUOr3YKeGRb7nz+//tVX6GV4avqtB3PvTh&#10;H1Nxvzf66WHx/POd8vwln6ZFz8diKrzO1P8uxQBXXsDJpbPS1AQo0WjKmh4h4v50ygdwGWMqqOQ5&#10;gYp3pXixPsElhqtLzn3gPAKPnvEaoH8CICqO+ifCbSstUayDjH00kFQedT8G8OBGkqZ8xJqPhYcZ&#10;F4pKl48qFPNZGyjmrIcBaamTCQEJgGczknikq+RxapA1e23g5kfdJA1ApJ6zmiSW+KATN+5uNBz0&#10;ZQgWdYPxsqTKOtBfFEGrTSRJ2U6aSpWGB2xsZMQlWH9vvxiSJJukWF//NjFdjEmzt982YX0YhwSa&#10;AkmoPBkc9qC+gEhwsDDlqa+vP3BxAb5crtn5C+fdM5kWuKgHwOJZn90fAR8Cc5CqfkyTWl0NXkeW&#10;zIftDAIREl+/8AqAvS7qYehfhkZwKPFFUD6BxIZDTBUDPPQL3xXQP2eenrHeoV2dQerGO24dDpwl&#10;FivG4/W/7edfIHzF4Lr7A/9ir2jsX0c/PVSWLnXmzzyzwc4cYLIh3AZS+5MJJINBmJIdxFKSrB7K&#10;q7l6ZE9hfzFzIo8E07WC7uNAYPyJ1cDeyboG/6LKLt6xdWTDJATKeE6SSCCICWAxl0iKInS3rQCU&#10;CFjmVYhKD1USUHVdme58AGAU1AGm8orDDfUWbaAge0uE1WZ5vlSmjNKkY1AnZaFJAiVdeiIZGB/C&#10;5U6HMFicVkJ1gYlvdtXqVb9PWeD+uMBdDUX9kh0GIyL2Sb1EmmdVHtpFzWKFnIghnRMjUjtt3anc&#10;xDOUzl3XjIYGoX2oi85rlfCxBxgQxAK4MNxZpVzqKQoYTEJu29lzp90VzyY6PUVJSNy1eh7AUE7O&#10;KSfvMeH37Jkz9tRTT9jnHn/MXn75kM0tLPp10ndbhmK8gQBTNl+1ex7HF8EXesaTrmXgju8psTFo&#10;TPVo+jYAnqXywE6VPuR1S8ouBowu2dSv+8YLnRyuYw+t/+OLDSp3n/qyQyeW/CfRqQdWcM4cfzwA&#10;S2Xqti/AclrWb9QXPmiQERFnXbWTSqiciyJg7Koh6fzMuCiK4IuSEjmkjYAlkndHhjszsKFUOSQO&#10;ZIgESvIlfYEJFQgQ+fZrROWHBCJzOJWDSwXr8j7Gwjr+DKokkgughXs0IOnhlCgIRJQPu5APjFuz&#10;qvaUtFVeXUPX81LaeOQgRu9AAc533YXAsXGwZxrsEKW0dY+uw7WewWMIoiMGBBwSIuySQHXz9Qfs&#10;O7717fa2N99ut96w0/bu2mJjY8OqM+wn7PM+PhjtGqsEyQcJiVQCtC7d9QfHXVleUftIAktdZTqW&#10;g+XcOZU3Ih4B193zgSu6nQXA2Hrt8vSUPfa5x+yTn/qMPfvsc3ZG7504ddpOHD1qUzPTvhd+xdVJ&#10;5olu8FcFihk16usUVDqa6asKtH23NGnVF8dOVjZ+Tf3JxGbs0kC7NKY/5oF2ZEu8SrXsbdlfStu2&#10;oVx4IhYbqOQrB/z8NcJXVNi7H/rwtyjn90c/PcyeeqLdrPDZHtSDK00qZu/OPQZfi7Gc9RWK1qvO&#10;7cOmEYH1ZdPizDkbkOTpEXh6JG1KYtN4Bo0Vwahiuo5EcWniIElJYmQsqecADTsxAVwIFsOduXRc&#10;Z/AUoscrhDGKpPMpRoqeHjjVOzHPQ/cigNCqYaNL1UEHHoVBMLg8IHUQSQrG2mpkGi6HY0KoZK4h&#10;UhB39/J62ctIpwAqwMoMQoDIEhCkCoExLT6YR0cywx3m01G6QI9JwxJWdtet19tf+YH32d/7ib9l&#10;//in/7Z9x3vfE3OmofDgbXxgQEwoanC4bJjBrzRUNwKSqymOy1ibu/z1HO8DmouTl/SOpLXKyL4g&#10;lJOkXHIpYuQDsjOnT9tLLx3SO6qXGAozOWj3uYV5e+nFl+zQoZdsemraN78JkoVUCFHBvqYQ+mIj&#10;qHuUx1eVKGVDJSaRjGgNu9q3MFAbYKPSVtAMHc9j3ZyhnYz6nmuowrTXu24Piyl1LRNrt9/nD75G&#10;+IrAJXH5T6NTD6iDq5ePuXZF8EJFkUt4AYvxnOwXqXySNCWpbkiBogqbE7iY3tQj6VNUpZj+lNd9&#10;6CKrjnZpo2thUmKQOqq+J+zNq0wDYAQmzvWOPwGY1PmoetSOy0hRts9TKhHYeJdrkoCAUTaKD0rz&#10;DGkpX+f8aviCgNwncLE3B06XLIQv1RY7i7mFACYl4LA3XlzgZ14fHzBAbexlDp/yZgNSNgJFYlAu&#10;L7PUE+YJ+l6LssvYaxCiLarDhRlbWpi22ekLVq8sKf2qbRtJ2/OnL1EVtVPS3nnbdi+rl1cRLxjS&#10;FgKgDYKnD0JR3ipfoVBw7+G6gMU+GZOTF92+K0glxL0L0ShpgbNla5V1PSuNZG7GXjx8yPty6/i4&#10;7284PDRkExNbXUqjSh05esKeeOopqYovu12J7GJ4giPxaw+U6kpQdSjOVxSCF5B0FPWvW67AdJM+&#10;qRkawIxgfZ57CiG+iF5g3H0MPOsqzGpiONfZwhy9EH7wW374FyMV4urwZYPrzg98+CfUibdEPz0s&#10;nH3u6porqCxOnGIOVpChXCoCpoQ4sQgTAOlYyiVkywhUWRnugCnWEHdvOUdx756oy6WJStdV8fwP&#10;qUYGm5rXJQ610MFtMkROVCtueZuqkRhsxubzXXEjgnTi1H0HJETvhB8S90ZVRfIqE3MZhwopG5FK&#10;kG7XJXWlJqq8BTGJdr2mrDuWEyhYiEhAMuApLEn1wJsTpEND9k7ZpQqLEeGUODPw3LF/eRqpKzUR&#10;lQ6QCBk0hauKjUbFjp05Fztxbs4Ld+PuAX+3C65uBOQ+/geheF30sACGiz0t9c/BrfrOzs66nYcK&#10;S34Z2V2MxbnDJSJEiOj8+Qs+DjY0PGQ7d+7wOLFtQuXvsS2jW6y/v1/FbLp0e/nYUTul4/LKigOT&#10;tFUqivt6h69KetEWXrfoN3RBIoCJEL7BhvQXU2qiFmNzhfbojosi/WkXwt6JQjepgdn1le+Kzq8K&#10;ERl+8XDvX/nZcVXpKqm1fOlIp7J0WXnTGeEaFUjB3RNSfxIyxpMiurTsrZTUvDjfwsJL6LLUI7PO&#10;88zCkK7FjkuUJicig9hJFFChCibFXdyBoQwocFwEA5F4UDr+vCKX4L+Be3LUFUkkCA/wYOe4XaP7&#10;QVCpEdH9dM1tJVpbv71RRNzKXnXhnZavDds2WJTOLalrTeuR9EiIsNoNVi2ybF6SS88iHZjpUKvr&#10;mpIpSbJ5QoBVnaNkPbDUPiWpiGSuSS1j8R66f1GGdp596gWSdEY2Ur7gk30/+fR5Sufhtv1X7Zrg&#10;gTrSD04MgFO/WS8GGbJrFX+0ENJlXiqdMy7dq8qWqEjle6WYmRKozp8/Z7t377brr7vO92HEzkSt&#10;LfX22Lik1y7dA3jUc35m1o4cOSKJeMFnmpcrVeVLSqFfvrZwdQqqjkr/laYamo//fRYGfQ+NqV9w&#10;8LAZKgnTfh6iIwenO7Ul9Udl5pkbdxQ3WkxaD9sAbPRPNzgdfakgDeifigsxx9ZDW8SwcPrZq7qD&#10;JoQ4E/FoYFaE47PIk9gpirIhdFkFFLhkdmBTuTQT4PICZErnvtYGyaKEIFSIgz9sI6QWvDAuanFp&#10;47WmYrpKxorBC6iS6Gfw/BH1PGlKAmLib0yXIvIXORNoma4EcHVReeOphFkURHkpGUZ4+reUspao&#10;V3SufAUsBrb5gB7fDfYFkHqHr5UwewNPm9tYShN7zMe2JKlglmmpxc48xEwgfpZ+NFUmXOQy4qxS&#10;a7qdk2C9TCdlR07PqYRqP71z457X/hgHHknyog5QBcwFsCtjS/qUnzCxeHlpRW2k59QmBdUnJsZH&#10;6DJKxuaYzQExHTyw3wYEoJ7+Pp8mlS+VLCMpndP54PCw3XLbrXbNNdf4uNizzz1vjz76mB07dsxO&#10;nztrc/Nztq56Uy+fxa929bHIKG7YE19FcFhEdX2tuDkAjhDU/1LxnHb4pyPb3FUFrKXlleiZrm2G&#10;0BeJ61XsZcYC6U8fcBYNbR3I2YC0MoLqccN73/s7kNFV4VUXXhnu+eDP3a8c/mr008PcmWfaTTxn&#10;UDGBsiiKDmWQUzkRIxJKgErrmMZBQURSqSNzqIA657rfF8DYTwMpQYqAC6LrLkT0GkZh42xD4uiK&#10;wKMTB5n/RJXkQY865zdPR41G8E4AaHrHH/TGDvdIL+jjPkwmQmLMToARoxgWMRakIgK0QkqSoV63&#10;lggrn82LmBbdG4eqhas9pSNezKwiq4DJi0m1fPMKdZOxMV//pQ5H0iGlV8sV5Z+URKnbykrVbTUY&#10;9fmpFQpq998y5jbXawWAQ3oE6upfYhHE6soToxxiYZxqZnpGNY6YCExHbcEH8rD7CKiUHQFsy9iI&#10;f7gAe6NYyPuEV7xsqLVF2XAMSqMa3nD99bZnzx5f1fv8Cy/Ypz7zaXvuuWftpcOHbX523sFK3g5e&#10;yvaK+OWFVzyprld63iZfTug+SL9ncmgFwenUUpvR715n/2sHSR+Vl5toNdQdmuC5plRD+vKBm4dc&#10;wKgg2y4lzlxlMhG+JLha7dbfj049VFcud5Yvvky2QTpApCoS6pbKbEwgKgk8vjwknbBCNiXbSnaL&#10;wNQjIPULQH0iADTWlMRxRrUGDOp6FZIpKgANFZHEXYFjEygPykr/6Tmlw+XApXgPboJdpTcgEj0W&#10;3kZSqXHEbUKzwUEl4RRDvziJ6Q+VEzuFY8SNKA/cQommpLYmYQTJphVybRvrTbuam1Z5k2oEpvXG&#10;muo0nYfPEyGhZcuwqlcA6x1E0rQl3SQxOk2rVNeVTs4nkWYTwTBm1khZgKKSzE/MqN2qlVU9X7c/&#10;/PRLMRY2YjO+/bZt/vxrBQZ/kZRhFr7sPEXUwKzywonCNT68gFSCcGh38nPCR9WO2hQpxMLOgwcP&#10;+NcZAZGXSddyks5MlyJigwDm3j4AdoNt27bdCe/MqTP28stH3Jv48pGjNj01Gxwt9AyUwz/l5x2i&#10;oDOPXzpc/RRdG51+yeBMODoyaI57PSUbFyaIkKANvHwEJezFdM+prtMnaGGqL21bl4bANLF9W7Id&#10;N2cUmunYP/KTTQEa/ILhzod+9m1SqR6MfnqYO/MsdOr1jGhaFIu6gkonOytPBzDomRaw0uLo7Pkn&#10;MHEUAXGtJ8eEXeYNMslVYIB7KmKkd6UORM//HlUxgjetbkIEcHTGkpiVToXhwkHa6L4exKXub1PO&#10;qEMJjqkouIqpfPx+FAJg9ZwI2c9VPqbMxFX+rIDHxGOmbYH/lJ5BKvAchEvjhy+isN9G+IqIz5hQ&#10;Gjlx/qX1VWOzG1TD5aVlpQWwRWPqwHYd+0+Q5lz2WFadz+x2Fjj+3sMvez8xxlKEg32BQD34JhXt&#10;GMbcYq5uUi48hysrZUlQdoISt2oFqc2ejEiWqlRdNV54T30wsmXUevoGLM0OwmpXtAL3oIqVwL09&#10;0jZSmXokxdhI9K473mRbRscFpKZdvnzZThw/Zo8//rg99tgjNiObLNQtxG55id5P/P4C8YuEL0t6&#10;hT6FocJEwm/ohLYiZz7oMTe3oHuUK5QkzNAI+fM8de+Wd2Fxyffan5+bZsjEH1TXfdubHvrnV+nr&#10;XxRcsVb8R6JTD2uz5zvluSnSVxHCH8Ci4SE2PlIAN2NGNtOEGOPK6B42CUsi0nqIGQ7sjhQ8W6gi&#10;IR0Hhn77UX+e9muEUNGws5J3NkgDJNHjgMn3FuyoQDrvMjfnCHBnN2ajqN9M3HytgKxrkRh1S4qo&#10;GWyVOiZSs5zKmNcTadUPSQooaAPKRLmZg+dzCkXEoVM7VpQ61RHRsYaoKe6+IAmSl3rluesZ3PEY&#10;2k3KqDzIk304Lk4t2uKquKtCf1FtK3XZO+AVgWsAg9XHpOeqtdoTFZQWYAUyX+fHfY7zpBu8/aJA&#10;dVmWATh7fOsClZ32opMjMeP9RX2pOv/BaKQ7l0pF27Nvn9177z22a9dOpdWxqakpe+mll+zhhz9u&#10;H334o3b8xDF39YddfJWuXveodF9doyuhez88c/WT+kX1rgobz3v65BMiFWSck6/cwPT4ILw4ibdH&#10;RXYXjqXgJdR7HkmFgD8BT27OJbbTHrSsvhjrw4IPIdGOXzWg/AXBddcHPnyrWPtVLsalC4c8P49q&#10;627mzg10JOIGzokjFAUwZmRgHvh0J50DMOyqdARGvgrCYC4EA6hCwhQptFcXYB22XFOgM308AmmF&#10;V4CgdzYKFX76W0glyRt3XrAQLtYOqfk9lZcYUg+BNHjCr0E0KmOb8kl1gBHkROw9OhbVyENS9RhS&#10;yOHlFOtqxdj0JTQl7nTPQ/ny+aHuDk+oaznZZQAHqYRx7HMQFbp2Ei7soJ7hvmdpSsOOnpvdKOYN&#10;O4obRL05Eii/10G/u0cKArhoGfaCX5NNxNITZnHgXGGi8JV0gA9SpSU1MusD5M681A5KPcqjmw9H&#10;MQPyIeoem4+yJ+D1111vBw7s03m/v6+nbVGAfuqpp+1P/+zP7MjRl62usriGoRe75fZEv5rgRQBG&#10;Vweu4JjwOnkpwh+FrfEBDJVh8vIF2ckLdnlqWtJowWeZYAfL6opSuRJoh0KeSQBS83t7bWRkxIZH&#10;hu2ua64s92lZ4q7o1MMXBJeo8UejMw/lxUudtYXLQVUWYbpHRf/AhMCsjsqKCEXQcDUVjyXxWVGY&#10;T9IVDSHFmE8It9e/QPxq3YwIzO0kb9xQHDW7/xFYko+nEGMbbtwlBg96Z6ODeR3fLwX0oGeUB8Ts&#10;kkzXXVJxP3qv26lO0DqNUvVAKsKjksOmE9NQGmk9iwu+T9K5JFVRPEF1x/0uHRy3POu0SE9H0nR9&#10;PpImqEJsj43bm+vUYVVE5wsV47JdsLkk6dhqGapzglBazx6Z8WIhRW7aLelHeXTfJXwUUftwlHAO&#10;QVMGQpA6tAMrpBu2tLjieRd7iq7q9vYOiGBK7gkrFks+VsfWav1SB1G53dZSJbHXEmIqtCXvIe1c&#10;bdI/dAz38qp8Gd0bGOize+6+y267/Tbbt3+vlVQ/7Ey69tyF8/apz3zGXjp8yNbY4k1tEvohkL+X&#10;W5EKe6Wj392+IoYBYbXRpqCnwuOK9BnA8uCdGpOUYopTw/iUFLApVys2t7AgSXrKXjx02E6fPWeT&#10;k5fE8HC8iDlFf6TapUPavLsVOSpxt+13bsl3+gpJshYz71y1nWDE/q8Od3/gX+5VwX4l+ulh5uRT&#10;nfr6kp+rfh5gagAllwEo2FNSlwQEvneUZ5dcMeSCRFSR33qQ5SIFdZbwItDpHXFPdmTqMkdf/AjQ&#10;vMsAkXpE73U7j9+BsHSuiunUG4/KhoFmb4/obcpH2p6Sv+ePRzH8F4I/Gx15jkDWzrUBpuyTFoAQ&#10;sTLexrSlFRHzWqNtK5ICKyJcPOi4zKvifnU1kNs56lzaCu8hRMEsCbZRRl3rzphgvKgquwqVA9MS&#10;zxyODp6B+P74yZk4nPbgtn67Y0/B3wNAdKzXKYrMfaOu7Ifug9AK2D5Ly8sCXsO/Fnnx8kXlv+b2&#10;qjstsFvVJ3Dti5cuuh1x9sx5ZwA4IEKLJG2gr0+gUn0gPBE204XoI+oG82mrDQCbTylTu/GVFAbQ&#10;sWESYhrkDWSKKhttMTc/797GXj3jm/xQB3LjZT+GPugGvxdOPYRnr3qGHyrARi/ygNOID3+ovMBX&#10;xfEZKidPnbLHP/ekvfDiS/49Mr5rhjf13nvuslIvuw2rzyTVoU8+HN/NC5UR5sQM+o2gNlhYbsQm&#10;F2ri4bFtO29/8F9feO7j/sBrgmvbjQ/8tHLYEHHV1enO9LEnxDgij4oTTdvrwmdqxLBkh7SsVMhI&#10;TRJnL2Z9/VOePTAELKYz5QQOgOYqoSKriX2jGFzqslGgY8Dgyavj/GPfjG/phgOJW6okQIPwIC44&#10;lBMZL/OPRtA5RObP6CWAFmbQqxVEDV3gcc4Zd0KXehLhqPfhXCQH03DJ19QV6eYoOsxyb6nSi1It&#10;VmoCV7UhFQ6nAVOadE9pMOWJRZtwfsrMpFnfMUqg6zo/sDH5Ni/SACcH8wsHe0uWB4xK58zUWuzZ&#10;E6terAdumbCt/UonX9wA1+bAbrqonkibLvAA1/TsjDPwZd0/d+687K6qYsUn887Nzdjp06fs2Wef&#10;taeefMqOHT1izz7zrD391LP23PPP2dEjx+2ZZ56zxx553F584SU9e9q/lRzWecV8eXyjxl6I0DWS&#10;C+ue/gp9Vqms2bpUY6TGxUuXbXZuzr9WySRhnDXj4+Nuw/CsXvT27xJy93ilV6L74VRBL3T/10Wl&#10;AXGLRkP+XGN/fTZyXVkvW3kt7Il/eWrGHv7EJ+yRRx/zKWAMecA0xBfsjjtvs+Gh4JOgLWnnzeCi&#10;IVl2wxAHKjwBaVqRiv/yhTJPJaQhvXjhxY8f4t6rwHXPB39uROT+O3oySpE9MZ7r1NfmPaGQD1Vi&#10;BoMaFNUIIOVxuWNv6ZwjrngBqiiC8tXHim53udRiBydd1z0xh2AX6Tq2URcQqCJ4rQhXgUf/6Ej3&#10;EDrIKCjP6f/Q3nqAigE+yqt7us4TJBf91H9RBbnGMZxuBOrqDEQpgX/USmZitAQCCt1UWWsq64w6&#10;bX61ZvV2Rse61KuC2yx8r5mM6CDGVJzglAH7leNFBFxMHiVNtpDmI9hMzWLbL1zetMFzxxfjF+fr&#10;XoXvfMtu2XliYKXuV0s2l5bB57LXCwnY/YgC07FmZmacqJjyBGEtS3JtGd9qp06ecunl8wFVN4x7&#10;PJNizr4s5fTpc7a4tOp7TNwtNW/Hjp3wI6Uzb489/jl7/rkXbPLSlJ05fcYuTJ6XVLys35fUrAlf&#10;woLRzyyT8tq6D9DymdiFhUUBvmFbxsZsZGjYGQ9zFZHQ9KNnQL021S38pO2uxO4gLwyQPuKXzIaY&#10;7MsOK7vZJKhaXbfzFy7ZKUmp06fO2JkzxLN2+PARO/TyUZuemfKZ8KlUTqqxGJ8IeeeObbYNTUJM&#10;s6Q60I6bwUVfwsSYwtZV7ZHOKPFPn1xzbtdSgS6++PHf4/xq9qegez+idzauNyqrtnLpuJNiN5Mu&#10;yHwGuY4QCnuj42ViZ1qIGNBkVDBUve6cN9dVkSIgSb8hODgNPoxu+uEPqUURyI9nAkg8f8VA+MRQ&#10;Fr/Puf44xl3xVjl0DO52Xgsyi/8dzHrWc9A5oZu+56EQ1Ek9hbqjcvs+gFJxhGdLSUrnpQr3Mqwg&#10;qZNu1aUO8w2xWDDW9SZbr4kKxDnr1pL62HU/M+uBzmGchLzYn5y0ASAchm9/0T6sED4/G9QPnts6&#10;hDNDJYIIXxFCmb0BvC26AcJDKqC6waGxo8j3m77pzf5OaBeRBuqbKkYR2botk5HqKTvwwrmL9slP&#10;fsY+97mn3F5861vfYv2SPGfOXLCapDc2ypoI9NSps5J2T7vT4uGPfcx++3d+R9LuMdFFxvbt3Wvb&#10;t++0rVvHbWxs1AegYQSUg3G5NQEZwOG1pf9eWYfNgavcoro86zab2phrTUmpRqupbotLDV22J594&#10;xj720U/Yo498zh577HGfOfJnf/qwPf30532XXeZTjm8Zt4mJbTbEFzTjYeY7gf4JrbM5eGtJkERD&#10;E/oLtNf2jywy24iQiMWvu/u9/9JnM71Kck3c+Pb/pNJv+OsXzj7fri7P+DniM2QiItb/cFq2FmPs&#10;ijEsXO44Lph9wLSgoggsTA9ifAgvoSSWjrznS0aUSlyqI/QCCCg0ksI9gZHU8gbXqV5zMAapxQVV&#10;zp/gOUDh/+tIxcM5APHnuaaGCKpheMXf1f3wbIjdIGjrWV3zrEOZaHkGFVGDMYuxq1AH1/i49/Ka&#10;LawJWJZx9SMuwCWl7mDr8I5LYPJSRN3A1oAwkHJIjyERLIRWXl+zwb5+H2BGfXvy5bl4XcQ+2pe3&#10;b3/zLvf2FQolL2MAVAgAg9kR2E9BcgUvJHtlsB86H3q7fHnaJxTPTM/ZXXffY3/6J3/qdRobG7dr&#10;r73OLsnmoraslIaTUzbmHY6Pj0lFbdoTTzxpf/qnf2q/93u/a89KRWRtF+rknFS9BaY5ra/6J1EX&#10;lxZUnqQvfeGd6akpGxoZ8j6AsRQFUlYSUMYhqWB4SpOJlMCMarZJBVPYfE5/OejoB/44KtKDkCWq&#10;dqPZji0vr3UA+qMCN+NRc/PLXka+JsmyGCQSe+IzZ3JIUhN6ge4Y4L/llpttx85tPqTk29ypXbuS&#10;i0j2qDFILbSPwDBps7YtrDRjl5caXuBGovZrl1/8ZBBl3XD3Bz/8VqWyP/qpxNq2NHnI6dD/i0LY&#10;0oAMRbRKzg1jDECkk0gxFEbPqNCIpa6n1BvIz/gd4ZrnBCaf6+bX/aKn0Q2vxcm45sY096Lo0kZH&#10;KhvWJelc9oBzONkwXKdOXe8godtwrwxIN0DGHS++AAJDYC8OPhIOyNiFd7CnaOMjY84Lgms95ioQ&#10;LvBiT0lNEDaIYQm9D9aKwMkPLxocG+cCxN8/0G/NCjM0xMRUzrm5ZatGQxBvuWl8o5yvLC/nVN+5&#10;P20gIu0SHn/MpeQ+7YSt5dsb6NzXMOn4zd/8bvvF//QfneBJlQFstmCr1sri6APW21fS8y23z86d&#10;O6s2SDkzcLf7DdfrvYw9I6B99BOftf/xh39mf/zHf2Yf+9hH7U/+5E+UjpiOVMvf/M2POND4vhjb&#10;FhQLvd5f87MLtiqVkWX2MJnwCZ+ojyiLnqGMhFCn0N+0j7rQnRTspAV9ra6VfSbI059/JvbEU5+3&#10;yYtTUmEXbXZ63ncWpg7XXXeN3S676m2SwNcc2Gdjw6PWpz5iTSDaV6kglT7NxhLKz3PthtDmQYNJ&#10;6RzAQdtqMdG3imPXbMt2X+lPdxLunwclG0HPvDc69bA6fbrjH1yjMrrpael6mHAJaMBPGGT1HWMj&#10;QxvXOpzIHRThBR30jhMGWYZz1CBdcdkQCIZfqITh3INMnGCHIZF0jUaGYZC30g0qHmnoLr/1LMfw&#10;RRCVG3Ax+wG3NHWgEt20N4XNBEug8+hQz5eKUo/IQEQ9ZGQqr7zSnaaVpK+zZDxmTZ+h0q61fQA4&#10;ozaJCYBtqSyoi0SuQ+S+R6DyzKmzKFs2E+ZF4y7HaF5cb8ZkQvi1e28c9+MXCgALyefqyqZ6ODOh&#10;5SFIRSad4q0LlQnh8uVL9pnPftodKtz3ianiPLffcYv96I/+TftH/+jv2c///M/aH/zh/7RPfeqT&#10;As8f2v9Hv3/0R/+GHTi43645eND+0vu+2x6475vs+oP7RAtx2VYLdkkS6+MPf0LgWrDrJBmnZe99&#10;9M8+ap/65Cft7NlTLmFx/qysrLpzg8nOOGC6YHrNwK2oL9SjfgmGx3YFR4+/7N6/l146FJudnXN3&#10;O5Kert4i6fuWt7zF3v7OB+zeu++0nbu2+ZABX69hCARaLan/GPynDMzYeK1yOLgkZf1jGUp48yPb&#10;h9IdQKqQEtXcx8lVauH4jW//NeWzsVXv7KknOjVx4W4iAVTUL3QY862K2aLUiJS74FNMxhXx+S5P&#10;yigniYTTgg08cb2zmSaODObv4XUL647EXZWmzkTGkKwImOntgFN/rEam8j7dRn8Qj0OQ+9F1vxaB&#10;1osqbgLAvOCBVnQ/aW0kpK53G05PeTphbiIP8hzpJKyl8sPlEyoLS/Gpeicp4os11QmyXzoyavnQ&#10;t55ZlZS8uLxq8+Wa2iSrNDPqpPB1/NGhPtkA88os6flRHlzVPT0FdfCQq21FBmyph7LmO8SMNz13&#10;Yik+KzWD5fzf9+A+3nRiYXA31JcrITD4uby06Ds64arv3sMwX1padrvo8vSsLYuQMdK3SBX81Cc/&#10;5c+cOHHC/kxE79u/8Zre/eEffMgeeuj7bWzLqGWk3jJg2oOLX0wUECwuzNv8wqIk7rrt27/P7rj1&#10;dnezP/C2t4mQt9htt93mE3wPHT5kTz35vPJdttExPl6et9Onz9ixoydcjRzbssU/hYsamlWkfYIq&#10;H/oy9DVFijno3XlA3dR/9CEMcH2tYhfOn7Oz5y6ojtN2/vxkbH19TYpKy/O8+ebrVZ5b7Pbbb7MJ&#10;2X0MAZAE6S2KCayyf77ah5zGt47Y8PCQ6thyx1LwIQS1kDIRybcu8K2zoFRAVGHExIMWcHSyGl8X&#10;Y1VSnckXH/4ItfBw50M/9+2ip42FQq161VZnL+qdQIge9J5Hv+aySCHMR5NOBBsR79ZvSq9O7KTE&#10;XxLiqrJGEMtBpAf92D9/QzoiUj94ilGqnIT/FPitqJZ0ZUHn3uR+TQcXMToPXePR39LlDS8fmUrl&#10;MCSYKt+q6VwqF5LPRx39OTVei6iUyFpg8y0BvK66KFD5pjZQoOrH1K0wniduxrKajEoeY3yopmYQ&#10;Z6urHWR/LUolGRsdtbqYFLYk6g+dUl6vOWH1FwesvFqmxAJV0QGJmnxhpkalbHxIvI66KE/amf5w&#10;AosC51yjmKig3Xt+TXV3O0cqKJK1KjAUBE7GtAg8e/vttzt4aFOa6sYbrrUH3/F2lVPAXBTxra76&#10;MpiyCKopCYxtx6DrnO4xSfnC5EX7X5Jmn33kUXtOtti61DM8vdu3bbef/kf/l33oB75fzGXBnnzy&#10;STt69LhtEaDYpPThj3/Wfu2Xf80+//ln/MN7jSqzIyi3+lDRu5o6qJzQzebg0lUBrybeu8vTM9II&#10;6s4o5hZm1YbV2BYxhhtuPGg33nSt3Xjj9VJlh5wxQV+8DqAqspmZWUK7MQwyN7foqjtLql4ZKAua&#10;EP2UzqXV3+wBKUYrYHGN0IuLXEFW9gM4NTbAJUl01V4AKzOnr64RgYREdDgGXAXh7bRAFE9ZvYVB&#10;L+mQzMqgy1pVGdaTEvVpEURaSbGFg8vJ0InYQ5SVyiIRKTYZ0pw+Dyw6hqjnlRfgcixAUFRIN1wS&#10;eYJ6hQQF3BiRsgJ6XYv7demX6tSYGi6uBmRAmClRXWD5WBZR15hFnxAzIAIq9ibkfdIM8+oEQjES&#10;GthnV8gOyTPnTOfrAo0XOJOwmt5bLZd9pTEzx9d0juu7IbUPVRHDeHDLsIMOwGHQM0BZEQNYLYdx&#10;lPFBtgrw00BsryA0gq6qTCoqTfKKZ3xdnNLtKfVKBVtybl2TatoNP/7jP+7eQwKu5ne8/UEH0fz8&#10;YhjHkroJAaEucV9ZuTRjwSWg+MTHP2VPPP20nZE9xvSmp5951h559FF74smnHNQ/9ZM/ab/8S//Z&#10;vus7v8sdGMePH3cmwcyW4yfP2H/6xf+v/fKv/pqAd9TblbpAD6Ee6vGoLsHeQm3l+9ANl8JsjMMM&#10;fxZnHlO6K6vLlitkbevEWOy66/fbXvdUbpPEzPl7NQGYOZYwDDQGJCE2b0ZgYYYNWgNlA2DuNHtF&#10;COBSO4n2GagP5tKVth7qCYqgEJGJ5Vo3+6/bfvgX8/FG7TdVpw2wzRx/qtOQ6NscAgSiAV/UO72d&#10;jmV8JyaXRhC1MvYdbcXRYwnczMySF+Gpg33fCjWW+tsJAZ2X+YVUA7hw5sQr7dDh44QcEU14yH/A&#10;ca/EcD+uhnfU+jGoEBCCqxlUS2n5hEL0YkXfRFSXO8rfF1girqg961b0bBsvpuqK8HKQ0rn6wSOA&#10;ULxOHCplK7qyIsKbq7RtYa1jK+sNpaXOAiiSYrVmTe2QsFJPvziq7BqlRRtk8iyvj9vYyKiIpKz2&#10;ktSBeKTirdbSsVOTYfD47bdvs93jYWxrWeDY+MBCFGgDPHOrUr2YnZEW4P1FBZb148Fjj4gFEdNz&#10;zz0nkHR8d98jLx/xZyDeF2WrQGwY9d///X9JaaocuMoFMtLnQw0sBCVv7MWnnv684lO+tOTS1GXV&#10;U/ms4gSp+uAqAMapw4x89t1gtfIdb7rDiR1iRoJh30DANWkwZ89P2pEjL0slG/Tn6Wv1gucd+hyq&#10;A1gALMySwFvHgPbxU6ft+InjNj0zZ4Vi3rbv2G57du+Obd0y3mHyMeNtPAujQOryLbKLFyf900GA&#10;jTLwSV7ab3Rs1PcKQc0el4RVk2+ohV6WKDCda229LCmNyXSFmcFEj1wMGoeuft57ace1b/l+vbsx&#10;SbdeXha4nhRZXUmQAFH4NTIjZ37J7mIAtC7O3hQxMQ3HvT56rtXBsmIGMTvMqpAiCgDng7sibrxu&#10;SCH4le54bl4RAEAKnEfRIdj9rQYJ1700rsZRNsDPFgDu/uYaUEBcqqw8S5EpN5tmwh2Bj3NJopdY&#10;L5EOQPJzpYcAcdAGqRlyFGOROttWrMq2Wqs3bUHgWqx0bG1ZBnEzblm+GiKmg92TyspWaXZsQABD&#10;HWFWAuDHqN8ytkXJJX2SL+5fZnDMLLRil+Yqntv7H9xvvUV2Muy4CsR4U9dl3W0D0mS2O99Axn4J&#10;3JT9+ABXWcTScDf8Y489KYCu6PmqrxLmZUDG4C7SE6P+ne+4X+0D40v5UAKSFo6OlCbvRx55zP7X&#10;H/yBnZLttLpaUXmR2jmf7c6gMJNaKRPDLUyjYhdjpnSRBkzghhtucEnCgDaufsqK3Ts9t2CPPf6E&#10;6paQKnez1xGwss1BR4wOb2vXO8wWAtNSBY8cOyGJdcKXsxRKPQLnFlfBGWjHycEA+sWLl6UunsEW&#10;s8uXL9rU1KxPx6INoCMGkWEEqK5I2m3btvk43MTEhJgYNvmrwQVl0ebYwF1w6Z/q3LHPn644MKRR&#10;HXVwTdz49n+mvtjHOWFx8minvHCZHroqkIBq6kcfnBSBME6F/eETW6VydtpVqy6v2bIyXhMnX1uT&#10;0c+AI+QhadYRoHzjTkVmjOtMNhkQjIhFYPVq6JxScq0r28JlHbmmKHJ3QcNzADQAzAunCHDZhQi1&#10;lVwENTUmS+jdseHiMSVuKEhKRWR9E7q+z5hXei6wEG0CitdZ+bFM3dPBFasSt3W/LGm0Lo61KDV9&#10;cb1ly2VJkZp0cenwLUmARCbpdlZKeWYzeXfBY8+kMimfJIuRz/IcXON0bknc9uS55fjCSiNGu37o&#10;Xdd4XQkrAkYhmv7UDdxiN13UHXaQZbC+G5ipgFudmRpLy6v22c9+xuca6i2fDgUDoj39Sy1qNyTH&#10;O97+VgcMA9sQoM+7E9BgBjgPfvO3PiJJd0hSYN0Z48GD10orCdu2MW50+223yX5BPV53xnHi9Cm7&#10;9pprPT2mXJE/EnJi64SYcV0Sc97pg+0UsOtw2bNXImNOW/UMmg9qLQwZSYonlRkfJyQ1T5w8JfV0&#10;zoYl/YcFKqZVMT/y0EuH7MUXnkPCdp5++lk7fPiwnTh+xE6fOqd42iYvXtR7C67yYv8hAXE6sdp4&#10;u4NrzXbu3CmAX3FodCMBMMGsYHZgoDt8gCh58Vwt3sDkiNkF76WtNz34S5C1v6nAPMJWoxL9Con5&#10;keiZwP0ZEOUTO0UbGxu0kaFeGx4oWTGN+iddXYQ2t8p8rootiXtOLyzbshqmJiKriIs3IWGlgYoI&#10;sESOSl2FFJE7oSNwAIlCUCXDue448Xs1VSFCV+IQwmYsUpUcVCKKdM5qAkFVMBZJW6WdsnVJnLKO&#10;VUnWumJZqtKqjPYqX8ZXR6/JbqqqDJUqHj/YgtReAKmcmd7TcRuNr2OwVXXTynjllMbUYtlWq1IZ&#10;ZN5V6x2pezVXyZBQHJPqKDx6lJuvGbJEnlkkMAnGmVC7IOyXTy3G1iqt2M6xkr3jju1eL+q9KnC9&#10;Ui0kILUAJ59dxV6A+6NGYr9h5wFuuPinP/1pEWvatm3foTjhLvPgwqc1YzYyMmDvfOcD4uahhX3r&#10;anFo7AsGYF94/kX7xCc/JQkwZU0xnOuuu17q3p0uPRhwLZQK9s3vfpdLz6xAAcED8K3bJqTusjQ+&#10;YZOTkz4cgSTbsnVcZaypbHNOpEg+3PPHJJFgCufOnxNYLro6l0ikrU/thRcWafTU55/xQWIYKYA9&#10;fvyY4gk7euyYb5Rz8sTJmJ7rsB/+3Oy8JN2cA4/5hOfOXbCTAtnhwy/7NLBz5y9ICKzZLgFqdHTE&#10;8963a4/Kk1C+gEvZRMAigAdUXsAF0wn4QJVuM6smtlRxHWclcecHf/7NOvthf0uhUV2z2ZNPX+Wg&#10;6aI2uLEjgKn92S8irwYd7C36B9gGe3N+PtSn370l/yBCpVWz5WpDRNq2WXXQ1Jx0cZ03kQrKGODQ&#10;qHB2KXMCBWSkwLgU/gQdw4z4IK0IDjPKp5/uhIAFO4nqfwGqJSJuxjO2KmlycX7FTl+etWOX5+z4&#10;/Kqdnl220zPLdnZ20c7NzNuFuUW7PL9sUwtLNi8jeWZxxSbVIYuSvi0BplyRvSK1aWlF0mGt7tIr&#10;Lpsqlc77/EIGMaviqHVJswXVc7UCONtWUWloYua6MVbXBQTc0DeyEQDQ7YtSxXr7+twWw2ZCxT58&#10;ZiVWq7djt+wfttsOjPh71ByXdldydfsEYCDRUJnYCx6bB8lAAFQQMs9NSRp8+rOPqq3TtnP3Lrvj&#10;jjssm8vYJREbqdOvAO4d77jP3fmsPWO+4YLahXGoudk5e/Kpp+34yZMicIA8ZPffd78ziOdE6L6s&#10;RsD+nu/+Lt3rt1mpbYwHvvM932zTly77eBY9i0rGFnNMjWJhZp/qTpifX3CbyrtV5YUZLMkOnNZx&#10;8sJF+2//7bftf/7PP3CP4JEjRyU9D9uFyUs+b5Ly00eXp6ZsZnra6iqvklLEARVoxvfB3ETUXEYl&#10;BfzBcdOyW2660ce/AMzuPXtURjFR0SVpBACFtAi0K+NhSNPgig8gm19r2cXFphNxYtvN939AL218&#10;a2h97kJnZfqsl+JKgiHCrfRPDSBAqFPRnQcEJgDFOFdBKhBToXI68hG3ZF6qI+K8zUpP0ZjybMfV&#10;aVK11tZk/Irjw/HoBParcHVN+ZBrTf8DIiJLPqBNMBS+XaXrfiOAk9JRKsAZS2UE6JhNzi7Ysclp&#10;e/ncJTs7vWwn58p2Yr5s5+dWBKglu6g4yWRWPTc9v2jzUpvWUIPU2HXsNnHIpNJG5YGprK1XfZk+&#10;k1lX9VxV0rcqYmro2SZqVSZji5JOy6s1W5T0Esa8Hi0ZvyzAS7YZclCaqms6LxtUIAUETOTtGxhw&#10;zs6WZYTnjy5gOtqDt22zPeO93g90MJuNYvd0wUXggL1AethcV4ELW0scFht4SkT32ccec7tu1+49&#10;Njg4YPv27RUxThlL3OG6+/butvvuu9f71XcEVnvC0VdW10R8dR8Ixl3NVgFM49q7d5/1SBK/fPSI&#10;9cjOwWs7PX3JJx4jiVB/33bffXb27FmbFUjW1H6UCQcD9WiJLlDNhgZHJAXWlHaQYAR+I5EuC5hc&#10;YyzriSee8WlXL7981Kdz4e4HkKcEOMC5LOACNjyDUTpqRfaHTEhjyLsdByNHzYQZuAcyyg86ZLtw&#10;JhVj6+1X3Zh94lpa1NYQXPecCQHLUk+RtNj4YIK8avVO7NjlOkRcSGy9/p3/p57f628oLF54uVNb&#10;nffzbkKOMT9iYwFKcUwRe1YcmJndpSKdkfIIg8DbhEcullNF1NAMrPrWXkkZ5uL2DalaAe2oClIL&#10;89KrpUZgFDP2hWoHghhnCrm1fDKuSzDyVoW9MnoO9QcxypMSIlLx2jYloJy6NGeTUtNmpJ7OSOIs&#10;t6T+CdSofmwAyfe30qoeg939Iqado8O2e2LctssonhgZtl1bJmxsMHxhBOJPS0oz9WdGHHJqbtZW&#10;xC3KAgRaLKuVZXD6NZbkr6ptK6qnmkulZNxEoJI09QWN6txyrexqING3VVbaXclVllQ/fHrJhfS3&#10;v3m3DUkbUIOqdtIzVq+WXAQOcyoPgMKQ3wwu3OdrUnFQc6akFj32uc9ZMd9jO3bssB27djjBoRZi&#10;Q9G3Bw/us7vveZNLQ5oXrs43gZlpMjG+1fKFkhPz4tKyS8V5EfOoiPHypUsCV9gdaXF5Tty/RxJt&#10;QIRetjvvvNMJGoAxHQonB/aXLzVR4WEceO2QZMxc53c3IhWYYoVE5rNMqGjk63siqk2RhpMXL/hY&#10;YkVMhKX7lJtGQSL2iOmXSvnOwGC/sQ3c/v37bZtUVHar2r9/n+1gk9MJ1Uv90Ctbl3cOHjjoEnWP&#10;pDs7Xvmwi6vNJKt+8IigCKo2PcN4F/0MExYJxw5dqDn/T0zc/OB/1gMb9tbMiaf1bBgHIZHNEanh&#10;MyN0pA7xeNNtL0AGyosFdtVh/Cfj38KqKbO4dGUaEgJi5yDZ7kqjFaK76pVmHjWJT+qwtTPgChxF&#10;dC+AYfGQG+ohzgQ9D7gAH9ccXEhViXipkNNrZal5Sza13rCVZtIWG3EBTBxSMjAMFsZtQKrYtrEh&#10;27dtzPZPjNk128btwI4xSYkR2yrbcaSnYH2qTylXsExWDEIFYRkJK3ZRO5FU85Je81IVyyKAjFSo&#10;lBjLcrVsc8t1W2FITahDrWLSa0rPM7aVkf23XltXGqqTyswuuEPq+FodDyITRRMmfhA7d2k1xqre&#10;99y903rUNmoGJ7YVvIWvABcBtzKqJmNZtCHETJMBLrg5tuGMpNOTT33ex6j2HzhgW7dsUVoCrqTN&#10;k09+3iXXgf277e67b1de7BUf0u+VNGQeIV+f7O3rdSaDJ5CPGKxLuly4MOmcGxWL5+6+6zafJ+m7&#10;J4vlvVWSC3twfgE1b9GZCITre+PDMJXNkspIwE3O0AGqGH2NaTEyNur23tkz59yeZAkLEpGABGTO&#10;aGggc3V03979Og669N06vjUmBt5BsjNUgPsf0OOup6w7duxyG4u2xHm0U0znhhtvEC2amInahyVB&#10;TmPd9g7gUlcYm4geOXI8UukZdJZaiBYjjebQZD2urKQW3vSO/1t3PGBvLZ59BkpWIkRVHjCJuFzC&#10;KFPUM0lZISsAjAIvS3yvIcalIyPK+aAYql8jJmKU4cXkWbFvAasjAKbUYYBN6lFWjSh1UGJLz+oZ&#10;pYXUCqIa70tMthiqVQAasyfcDa/8HVSUQNd5Hk5Srcj+EfDWJTUWq9J/K01brDQsXeq3nqE+Gxgs&#10;SJUQiHZusV1bB32AdqiUFtiSvrNSIaNGjgmGnTBPDxCTse/+pBaPi4MnBbh0T581dW9FHLQsO6sg&#10;roftRL1nliq2sCZg15pWlYSk6nQGAXptYIMxfKFnS1KNmASbz+RdZcKNfW6qGp9fqsXYMeub79zh&#10;KnY3vDa4OjY7OyMpVBIxhNXNDi4FwLUkSYudxddJPv/Mc2KCebv22mtsfMuYz0hnAednP/Ooq2v7&#10;9u6yu+6+w/seMMMkSbNQ7I3yTNjQ0IAAmnVvGWXAKYKKRfftkM02IelfKS/ZpYuTItxRtV3cJifP&#10;29z0rGhk2b17t952i23Xs0h2PIh1aTI1Maa1tYqvF2MsjH7u6SmqzwZ9uACnR1UMDfXU7RunvsBc&#10;8bgiIb/ru77L3vrW+93dvrA4bzslnW+/42ZXIYlIOsbJmF+JZ5G0mFt56NBhSd8pHyfbvWeXg4rl&#10;MUht6sjQTWjvAC4idP5ffuM3XW3esoUZLggECQbFly7gMRTpTNz09v/Le0KhsjDZqSyec1qAo3h6&#10;CkrOQYYBBE1DcwQw4CtvxbmWV8u2IE4+u7hqF6YX7MLFGTtzedEuTi3YkrjGSlnqUpkPX9d9u+aU&#10;pEAyKS6Y5lN3fMCgbTVJgTLpiSJx9ePwFllbhg9zxzJ6J0yERfd0iaYi8UXGVrPi6kZTnV8ToVY6&#10;aaslpUZIjemXirdt26iNDfdLxSpYvxquIDDj+qUC7g2SBGE1bUfHWDpvrUTG2omsmkuAikvFwkki&#10;wLIHYUIcsSO1KylgZAqSFB3ZlinZnCJaaZpWMQFaRDCzsmzNRE5ZJKxSX5ddqbI1y86Z2k11ltrT&#10;JztLYg3I/mEcB+l1/Hw1JlDGcBC9566dKmdobDoUb2F3nKsb6KzZ2Wmp5j1OZKhSuOODWhU+H5QR&#10;Qzh0+GV7+plnfPn9wf0HBC62p2ZuZ9ye+NyT7lrft2+nwPUmz4u+BcisfGaiKulhuwGW/v5eEWJB&#10;tttOqVd7JQG2S8Xa7stT8iW+2siK6bwI96I9/+yzdlw2Eaor2snZc2c9zZtvutkByjgcaiEqM95J&#10;HC8QGDQIkSNRkI5QIY6GMN0IWIUA+D/0oQ/5rr8wg1279tjzL7woW3Nd+eTsO77z2zqo3xfOT7qk&#10;Iw5LRWS3Kryp7D58cXLSpSuS+dprDoj2OwLMWAQuhoyg/ysMjbZguhZLcD79mUfsuuuuFXMTXeg6&#10;T7x0oR5nRcNV4FqcPCx7ay4UPCo9nScwXgGajlzjflzESIMxdgSBtnVsSeWpNWMmU8fWKgJTvWrL&#10;UtXmFtYdZAvLa+JeGLZSm1SAdostlmU0iphrzNUSmNi408cXlJGqZoUUNl1a+anR4+JaSRVchGkC&#10;QV2N0qTzpZpVU5IAsaytxQtWEbiky/mE0FhMyqZLxbitVZs2IwkwJSYwL1tsZrlm04qXFqt2SSrd&#10;+YWqnZ2t2ORs2S7Ol+0CTpClNZuptm1a9tC87KmZso7SnGuWV8xZIy5ACoRNgX9dGvaS2Nbselv1&#10;RRMHyFmrt9f9W1AJtVOxd8AGZc/RiOo2G5KKwoK9NbXL+cWOVIqODffm7d2SXN12JzCLArsKA717&#10;HS6O2oPUgxhgdoALQsAbubK26rbS5599xreZZiwKO2ZosE/pqK0FxpfEuZEMeyW57rxLkkvEBGdH&#10;ysHlkQ4wV77xhQmA2gc4h6QNbJOkQm1mNgREib2yKgmV5QuZ8AX1pe+WxOCuVEucICxRGhvboufj&#10;XkamWmHfIWnPn7vgpEf5UVVXZN/BMNwUiYjXq67fSNO3ve1t9p3f+Z2+jdsTTzwh8KclNS85I0LD&#10;ec83v5vJup1Ll6cE0gueFgGnBZ5LwIZLnTqiRRw4sN8Z2GB/v89kCe1M/a8wOQLq9yc/8WlJrlVp&#10;AvtVt4KAHzyGp6Yb8ZXKK8DVWDzZXpqbc26JyI7S8RCl7QGuRmOnMwUVvCTpIzGuRpTmrQrpXNyG&#10;iucFCgrV7mCbddMLjQbAmC2wMF9xu2VVQKwIbOtS7doCJ7ZaSoBjRS8GNZ0aVEilIO7ZEICqcem7&#10;2T5bTxZtrpWyS/W4nVtt2ZkFgULGy8X5Zbs0s2Bnzk/b4dOX7OULs3b80rwd0e9DZyf9eGRy0Y5d&#10;WrLD5+fs6ZMX7bGjZ+zx4+ftyZOX7XMnJu0zp07bp4+ftU8du2CfennSPvniOXv08EV78fS8PXf8&#10;oiTNrJ2RpD6l+pxaKdvJOXFCgbTSzlq1lbFmI+ULK/l2VlE2UUkq5eiWCaksO6XGVnzaDTPJmW7T&#10;loRELUS9OLC91+65fosTkhOVGs9BpPfxbHUDWgPTjbAlcGRgl7iapheZYcHk1pwk1+clQU6cPGkD&#10;Ate11x4UwfdIwkgrENNir4wzZy/IRhm1t7zlHgELh4OAJXBhywFmhg7YxIWxHyLXkCrkW5I6VRDn&#10;7i2VxCzD96H7BwRe0cK27dujxYm73Hlw0003CWAHlB55ZN3Zsry47AwcpnLixElrQmC0meqCfQXR&#10;ug2OTaLgbaK4d+8e+5Zv+Vb3MgISJNyqVD9mptCu+AEefPBtMb3b4ePqTJMiAGq0I58NLzpmaIBh&#10;CWb+M3g8KDvYt+4uhRUGwalxBVycs7nr448/5Wm8+ZtoM5k/KjNOjdmlZmxqpR3bAFdS3L3YmO0s&#10;Lc+rk8KM3wCGEEInU6mgMnCF5/Dy+LemxHWYcYFbPSFViU+EjowNe6EBKgOvDMDiO+kYm7kAQKlw&#10;6oy1Sk0SbckWJUEWJOEWVyri+jXptSK+SksqniRUXHq+JNViK+ES5uxC3U7PNeyF8/Mi9jP26cOn&#10;BIzz9nkB5IVT5+yYwHRWqunk1LxNSj29vLRuc1Wlu6b8JIXKzbRVSLOdNGVjy5IwK5J66yrTuoC7&#10;apnoWs5WY3lb7WQ81pp8JCFmMhNsXZ2/Jq42LQK+rHLOiFvNrFZtTZJYJCaCQbKnfd9F5i9mRYB7&#10;9u8X4Q1YnyQQi/jmRRh8lodZDWyBferSGqMLduPuIbt537C3e+jgMEaEu30zuOjQWalcDLCiFsG4&#10;8MahyrM5C1/rZ2D6uReetyPHjrshv2/fPuPzsHyaFmcTrvhnn33Rhod67J3vfLvSEVNTv7LGjP5D&#10;DSXPRALigbm2pHJlxCyKzvSYKoUk7u8fNGadMEg9ODjsqvLWrVuV7rDfY5Ek9IJjCEaA3YREWpXd&#10;AgEzW+KFF1/wOpHHzTff5MSOPQst4iVEm/F66++7vvs7HbRsnR0YUMIdFyvLAKxqg7IPb731Zm+T&#10;Iy8ft+PHTvhzfX1iCCo7jIm9G5nd4kNCqsce2Vxhe7kuuDANgrCgDwj+WzR/7OgxO3XmtNrsQd1r&#10;OVC5Prvcip2fl5HSBRd7El469bxKHndp5FPvlTnpeX0cXeGcqHRcLcQ2wuffNJ/g5OpXobdoO8SZ&#10;xwUuJBxTYUhCSaozCrZv/7W+t8RKWTaIAAnHyuX7xLrSkn64qjs2LyKdnGagd9FOnFuwF89ftidO&#10;nLMnJFUeP3bWHn9p0p4+JiP95CU7LPCcXpJat1KTOiapwZfvYzJYReCSn1JZC9YSQGMZqY/iuGLX&#10;pt51G60t7tokwiAU22rsjogcMMRFCG57SeUrlfr9E64FvV5M1C0VYySuqXfUdkonkenVc9K7RSR8&#10;EByGk5L0LcoWGpIKNTA6ZDv27rR77rnb4rIvDx68xj776KOS0nw5w9wOaLZjNjlTc3AhtQ5s6wdZ&#10;+hc6FYfRK8GFVoAzies4Mug3llHA0FC5kAgMFTwnO4QJs6iFfDShXwSEzcWzTLj+zKc/62Nf3/rt&#10;71E6DJLjHWU/ReqClzbi3ipc6H9+I0lkMSsNJhSEwfErWw1AwO48UFvzaneBKIP+weuYcOmC1EEt&#10;vCjJ89Khl52O7rvvrfY3f+RvhGlQE0yValhFdmFZtjUFgO7uVlvCoJjFAbDwRMKAkPzs5/7ggw/4&#10;LJILFy51Hn30cZdslIt6ADL20KeszEPM4+FW+6EW7tqJG15amYN68zhXCKEOMTt37py99NKLdv8D&#10;96sPg7oJUCr1lh291NCbUaisLToIeMmNWAjPJVQIdBYv4uyS9ufnNGynjvtcljyDpbLocTEzflIS&#10;6plG4wsRRag56bF9IjRmYizMzLo7d6hPeq2kEUs2fBmGbKKmJFNTUqPakf0UF3e3HptspuzUWswO&#10;zck+mJfqUCva+U7RpnRvMdVvlfSgtZND1kqV1NFFcech38lnz+4dtmXnNhsX0LfvnHCw49lhmk9P&#10;X1GEgCeS8ssmi+FxrCv/uiVzjLuJghoVSZ26oqS6QPmWW6+xD37rnfYD77nJ3nf/XnvgNqk7JbPe&#10;RtmSUi3aUgvLMpBXZmdsVRqANZjVMWszC5dtemHa5mU/8CEEBk9nZqatLFAAhqXFJWvWWpJi87Hu&#10;1JixAXWseod+JdLWV3WyP0dkEF7Eq3tcgmj8yPMCYfdrHmFRKYDYGHXRmxBJwr9kwhy+xYVl1zAA&#10;VMgr5IcUDKeo693drMSIRMROI+o37CXsGZ+XKHUzy2SCPBN6saXCRxiSaVRKqfgCVEbneOf4suWQ&#10;pBzOF+YZMo4GIP/6X/9he/O9d/n22Pe/7X6pstdKEkYfBlTdUEepK1IbBwtb1IU9EDsyNxa87QDs&#10;//jv/8v+63/5iC91oU5IZRZyUsfR4TDJF1UuJ4GCOgnTYNfkqNYevTVFx+RHCGpqR+Ar+IJSvkqK&#10;mtlqqj3UnzloR2EDXO36ut7FI6OL3hHolnQWv/WAty8Ly8K4C5XIiPMkRJT+sQU+byqjbmi4JFsr&#10;blUZtQ2JZhqR72+ZiFb9qE6MS6Uqi2Bx5bZE7P22d89W3zmJ5RYMDjalRuF8MEmbtrh/S+ATbC2R&#10;xw3eK8kj41FgXVUHr6kx3KunMm1XJ90lY/3uG66163ZutR2j/TbSX7CBQZWpKA4qFagHT5d0a9RR&#10;XPy+J4LKFbizGlEciI8tbJUBPjoy5Jta4kKfXlqwy5fPWLK9YrtHs3b3gS32PXfdaD/5vd9u33nL&#10;jTYkkGZVx+v37bW/9SN/zX70b/xVGdtvUl44fOBqMZubXbRPPfxZ++THPm3/8d//gpjZmvCLXVS2&#10;U2fPiChYNBnCcF/0OTQHCu2t/nCC51roPAJX4Njc73Y+gd+BPML7gLbbn0gzfOdwf94ZEGEy5xEj&#10;n2lATGRGKqGdOCeN0grMVo0lOukCFbXJYarf3Tw5980zRaxILQjZ7TcBD68pNiERTy9YYbU5jN09&#10;hXp/YnzM7rj9NoE4FdzjYpJvfcu9kHioo/JnI5m3ve2t9va3P2C33X6rHTi412686XrZd6M2sX3c&#10;Cf/RRx+x3/3937Nz58/GCoWcq4msKWMgeefO7fo96JIstJLKIAnGpj7st0hTd2TecEK9XhXUfoTt&#10;O3Y4YwA3gdm0rSfPOo1N4Kqu4cigsmz71XJi25wo6l2HSXKxhnMFNJN0Ni765+uRUiUFsJ5CxvhS&#10;ZLxTU3oLtjw/LUyVmbxABrKw1ySTapbtVK03n7DBQlJE3Gdbh3sFMhG90kkkRCiSJBSMeYUqjCqJ&#10;bBHwJNNww9MaLdQ2ie20pAxluHnvdnvn7TfYdWM9NhyvW7a+aJnWisCwbOsLF8Q8Vm1QRLRldEyc&#10;etQlEmoPzpusOj2TESftyakzBUClOTE25C5yrygzRVIxH2di/7+qdHr1hGVWF2wi1bb3vflWu/Pg&#10;DuvUVt3lf+utt9g3vf1+e/P999ngmNJQyXE3t+odqd9lW7i06HMIqQgEw+LFhblFqcky/kKf2ZiY&#10;QvecEECB9OINBe+a0D9wc7+vzsWLRQd3Cd37UffoPweErrOGDi8hWh2DtaVSrx3cv1fvsX9ERQQX&#10;VEGeD+mKUztRe84KlNsPeoZjKAcBQPIuahXjVCw36VO7o/7hxQyezlBvVysFFOYFopKdO8c8x449&#10;+MAD7rGDC/gH5RUPHjxoI6PDIgemk3V8SQjePZwk11x7wPbs3aHjPrvjjlvtxhuv9aX93Bsc7FNa&#10;SKuCHVAdAdXWiS0+jIBkDWNmVCUhUEl7Ul2ZMEA53I6iUq8KKr3AhARmbK/ZiNo7eljatpMpNOyh&#10;Ua50eIDE64o4Jxht5gX9VIADhw6GeaFfM68jKzAx8FrIdgSYmPVk2VlXBVTBmuurVl6Yl0oVs/Gh&#10;ko32pG2wmNR50Yb7M9bfk5QIVQVaNRvsydjYWFFSTznFm5JF0j8lDciTkW9c9M26otSWtmyipgiq&#10;3RFAYnW7Y++4vfWG7banqDJUZ61Un7NSe00AW7JEecGS1XkrtCuylZpWUhzMC9QDBSsJGIVky0p8&#10;d8uqVmiuWr6+YhkdW5UVq6v8pWTHwTYkAz6nCq/OVW1tXmBZ5rM7TVtZuqR2mrbbb9lpPVLlnnzp&#10;Wfuxf/R/2kM//EP2f//Mz9i5M2esLS7eErjq6w2bmxYwW6xaLqlq/KmdpaOzkUulLBVULe0frOAD&#10;0v6LoPrTmwqbJUT3vm/AGUkhvn8MyAATj+iynm/7h8yZ6YAbHKMbO5e+xY3OeBLL4dfLslln593I&#10;d8kFY1EgXZcYEfWQP/mF7COJSpmIug6A+HImNILKSvncjtMRTcGlheqBhMQOYwkJU6XYwxC1jR2p&#10;GFtiEJ9JCuSNKrdXtqK3hf5nezrWivkyHcVe2fkjsmtvvf1G27tvt0u7g9fst/vF4N75rnfE2HCH&#10;AeX9+3fb1q1jNrF1VOYP+50wTimiU37MSmH9GGo0IPbabarz1UFCJQcD6ffydW05bwfdzWXY4pbH&#10;hJ5OI3y2ko9bM51FPE4v+aUoiNNKFxWjcVGeiXbVzeVUIEkO/3i4AN+bi1u/ADQoILHfXr8kwXBP&#10;1rZLQu3Y2m8TklCjw+wTzlc/RCiShnylMpnWuwLc4JBsDUm3lgCnlvXpLThWAHVCnKKhArAFBp3Y&#10;kFSMVRbtrmt32K07+m04tmrbim3b3pe0gYz0/5qA0li1EZVrOC0QCTTJ8qxlaot2UGUZSDWsL1Gz&#10;opVtvBBXTNiOvrRNCPRZvZdXnUcKKdshKbJ7oNcGs3lJYMaVKjYztypjetmmlmfs+NmXbXpxSkSa&#10;thVJtNnFZauokMzrq1dkx1bXxWDUouowyQza3wMELpmgM9VJ0otpSgQ2pbkS1AnQtf66AIqubpzT&#10;sTgzwi/vX/7XESAGSYGHDunpHRhuRweeAaB8kLxl58+d9d1nHZvdgkYHQgBQF1BXnqFsDkjFoG6G&#10;8m1Er0R4z9/XM9Sd11uyy3C2sDCTsbZbbr3VzYONfFFhdc7cQF/bpUssvWGyMJ9hYkCb33mpfkxn&#10;uvOOO3zWP86je++92x548D6777636P09Atxen6CbkXRiyIDpYExLo+UpE+3Igt8vFkKzA/iS7Pdh&#10;V30J1IsiU0c2CXVw1SsLqn+3a0TTMk7jUpMAEY0Hd+N2S5JC/SWOpJe9UIj/tPX35qzEDlCZuNRC&#10;k/SKW4/OB2Tn7GCtl6REn4h0sC9rA4p8gDwjicc2ZGJPIjepM1L9EgJBXqBEBYzJTsGxl5D0ircb&#10;llAHJJV/vCm1pV2XHJXUUWMMCbxbijHbM5yx3ULRNoFz93if7d+5xfbt2mIHdTwwMWw7BnI2kpF9&#10;2Fm3lNTFITGE63eO2DXbhuzO6/bZzQd22E0HttsNUi93jg/alv6i7ZJKt3t00HYM9dmEwDUqe62Y&#10;Z5pT2arSs5dqFZuVilil7CrPANxF6la9JntOhNorCXFgbMSGclKZ09IGOmvi6CKpBNuYSU8XkxC+&#10;1ARS69S7YhxOTtivTkGvCtzmBsAJRMq5OxjomKgPnYMqoPKQIs/52JfexfFAGr6lAFJBV7GzmOKE&#10;1sJ4F1ngLfU0PSFF8vM8uBCphTp69GJHR6IDmCPvR9cCqXl+fq5nmFvpK6Olij773IueJk4MHBp4&#10;QUNm4Q3UYcYD8e5Rd+aqInmQyDg6mGTANwjIBS8lOz1t386S/z02MjwkSbbdduyQKjk84G52xugy&#10;YiK0DYwdARNPdMTgwmaf2InqGcUvHAA3wx/ddvKjIiXOpRBPCk3cmwpdgOG5Y+YFunf3Gu0jAaJr&#10;5q763t68xHHGBnRkkeSApBOfsPTvVqmQ7DDBnn6JVtW/2s8XULLCEh8gz7IkRZnTduvVilXV4VVJ&#10;qJa4O65tSpWTocaXUoqSOPtHe+yGrT22I9+04c68ZZcvWGJhxrdtKwic7fKyNWXjZZM1qaZ6Xfmw&#10;9GVAjTwou6xXeRVVprxUQAk165Ga1COCnxgZkc03bDvHxkWQJmnbI0YgG3BwyLaJAzK5d+vYqKRs&#10;UVJTao4Sz42ULC31rynDHOJJt4qWqhYlIRPWL9stn0iLuRSkijbtjgPX2N0ytHf0yd5oLqqr1qwV&#10;U0xWdKyqC6K2VZu1BEjfaEehR4zIwbMpEgJoutfoEyRAmEbljclj6i/UGpcWAhCuHt5j7AZvFtIB&#10;G5aUWIWA+sNW19tkwygpe+rJp33KVLDXSZNEFQGMfkI4AWShLOGx8AzXXVIqP9/BiVz8PY76iXgg&#10;6hplwrZn3iGLGC9enHbz9v7732aNFuox6olyi6QWcVRqH6Ag4P1EdcTTDEjDlukBDKx6YE//rNqF&#10;vitKqvnaQ7yNeodJxb41oN41fA9UVswcm7MuFd33JvS0VIbXCN0+KeaL7qTpYgRm6X0I4xBdeknZ&#10;D56Hvf76j01V+PQq6oaHqIKs6VBxRPBp64N49cyQ1MNhgWVYwBpVoQf1To8auqSC5WUPZTo1/xJ+&#10;Qtw+zkYsjZpLICRSDKnk3aU68p/QW22Iq1Mq1W1Amd27f8S+5+599qH7rvX4gW+63u7dIWDbsi8X&#10;WZUaOzk37WurCtKBcyLu4XjaMsuyPVZwca/ZSpmdjNaUr2w83SvKZutL531Tzz4GNEWEbLqVk21Y&#10;FGjEM2xAQmgo3ZSa2bKdfR3bmhVwYysCZk0AUvFEJPGY7E4RDlsDSDuWaqxUag3LVKt2bX/W3rZv&#10;0A4OJWxrr/T6VsVikma0KLai2IzbG65eqRUSaj/c2yFwLXRYN3Q7lKuuZG26HYDECWlHJwp6w+0m&#10;/hjUxSNIa/tdZQGzZAkHsyD27Nnts9DZRYkVut4d3Uyig6fo5fXT7n8boUtkV4XuI9Gt8L5+qM2Z&#10;z3fyxEn/bBGl2jYhTePgQaWDIyF6MaoP14aH2fuwGC7rdjc70sRucptOwCALhjgY58P752uu9D7P&#10;43pPw9xxYonbM7MCVZB+AOyM//Ebx85G/V8juPoLHQjUmC3Unfd5wxmeutLB1ayVde8Kh8DuQlym&#10;KWhgFEpA9/Qfe1bwSaAeIbtXql2v7g+IyEcEqq3iDNvEISbSWRsT0Q5JRyT2S3KU9FxJIGVcviD2&#10;lZFqlxSHKqpyeZWkIKDCf30PCAGgbU0b31Kw+2/aZW8az9jtw3F7y46ifcutO+y9d19n+0ZyxpbL&#10;ZZX31NycreBZTOYFlLTlRLsjAnq/JBtDBWk1IuvFmnV1UkP2RUt1k33Tm8hYfyJnKTX8iPTnvNLK&#10;xps6CkBSHQfbq7Y1tWoHexp207B0fiRnu2x94kBFicesYiZHFDMpSN0FHOr1pOysG8aKtq/UsN72&#10;vI30Jm28b0AAlk7fwcWNm11Gv/LHoUGgk7qBXaECVRKvhA3i7R50JGKUuzdXPyAIHBrdwHUGnZlt&#10;0N/Xr7wFZHUy/RyIWM+oL5k1wnQinBuf/OQn3bGAM8GDF4P/rqRLCPTCf9EFnfAzOg204xf0nksH&#10;zgNAGc/C/c54FauHqce73v0u/301sPzEiZ+xrFFpGkgdnsFxciWonmp/7Cimb6Xc8wxzCdIdicpk&#10;Yuwkn4EidY7lUe5sEe3i9kfS0w9plgbJXt4oxxcIbElBER1UlEllDMyDPonUQsZ2/GJUf15gBWux&#10;L2y+688rMnEzKV2UOWYsjCzgDVLH5KTO5Z3jp3wd1GAxZ8NFqYs5HcXNh6UmjeT4nbcJgW9EejMS&#10;Y0BpSeESMcf8W8N8gJwtsZGOadldw4WM7Rzskc0i4ki0LCMVMy9pd/3+CXvgTbfYUILv2Fbt2MVJ&#10;O3T+gq2W8VqyboztiVO2ZWTIiXqsNGTDPf1uE1q7IjV42drVVZ2uinWv+vhUXoSWl0RJVdctsbpq&#10;RUmaMUmwibzUR4mqbaWMYl55iqlArOqEojqlN56RLTbgH+jGVsB+KonJHNyxWzahJKE6b0jqZo+M&#10;7rTaiL3bo+b0DiE0602rrbO7EVdVdxFHULGIocPog64HyztqU0AtDAQUuCXg2niPTlb/0GfshY6D&#10;iI1hQmcHLxeEBgC/7Vu/xYH2zLPPGFtCs8zGRcSXJLNuQMJQNvIVUXv59cvLonJ4GUOdsPeYmjU9&#10;NW1Hjh2R+layd73r3Q4Yz1HPhhDqyjtMThgdGVU7sSnPutKDqYT0KKfXVfXAQ4kDh/5gMJvZ8f4B&#10;CIGGa6wg4IMW2G9M4fNZJXqGVeI4WVxlVSa+YsLL/tq1R3KxhAVwUU7XEqJnfRtBTtot9HAa26+r&#10;ggyoMaVGCp6uIbWUv0+cRQpkkQRKGCDwQbvux+3wiDHeReyVutiP9BBB9YkT9wuYwwLPsCo+IIk4&#10;Ju4xqAbokWrUo/Ocjsl4zmprUhtVhh6k31Cfq2kFlTIrkcOnetKtmg3kU3bXdXvs2tF+60gFW650&#10;7NjlJZ/2RIVTWUmrXNv6BYjxUp+NZUs2KuLGSTHSm7WBQtJKsr8KjLk1ypaurVqusW4Fpa0UBeqk&#10;g2l7SdJYwBoRuAckpYeU73BJHUV9pavzfeQBMaDhwT4fnGQIQ2i3kjpqYmLM+HRQWgXqEVMpCnDY&#10;CNgQ6jvZCSIiNW7E36RECxARQfHca4VARH7mv8MPiEC2qtQgfjHVydPRs/7neapfZH9id0E4AAqu&#10;7h+WEIGSBkRyzz13iQ5iNjV1yf7Nv/1Xbj84R/YnPOMvGLp3AzFSQhQ9XY1ucO2qo8oFs/iTP/4T&#10;W1xat+uu3e/fUg6bkKodN7ILL4Bx0mMgmMDXKcP0PPU5oFIMeevofyGQHzZoVhoGO+X67AtdZG4k&#10;cx+ZW0kbhLVtYTIxe5I0m12HSgivBTBfp0j76Bb36QfywvbLdl3x7H3eLQ0PwvnqzfDN2r6+Qd53&#10;bsFyj7RsA2ZFI0LZiFPCVLZMW8QvVc+jJExMESeG+o1NSPsEOiIA61fGA+rUIXHLflWMgeucAMRE&#10;UZMNs7q8LkqrW38+azuHJG2kPmYlUbKSWAV3SoiYWmUbK7Tt/tv3Cgxx45WplY5NrdasI67fYUZE&#10;XLaPyjCsdLYo9ouY+pXXFhH5Vqk+44WcztM6ZmxCv5GQe4Z6be9Yn+0d7retPVnriddUn4pUTUk0&#10;Sc0iHtAegUvMI68O6e3j49M9PkiaEINg8nEs1bZdO7bZyNCQpfUMnZ0UwDDEvbGjjvApS/oLX72E&#10;W0e2kAL27kaHbBxfHRyanoeknyQBeSVUfxLyDofgSF15M9OBQVeICVWJBYloHf4gSrikWU9fj+3b&#10;u9NWV6v2R3/0J/bxhz9m7OREebGPQp7dQGm7Je5ej+5CK+E//+FlgegVQ/BS2TPPPGPPv3hIfZ+w&#10;d7zz7WoTqe4CF4AO+2CEJLq5MFjLmiuuMIeQj7YHIJIvkfS755uj7kiFh259nqMKxEAxa8EAExIL&#10;LyoAXVpasTJzYVUGwEvgnG3KXQBtlEYCR+X2gXu9i6PIt6IrV2xFmg/2XgSusGy6G7y8SmNBFWDp&#10;NFILMc5gpJo56LwNGed6hq2hk3o+oftJASApFTPVbnjMSNpkpd5hxxTikhQ6FkXwJXVuCa+i0oVw&#10;O52aCCFhK2U2saz5rkslcZY+2WvJNg6RhsVVUUDMhx7iAl+ytWjX7u63W3ZtU1nSdm62as+fm7Il&#10;dUDYe4OVVC1Jl6YkjtmWHkmdXgaxcd/HpLZKEhGl+Y71JQXWpICYlDSVyscWBDggvFzYJTLUVLd2&#10;kw11VGZJsURWAJF0TshQjIsomJ51aY6tyqq2f/8ON4ydmNSRtFlCbQZXU1Ope9RWqi9n3KWz+Uuk&#10;st7+3n9OMIQAuitd2g2BaAGOc00RBumTJ4QNIVzh5hBX3Lbv3CaViHmjHdc+dEn1wwUtsJGO3nno&#10;oQ+6SqSmtl//9d+0j370YVerGBAOxNUl1275rgSu8Iw/132WzAmbKsH9VfZA/C8fEUhWbdeuXXbP&#10;vff4En5Cd4MZ//P0oD/VR3Vj00+SuXDhvLHhqudHmvoDsl2ghXp7q/pvIgBzm8rV4KAOA7YcjHGB&#10;r/k3rC47ntXw3OvaruTBvvLk0a0fERWWsi4tr9isJOmkzBO2jmMH4fLqcgCXo0mh2w4cadzFhVnn&#10;cMWilCVl5PyVR/V84LWSYKhiVFzXWYYfl+SKixBTRAEjjSSLCB3wMT7F1Cu8az4HHrDovKkOn19a&#10;hYxVsbg7CGKGe5rN1mg4qgYnUVQh4rGqDWWbdv9N19pEKmdzUyt29NKSXViTTZEsieqE3HZVUqMi&#10;cOtZ6ZZjUusGBOp+3RoQKPolLLHlsrLD0gIT0inN5GOByhiHUm7M8sfbJCqUWozUjrtkycu2dBtU&#10;HDCujljWczMrq5aQ+rFn925fcpOG66v9kPJ0v1dUNYHQ+aMF6SSW/VM77hFyjHN9wRA6vBt4f4OA&#10;ScV/k5L+HNx63u8HELF7LbZBkCKUBQeLv+nP3H33HfZ93/teW16p2sXJi/Ybv/4bkmJ/7JwZLt/N&#10;a/P/ytTz9TS8ePxH/mTNMXpOIeRt9ju/81v+VX/ssLc/8DYb6B/kYY/heUXaxgPtpC6V6uY74eo+&#10;G97Mzc+GV3iC95RWUIO58uqgO6JnmTbSkmBEMCbc+KxUrteZeibG39Prah195n0ThS+UJuNjvM+Y&#10;14jsQbY22LplzE0qB1es2fLhy83vg1q4BV+yOHjNNcZWWywtgcMxfuBuYwwcxUYj5ptgss2YT3b0&#10;0RVBr63qROWjYsAlqwLHZeMlpNPGFJWKroqTiTCnZud9B5+iCto7UBTXahgfq/bdoEQEbY+0MkZn&#10;S1KsYTdsHbDrx/uU5pqdnlmyFyZXbalVsrJA3xZI2lZW+pI4AktWUrVH5S8ojazy4bcEln8cPS3A&#10;8kyzvm7skc/cO6bDMIE45mvQdFSaDMUWRWQFAYqNQTNZib5kzmYWVmylVrV+2V9bd2539SwtO4+G&#10;pZPa6nR2qIVNJJk6Jvywxz61hxgZzo2HfbydeML1boe88nzzMQr+U3kA5A2aCOf0BSCanWFirBia&#10;VPTuQ9iAgZDExJQGjOT7vvd99pa33KmbHbsgbvxff/MjDjC+joKbGsJ0I55+6RIgBz8PYCetcFSZ&#10;1NbdAOE+8ugj9uu/9qs+uXfr1mF7x7ve4eV3gEbR0wrJXRUHBwbEfFOSJE1fWNlVNWFWJMKfJ3ZV&#10;CNd4lnbAXY/dSV8wkZilJ01oV2lQNwAfikCmIaAWB+/p1WnT3kh2zAO8mUTU7x6ZGl4ytjgLjRGi&#10;0lcj0ijixjMzxmdhtm/f4ZMwGXhjlbDUXXWTZE8iZ1UBrCaw4VBYk1rGzketjqhWEQJk38Eg8ZQ4&#10;m4HqPb4Oomr6bAZ06XWpCStL7J/HHhsZ6x3sdSJjr4y2OH0rAldHkU7HwxNThfsSFbtz/6COdakY&#10;ZXvy2GU7NK206mpISZdOjAFJNRKSV42TUoMx9o6z36UpUdIVlVMPKWmHkaSvGERHAGpLR2+LoFrU&#10;Q90hldXd6dRJzzRbqkem146jklartmvPLts+Mayyq52kbtCYgCp0CcdABlAKS1nI0+dD62xjOYj3&#10;g5dCx0AU3eiqXEjs6uDEJzWq61HUMz6gybOKqDBITPYUxP3s9hj5iNG0xMAgHFQcJDWTbP/pP/0n&#10;9m3f+m02dWnKjh4/IfvrYfv93//v9vGPPyyNZsnTcMNdjMalgNLjtw8LeDlDhEqhGZ7HgfKHf/hH&#10;9g/+/j+0mdk5MeyC/dAP/ZAv2/B2QCvREcbuQwpE1ENn2rrjjLcouyvs7/jiCy94HqF16Y/Qvi5l&#10;aLeuJPMeDYyMsUlsrzBIjIqfU5vI/FB/0b7sPkUIKmHEGHXOdCwfuvD+ID+qRnvrupcvRDqCMm94&#10;C6lQ9LyHUBEyFvdXhQ4fet5XzLLvQU+fjOJin8WyJauroCuxpG8GUxHJrolcG6m81RVrHfYhlFRT&#10;bOm8pWerRIGQvTYqAhnSpSLyXqo0bGpu3kfVpVVJr+6zEtOvuo1NJSMpScWcswiQ+VTGirmGXb+/&#10;367bKoWzs2Ynpubsk4dP22Ky15ZrbFctpTQOkUtUeOVpMm/7cPRGpMICTtSgnofKFQcgHGESMAaK&#10;ow4kb/aLRzluJYpWbufs0LGzkmJh85ee3kG1T9JSORl76jjK7xv5KH+62seZ+BMDI2/vGEdHFDad&#10;vlbY3MEQV+jYcJ13uwTHbzofAmNPDN/nQufe+Tzj6YBWvaYE/OubShOphJH+1vveZg996CGrykh/&#10;5JFH7fjRl+3M6bP2e7//e/bUk0/aubPn3KvMu6hYPmaEqizJGIAmKY2DSX98Iuj3fvd37Vd+5Zds&#10;enrKypWm3fGmm31iLWXAVCJvyvrqEBqEOpZUB75nTHj2uRf0blTvqwL1eu3rYTgg6gOOKmtDWorP&#10;tNB9PJh8sNyXkURvefDChXYiEni/e969HkAZgoOLyaQ+4KaMYTYAi998AYJte3kc58bZc+fUuJN2&#10;8twFW5a6iMLVlASqxDNWFQdoZABWzsoivGVx9nXdWxU3XtFxWcS9Kg62KoCsCGDrAsa69N11cbqT&#10;80s2OT8nVStuw/09tkWqVUz2TyoD1wNUanw4YpcrqlK4uNUqeqZpe7bm7cE7DthgoW2LtWX73Klz&#10;9sKpBVtv9cuW65NgyEplDSoedVfRdA6e9B/tD9OkdwV4vFgJlZ8vsjiYaSLvee7red7nXYCX77dk&#10;76g9feScJNdlEXDOrpMKreKpyCJeAYuyN8SgWNs0t+qpuzMDTh8yD9kzxtVqVZXyK0N45guHK/e9&#10;Phu/ORKDJEZ6MMcOtc4loBMXfU8Nu2XBeaPn1fc+Q0ES7c333mN/60d/1NhE8+TJMz421ZLh/7GP&#10;ftR+7dd+zX75l3/ZPvfY4+75e+GFF33JPXu2s+300SPH7EX2l//4J+23fuu37Pd/7/dZFezaysH9&#10;O+2DD33AJ9D6IKyiqNNLQXjlkQBIWRd2zYH9TtiHDx/xbf04dynJw4re/uEVheji5isRgKF3JC/M&#10;xt9T+mgufKXTfQxXAb3bNZu7iPvhdxdk3cCH4n2Zf/nisQ7qF8Qb9G8eFtP1wckgvZjcSTdUGzUZ&#10;kgu2uDxvC0vLvrsQe7ehqpWZciK7DBqMi4u1E5JQqmlVnVVWQdlqdFXidVE65byOZ1dW7KVLM3Z4&#10;ek62VcdGewq2a2KLbR3usUJM+ng+aUOyhwpKI0Xj4fxgsmVSnDfqkLYkHWujRgaGrSzuc3h22ubq&#10;khIL67ajb8yGCqgQ4sTS71kX5DiiQWgXegHCArx+QaSmfFAZsCk71N3pLryF2iWStE5CYJVRvC7p&#10;eHKxav/90yKuoxds74G99pe//3usJG7YKct2W1u2xdkpuzgzbWenVuwczQQTU34+907pu7qhPxZu&#10;9o7tiiVSmdiO0R67/eCoEw1/XjSFZbU3A6DMRPCLAiRlpa+C6sRq6pbxkQNmJDD2RZ/5wkQ9xwcK&#10;cEzs2D7uyzRIlg9s4zlz4owYiLoyMDBXIRP+LNuH4Wmcnrrsn179H//jf0lqrbrbekFazVGl/eLz&#10;z0vLOWTPPfusR6QbX9b/1Cc+4/u9P/3551wq3H7bTfbDP/QDtn/fPgGNmfoClmiM/Ub4lhuqJQCg&#10;6aHJqBW8/RlwZzX35554XHb6mmycXrvtjtvVHHrG+zOKqkv3j9+qHx2oZ1jtzgJV9nqv6nrSP8pw&#10;8fIlY0/8g2IiA729Pm7J3oW0C+3LF1iYk0hbhRDUaT5lBHPoSkT6AC2F/eIDuOaPS51sQj66yYgz&#10;OroeVsV8+TJELPrCy7JXInnHti1S3xJWWZ/3zwXNzE3b5OQlO3du0ianZlzFOz89rwwq7mQ4t7Rq&#10;F1bWbXIxxNNTS/bsyfP28nm9M7tii5W69ZVKtmNkUOAas94s42JtG5ba1KtyFFAzKLyESVyqKr5/&#10;toh2Gy6G3dS2nmLeBsfH7PTkRZuT7bWyULWlmVWBPGf5wSHLFEuSYoBF4h/VVG+JtygyqBhUPLfn&#10;IFyAJQ7fZsRekrMhKVXXe+xDWInnJG0zNlnNqPyL9rufesw+/tQzNqCy/9UPfZ/dII6caFYs3qxa&#10;o7LmH4c7e3nGLsys2EyFtVToCSqH9786jvZV7kidnpFtsWQ6F9u7td9uPzAW+pAAtSsss7Wa6oGN&#10;0+1ICNFVEnUQR75Z7Nsw6w9w0alIK+4dOXpMgFi3beo/9i/kZjqVdePewaXfgaQBbTQ1SBoG3jCm&#10;DLGCd8fOneBARnzBpkSQx44dt/Pnztt5XNBnTtvRY6ftBPMTXz5up0+d8aUkJ06fFxFO267d2+39&#10;3/te+77ve6/t3LXbbXmIkjJSVugLx1l3poMzFwdMFKifVDgI/LFHH/EZ9S++8JK9+c332OjoWAAC&#10;dSBN/xfepfWUjg6hHR1cUnXZXrsmKQq4zl88L1Jq27aJrT4NjHKNjzOhO7RvRUIDRgOj0k8vF7gA&#10;XDg7uuXs2ohn5xoBXNW5M4ySqbO5EVREPGSBGzIOpWKJGviQ9shgv00M99qOsV7bNtRj44oDpV7Z&#10;GyXpknwEoWnTK1WbXFiz83NlOzO7ameml+z05QU7fWnBTl0Q8GbWbEU6N/sblgr9Nj44onTEKYZ6&#10;rU+2ymA64cAa6IhrSnLlRUxxvHlSG2NZVard5JPGCiKADktSmGEu5U9A2Dmy3erLdZsSsGbWazYr&#10;xjjfTtpsuW7SZCVFM9aQDdaISR1IFhwwnDeSWWum8tbSscbcRhFUuyAVt52xlWbaLq/H7LIkz+HJ&#10;ZXvs6CX7+OcP28PPHbbjF2dsYvce+8D7vsW+7Z1vFsgFzqqM4k7V1tR5l6Zn7fj5i3ZpdtnWOnl1&#10;jqS/2tIlpei43VDJBRL20C8NjcdSmUJs63DR7rr2yhf8nS4U2KDGwaV60pf0CzaDOy4UIAK4JgO/&#10;BF9SorSD3WMucVDv2e0W+wsuzowF3+HW3w9EQ8Rh5PP0JElYFFiQ+sanZ9lIh8m1d999p90rouab&#10;yuyKy+7BSsGZBOkhKXv6eu2AbNAH73+rfc/7vtv+8oc+aA888Dbfe59PyCL5fKGi3sE7yz4rzF4P&#10;7nqVQ2BxoqVwUQHZPJZLL750yC6cv2BLy3zhccXuvOtO99jxPATubaJ/QVX2eoULCtj2fOcZFZfP&#10;P52DOZw9r+Rb/n0x5leyonvnru1eBl5br5RF/5LmmSvDJE2VGXABVi+nApghnhO4Ynd98MOdhaN/&#10;2m6srKgbJNIErnabuWd4rihoXYmAPQbWCnbN3u0CVsn6My2f8c7eF4lYWiJV7AwbReiuMaFWYjcp&#10;iUAajXbN2I0Ht2Vcz7BJpu/XoYKnJXEaAki5VrFSb85G+4o2Jsk1Gm/ahAhnrCSwMTk2IdALWJZT&#10;WWJ8/lT5SmdTbtIWZRfSqKk+2Vx5e/rojH36+XN2aaEmqdh0Vym7U5XyWSswu0LpFpXmoKQlX0V0&#10;96vKRdOjONK5rXjbl8OsqvNY/r22UpY6smLziyvKM20dEVtpeMxufNNdds9b32o33rzfirL/WtUV&#10;gV3Esi6VWerLoRefs0eeeMEOn7xoZ6vBy7VQ030yU/1ZoFipsHVC3MavuTOe6xmOvfnGrfZ33neH&#10;P9sNcGTGdvgKBzMZ4KwQEMDhwxZQHFOYmCEwOBBWxzKVqCV1nnlzwpF/AuijH/2YvfWt9/hegqSK&#10;WuTqv5qWd9gkCEnJ113YtppBVl+CgVRXgIQg2C7xqxA+s541WWxnxgcRmJTrg9oCaL7AjApJulxG&#10;/aB+V/vyRZL5+WnRjOhHEhG6RMUaG90mgCCZ8dzpInkQSUB5Ur6qTAC2pf5V2Xt//Md/aidOnfe8&#10;3vs932Y/8VM/6V8nWZWZwjUEBYTuNiZfaVTeBOxfthZg/uTk5cv22GNP2KOPPmoj0j4efPuD1lJ9&#10;hsXo3/Pud6vu0prUPnx3GQIZHu5XmqjyMvnrNTskNZjhKqQageUuAPORY9VIci1MdlpwW6qhf/7V&#10;BjWas1ZUFjQwVxWT1t9b9ClAWdZaiVBL2YzPLezTsUeoZkl/L8tPShkbzadsrCelc0kicfQxgWcc&#10;8AwUZVf1WX9PWubMunUaUt8SqDM5pZe0XuG6Vypyjzq5KAlWUEwhTcGqJBlE1J2hj5R12wh7Qb+Z&#10;7wh4SlLpVFxXkSDkuiTxjLjVzPKCTS2uSbIu2slLU3b4zHl76fRZOyTV5eVjF+zlk4pnLtihk5N2&#10;4uxlqbmLNiepU682rSC1ZdvIsO3fM2H33n6Lfeu77re33H2H7dk5IWJkCtGqgKcg6dGRbdqQnTcz&#10;vWDHT52z+eWKLbcC1+Pjf773vCIfz4M4Id5C/2gsnSvFtg6V7N4btvqz3QCRYbyzbCSoheLqus45&#10;HBRVyCWX21yqs8rgYzm65qqM/thK/NChF23f/r2eDg2GigVAUcOCA0e9judPdc2K8HGE+DOSlkwQ&#10;BjBIJSK2I/ljmzGViIFTxnjYvo3xKGa4szEM5WHfDjQjHCV8rpXt1AjkESQxXyYZkF2DzQXAIwWV&#10;cm0Oqg8SeUkqIVJkYYHPsK7YsROnZPcdEh2YjYjpMQMelZZ0+BO4dCcAjYCjbml5ydv0gkwJKs6H&#10;KfCSwghgXrt371UawQsKoKoIALUbzCW0ddP3VOHotqHy6rrlT1xqxh1ctUWBqyICVw50QgAX9RCR&#10;6OjgUsQGK4jjM1k1l2hbXiDqVcPk9VC/r+8CGGGC65jANaLjYD6h30wtythgIWv9OgIgvufVkG2y&#10;sjKrzmz4jGff9VSgYBbFgBqYdVUFdUhWYAEowocQjoEpYkJ91U83UKOyxQWwRF32Tr0sVVL1aNb8&#10;Y9g9A4M2LuN079Yttld22Z7xYamhfba1XyDvL9nWgR6b6FccHbS9W4Ztm1TfHeJc120ftVv37rTb&#10;9m2z2xXvvWGP3bJ/h92+f5vt3TZoI/2qD7s0qdH5vhiDwrRgWxycz1xgIF+8NGkvHj5py3wUrw2X&#10;llSUWpgSUWHlNtYbKn9wjRcGtzi4hnqz9tabpZI4GURBP5hPh3MBtzeE7ZdFBADKpa04JnPksJFg&#10;jsEYFxPSPUiVRYinTp+2ia3bxHRwegicklwhPbUmnc2TAlMmLWAJdO7ggUCVX7DLeES1pHBR3AwA&#10;CAstwq85PZNm8EAiSXB+VaURIN0gYNZUOVBVBr6oAni9bt00XhFIjeEFPjzBqmK+0TUpe4mxtzNn&#10;J+3JJx63Z599VnS1JsnS0nM9Xg/VsePqqtKnvfiiPx/0u3R52k7LVkSr+tyjT4pBFPwjFWxmOrF1&#10;QowDTSvtbUvZsVUdQLKU2RGYPfABZFBlwQnSv2Onp7s21/LFTrscFkxSfGSWf9BLNenWDzUOw42R&#10;n7HRfnFxaWhqMGbCpwVGdiHISfJm4w2fMc5q5JzaKKMGziiNnIg/o85Bb62yiE2Nu1ZbF4GFTUSZ&#10;2sJEUmwsVgvLgrOsVEHxYONzOmy/hafNJzEguZQu5itlRWpBBD7oLHClRERMwRro75fIXpcqwY5T&#10;bUs3yralmLWtkrzbe/K2Q+DaL1XgmtEhjzfI0L9h27hdMzFm128fsWu3Ddne4ZLtHMjb9v6MbS2l&#10;bSgr6cgGOqpfXEyA74/FxNHbzt1UDriQVJyO1GK2Ljgvrnjo6DkppXwcD2LnG2Kqk1Quvszi+1qo&#10;SrR9vnc4lin0xcYGi3bfrds3CIwIwfGpHSQOBOLX1ZaErrHNwkA6l30hCDzjXFXtqgRcbTt67IQI&#10;csIBGFYNqw5qO7ZIcxwoSQgFaQVRAgCe04nfC+mG4+bQvRQloWc4I/C+NAf1ObPN2UeeDyCwsJU9&#10;L9A8AtGnfMMZ6vma4OJc0fd3UZkKvrPUgFS5If8KZEN9Ozu3KNVdNr60kccfe9w++5lH7PnnX7Dj&#10;x4/akSOHOseOHrcXXnxRKuDj9sQTn7NnnnnOPv7JT0uav+xtuyhtho1vtooJj42O2IEDuz1PpDPz&#10;GJFy7FTsDET0hARln3s+KNFtq2DrdezwxVoAV23lUqe5vuSVAZMk2JVe1KkbmEmhNGxsROJeEiwr&#10;gmdPQibfFgWKjKQM8wlTIjyXNnqH6KqSB3W24rpASpwXJ6hL8g0MjjgBJJVZr6Rfj45FgaokfY49&#10;ELPiHg4upJc63m03wYp9IODIcXUMqp8TNhWXfZcTZ/MlMZKUbQGO2RysOWPqU48IcVC2RJ+45tZ8&#10;2rYUJGVzXGMBaMcXgbIjVDEpzhdnRXWTkTKvZ0LMwye5ClRtqTBxEYl0KKmmKZdA0gXdewl9VKSG&#10;nTh10Y6dvmjtZN7my9KtFWBUfF2SToHQGJCmbbICV7bYH+Pr/Q/evlNXoqC6ITWYXMr+EKhR3ESi&#10;0EdIK1QX9H3UF8ZudNnvw6VdjRQRQyDsEIuLGZACLCdmpe0OFj2vf37sqoKoOy6x9JwD2m9vlGwj&#10;vPLK5kegKb5Cs76+KoZSd+bA+BY7EnsZlJfbZ5n8Rl6eQJTf5oBXlMBsEmxKPgqxY/s2u+6662zP&#10;nr1isNhCdZsXUPxbySeO2+eeeNI+8+lPdz720YftzxQ/85nP2uef/rzUyKM2I7WOHYvZMx/g7j+w&#10;z8fRaOPrrrnWBQrlrcnuZgEly3YCuFALmZ0/7yom7Y90704/O3KRj1kpwLVUVBEoigrdwrVQLTov&#10;dJSAosfpoKmZWatKF6uJoqsqUFuqhZi2daQq+qwnjhAY6UR/pMtXPspqkDUMSonliogC9zeFoiOZ&#10;xIt1oGpaWtfSGVzwV9QVPUyrCk5K0YsewVb3WdaBzWBx6eyFPgccK3qHBJqJnrgN5AV8MfS1+pot&#10;rS5avVm1mNSGtjhqol1Xng3ZcOtKR0A07E++06UkHcC0h7IRN6YDYmot9rTDqd5phW2tZTgJwIqS&#10;Hj4gKoHEx8srtJO4GcPDy3A/xbjKRfmr6+Gj7gwsUz9f+qOwvHb1KgUvwOZjFELfBOdCUFUiR0P0&#10;XDgPP/ifcyQby1No0W6Cfu6UENQab24P0X3/zfVwo3skeLrh9KrQJUD/U5vV2CtFMUjWrKWTYfto&#10;HCbYWRl1TlA1Xyu1V4ToEUiAeYb9UuOvufY6+0t/6bvtp//xT9s//5l/Zn/t//hBe/M9d9qoVH2+&#10;/gJDYyyVoSVXLkSwUBJ7F6Zku7FwkjmGrNYeGRkR6OZtdWnNy0+Z/As7AMfbIQCI/7ptvLlNCJV6&#10;NIjcqCxZdfkSylV4R/+jH3ef9zrrHGJjfInznt6CSwVc5Cllhr0I0SHx9KY3FMVnlTOg5VM/Fako&#10;6+rYJRHisiIf6k5kMm5I8h5qY088bT2y5djPgsHYjKQEYIKToIZBBF7Kjcrorpcc6lADCGCQfyTT&#10;QtnKZYvDzbN5W10ru44MB8RJIsVEHYuKKbBIUsWTlF3lUvo4TFizFvg6DatUqafKJT2WUXaVXyno&#10;6DNx8V7yvOpIEcs6Hj19wV4+NSlwpYxvNcMFRV/+ZZd6hYnFyltU4lFlLPSNxVjy8d33HVCeVwKd&#10;zLbXSC64ZDfQCmEtF6qX1HYRLARH/9PpPsDpaiGDpy3n1nxRpeDf3cJGVDvhMUzn3K5wwtF7eBC7&#10;jgZvcbWHn+l3uBbOu4FybL4f1CbRgyJSho9C8P1l1H+2sKYdoHJ3pkhy8TLlcRWVH0rDJXOULsfw&#10;X1sSQ+ovp7pDubDZghoroEmSMT2KmSXsFY/r/4H732K33X5T55abb7KDB/fb9dftt1tuucX2SdLd&#10;cNONdvb8ef8qCx/hYy8RpvkxpnjwmgNeTmYJtdW2eBh7ensdoKiA2HRILvdK6hpS2OcaqkzPnI4k&#10;VzJT8qI6Sl8RNrWfGiHMk1sUsc4K1Wu1tuwn8Xkx7nVlvibgrUlUlhXXRcA1qSQVNQSxLAmxKpVp&#10;WXENoEURfc4LJhJGpifSqClBmm2MwaAKqhyoPHSISh81tALnBL9O0wNxJDGQUJLqrN5SzkalKw+p&#10;YQakDmFwL0vML5TrtiRQU+amnvMPnvOSwMrXELDbYrKbfAYBqUVZBTLjKCnFPZdmylnngNQfFAgh&#10;Ztzsa3XVH8DhrlWsq6rMGGFTGmcdAjdjeC0xHEKFycy0zUYgPwhNfyqXE3B0jT+A6eUGtRCkF5VO&#10;1k91OE9yziAt+/zhiiYN3nMNYFMnX82BlYpAAlC47pGr/ky3TDwVAgSPMc8cyu41vnjvX45UfZdW&#10;VnVF99RX7B9fk4qIagezIwZwR2+G5D100+K3u/89hKu0E+uwKGMoK9qXGLXMi5FRvnJyk4Psh37w&#10;B+2nfuon7Kd/+h/a3/7xH7fv+I5vt5tuusEdN2hH7bre7aap/vL0RBvMCOEI0FFp11Uf2i6seaPG&#10;wo/olMHtbjsRyvV2BC6JRAKJ+x+N061kFPwXEkJcuyowzKys2+xqRZIoJjAJYKKLaiNudXHoWict&#10;dTEp0PGpno6tKi6r8ebUyDMC5px0VCbwdsQtmUG/sspUFFzSTauqYq0q6pbALGIHYHAlAlyBje5x&#10;D1I+70REZAQ49yDqRWwepktBVjg70tmSpGDehqV6jBT6xYmyVmknbKFhNl1t22xVZWjz8YesyiPd&#10;sYNDAM5KrelhgMrsdoE2lvEvqDSlfrJRAJ8KYmIyeekJPQso1OGyz+bF/aZXlmxJ9cXGrKiMRHEP&#10;V2n8owVZDGHUQrjhlQ6emn/1xpQAgY4NP/gdTr3u0TntQlmcWfkF/hMI1EY4KgqS3oxJOUC7MXqQ&#10;85B7CN3zzddC2MjY/+eXX1HePgakujqh669Sq7rdVxe48J5SLjg9U9aIgAwVvdGsufOF90OZApMI&#10;ZyGHcGQYQD0MQ9ZPmCerlzmnPJTIpWablYHqD6nvXIWx0H4MC4yNjflW1xPbtrnKCANiZovTvd7C&#10;k0n6TPlj3BevIP0F0Fix7XltahRnYLrmzowo8K0574FEdkB8VmjVn6+BarPC09sqRD1D9E1B+aSO&#10;Ulpeq9jMwqqt12RLqR5itmogkVdbhNcWkmV8MQu+IjWvKoJkBGhFIFxhJnxChCzibCRyDsxVGfqt&#10;jtQ5AQHA8PFwGlNt5Pk7d+W3fjjoo6j6+ymgD9ckOVjsqMhGoiy/EKYFiKxAJzVT13z/jFzK+ALm&#10;mrjcgqTqXKNs8ytlW6vS2cpUZYoxqZB8ZecxewJrsK06cM4yGoacWaaSVB5sWGrMZMH20lMQB+Wl&#10;k1bXBRJJX7YBCGVUHaRKo6qpTyKVJmHNKgPB6kTqo7Co9n11iOqvEPK4ErjqBA1H9V8hdp8DNsrW&#10;RoeHfOItrMdjlB+fMqJsTFzFRvKlKzSw6kBdE672KwFx8Y0oEMHQcC7pBY9Ib0yBhmxLvmGcERDy&#10;2bQVckURp/oZAkWSCWjLyyv+ZRU+nYor3Y9SfX3cT4z1KrADGAcAaibDHLJddRkPsW8NoLJQF4Zj&#10;3FZWO/gXdnTkOcYcvYxKEWaGY8K9yZWyt2mZ4RMxH2ipVq8K8GEtoVLw+Z8EpFMTqU8++s1220Ty&#10;Kshe42HyXuKzqgo848SbzPTrDLTTgd7OV0e92FKqgQ9I7KnhlpbXrSwpUxXBhaiC6WbYcloSTQRa&#10;FlGui+OvSZqtCHDrirgPWArSEbjqui7B5ZKvLDWTyA62LilwlNB1ZKiuDZyLQBlF8EzRUtodvG2o&#10;kkgENXaXCCAUnBzcT6jWuVjdetIdGyzycTc8l03/hvGCOOh8vWyL6+p0tQtfghTpKArw/n4ANqoi&#10;3Y3SmVAHJ9VZSQHWHRkQlt+lPxlgCJKCoYCY9PaE1A8VzmMXIEhdygu4pBw5gYTWleRaeDW4otf8&#10;fc79d9QkHHjX74VLHrrnbtOpt7tL2wn+Ku1FWv5k9LTSgGN7ObsJRCFkF10MmW68CbBdcuk9HBe4&#10;qnEWYAvx0T1UfJbEr4qRTU/Pyv47aQ9/7FP2B//zT+3FF4/5R8HnZmdsfmHB1tbXvH40WXf8ziWg&#10;gLQuxlOrrsuOKwcG2uDrLNCuykB5RBsUjil73UIizTzwQBRIm12kfEhE4GLCM0c2Sa0L/IyF8Xz3&#10;Fewsrx9JdZNRH1JfZ2LRg+vMb1NwcBFSuT4BXcQq4qKcPMfzRB5ie+O2JBC7tqZYbihAlJcrQmnF&#10;FsQVFgWIOYn3RRHeakc2hoh7TQVdUkEXxKlmFeuSVlVJhXZLXFvc37cIkCTkA9+LMtxW19o+sffy&#10;muwzNcqsRPCauEcjqqDDRifsslRRGrWW1Di+TinwrCp9pOnqatl3kOpI3WPbAYAQi0lPTonzJdqW&#10;U9G39Es1KGGoSvdXmutSBVebeTGCrDOBNXHbdQGjrjrDUABKgr00JJ2ChELCq0EFChMDQFUxqZko&#10;hoCyrvonZU/xXV725KPjy42KA4jYVmeCf/YHgus1xCmZ/pPNpDvOEBQWljephfSbDiHf0DdO+ISo&#10;c8M1v7Bxj/+9lznSkfrFQL27u3nHr5EE76hA3d+6x1w/AEIi5Ms1CIt6R5cDkVE28lN0Qa+b/AYI&#10;OFdCTKmtk75XBp+YZUffmalFO3b8tL304hH7+Mc/a7/6K79pn/zEJ+3ChYv+7bKF+Xn/QiS2GHky&#10;bLG4vOTtucy8RIGvImAwfsZMf1Q48g00S+lCfWkfr0BUB/1TejAAroiBOmjFZJU+0+QYGgmRQWNJ&#10;NeqpP1Q/Jkm7Sqt32NnripZAnoFREpaYCqiwAa54uqgO5hMqPBiueUFxjFMgWjRKSChDAwuiXbYX&#10;UqqpjJvJhOwx6dZKJxiEKgCcRYQDx+HDBPQHlYPAKKQbtEqsrs5YU4XKEh1TqtQpqQgXVtftomyx&#10;WambK7KHVto5qZaKjawDq1FPqQPq6owVu3xh0c5NTtvlaXXKWlUcCBVCKoJAQmNTXb4kKUFupVTa&#10;hmWHse9gW/kHVVRgqDRsUeBcK9etIgNXQtQavCt9SoqSGglVSm1Cg2wE77zowCieOkJPVQX2dXXY&#10;OmMg0vebqFg8pIgXDi8ab6BWtKpNYztmnxGjq4TphSvggqmoFt5eoDJ0aXgyQJ82pTPhrH7ZyxR1&#10;YyAmntRNPp/aBQkPbaTTpTa9xTm2rfeTzt2WCI9FQdf8HraNniM9fyZwdhwYrHhm4i9SmaTpB2Y8&#10;IM34uv/0zKzqnvBPyN58483+jbKHH/6knTl71mfQ81G76ZnLfs7HxOdmZ+3UqZO+6JK1YqdOnfYZ&#10;EwzcM/ePqUkME1Fnr0t0JAabiDs0DiAUncn2p6xMhkZdDfMrZcqIpgs9JZWz5VOocFZ0JFDoJz45&#10;xTfMQvuJ4TJ7Q/UkbWZxeD6Ky6sgehO4kplSmFygPqdsDiwvEKP+Olfky5E+gKPGhUuJWdiSpAWE&#10;444FvYfuzngNs+nTSgi7hK97tOoitNUlPYLOjNok4lfanp5LA3EE/UKtXFTnnBZ3O760aofnVu3F&#10;qWU7PLVmZxZbdmklbpeX43bx4ppdPD9js9OrtioJyphbTwE9esRyxR7fNKajDqWZqQ8TUlEPsZfY&#10;KXewp2j92ZxJO3SJVG6pfJIgy2VJP+mo6wJnRQRT03tMtMIe9DTUZJGpGoLq55G2EWPBqcHXM+n0&#10;ZXHWFakurEhmaQlf0yRKP9JTuJQZpgjA9d2VxIQ8LYWZxS64KGD3AGcW0BT9L7oFoQfJo3NqDFFx&#10;9DfCM/zP8zwH14c4PPBAFHgnPBsF1b+bkhMqvznSoASXEHrMiQ3DH48fa8qkUKMKC1iYHGGqE59F&#10;ytidd95pw7L7mBRQKGVtcLjPxieG7U133irVsWSPfPYRSacZW15cFLCm/IN4ly9eEsAu+/Xnnn9O&#10;ku5jxvKmZUk2VFycFRSSvCmLF3hT8GZRCGUPbQUjYy3a/Ny8P4BJwbIaPrPERGjqiu0XvUnredt7&#10;Gvzp2Jb08i0B9YybJBGIV14puZI5pnWEc7hQ97x77Ab8WnQZDi66hyXg6xWJZuxbPcw2Y4x/9fcU&#10;bIzP7ujIdtUQcRP1p8HYDuBSAdywR9wqfyc8FTSetmYi7fYanryTAtjx+RU7t1yzk4Ds1KS41iW7&#10;dEkdMKuGEbcayPfaxMiYDfYPGR9NY0CQjnWuqob0sSm2p4JD+BhWzYops5GenA30pAWgdZstz9lc&#10;Q40twpiXBF2W2istla1trC6wtARMrCqVWGlE3eVto/+YcK00YzAKqSk0fE0Nf/bSnC2ukbdsTHHH&#10;4O3T+7pPd9WqGM1IO+kHYgYAC/WQsLAqNRJpt5naIYLotx/1H0TbBZzf12Xv+Kjjosc9T/Jhv76w&#10;wDLc7wbeD2k4Gfnf1U+8OmykrYAkRjvBNiIZ7JPND0BTMBD2y+DTPg888Ba77y33SHLtsInto3bT&#10;zdfYrbfdIhUybi+88LxPzGU6kk9Lkjo4LzXx1ImTvkaMorOTLnYcuxP7mJxLfrFogYvjF4tY0wTW&#10;c7FHDMDAscRsdu6jgqL+McM/vKOHqYtOvEr6zfW6hAR0xsWNqqryM2tS5RQ2wJXK9voFGmbzMRQm&#10;hG4CvsZLD0ha2poKsrSyZqvlmhNDTCpPvlgQ0UrtUoWLsj2ySfYhTFtvKS/xqnRERMFwFNhEzOxP&#10;kZDNEpc9Fu8we1EiVnZdR+dtXV+XijYjNWJWXKwmboO7nZny/aWCbektWb/siKxq4uso3f0V1Cec&#10;GFhCOCISaqyUyp1sV339VzZRt+HejG3hI3j5pGRoXSqnjFi9vqJ8l6Q6sJXBgupXFjBwIgKsQKL6&#10;6zYGTELlsWZNwBLARGRguFLt2LnLCwKl6pYtqGwiAnUEUZQnzRpZjfyivHpGRMJ5q0EJxDOUZ1lq&#10;qgf6IOqH8H8UdI1BTgZVAQbjMcx0IUDbXhAFxrX8dT1D+bGB+PhCt29dQ9E/lI/g1lb9PIFwj7Pu&#10;s4HYQkRKoD7hqna3tY5wfEDkaUZh40xJ4OLmi5N84oevO27bPmF79vChuj32TQLbgQMHHaSAis01&#10;mcIEkZ8/f9EmL1501XL//mttt95lJgV5MWgOuNx97mNUlK8roa6Ul9++oxgqr+gBzySrmikrmlcZ&#10;elSdaB9qSzn4RjYg6ja8SzOFptIiKFmX2upSpSPAqT1grIQNcCWzRcU+f3hzw/jLepZjlxmRT8zn&#10;hSkz5bsi1XC93BBBCDQV2VwCjChaqiY7LamxJTV6cuI0kmLsK88sBgYX12Tf1NfVIQ6qpFRIGb8C&#10;UxKHh5LIoMJZynqZtaHGG5EOvE3ScLyXj+plbbSQtaJEoiya4A5ndroaJKkCgzGfueFlFvHqd0od&#10;j5cvrgaO6x1m9g8WM7Z9sF8AzYo4ZGupIdf13qIk4uIqnq01HzRnNglzByHODakQdGW1DWAGYCJM&#10;XWo3k77v32VJ3DbAyiumMsoz/NHscHLKheQBZDoN6bbWPXG+WrnOpF5d40I3bg6M+6FawqhwHYdB&#10;TWkPAELRB4m5ojJyJLLTEYY5H+MGSH5RgbQpD2qWA0pMYDMdeNhUCPIGVNiBEKGrZMqHxZvYWptD&#10;SDuqX5QANhieS75cMjqyxVcSA5xrr7vWBgcH3WM4NzfnX7pkdkehmJN0u9nuvucuu/NNbxIw9/jk&#10;YwIrIsiT9JGcXjai2gMQqf5qGjEBSSYYgo+5KZ4/P+meQUrXtXlrYjqUC4CtCNhdJsJgNS58hgCw&#10;jGGLmDf0nzuIVEHaqyGJ4xqHwga4CLm+UbfVxQz1ApyQhMM9f59zEtHBd+nVNT0iyVUVITQlxZjm&#10;JLAxaErnSR4AyHw6KUmTkPqWtVImaXllUErnZIslVIGyrS9KVVQ/UwkWoIkPCVhpy7fTNpQq2Vi2&#10;x3YOjNrOoREbll3VJ4Idkh3DN0Ji4iTENFOPGqpoQ+WuqWBNcfCmGrwu4q3oWlmNV+OjanmrNNNW&#10;iZ7JCwiDUkcnxFzyKjuDdsgnvvvEJqBN2VJ0DB3HH/Ci6bqcnYA8YGyH6wxaN8QULkglnJya920G&#10;6o2O2gNHj5iPonoKzFg8K1WTdCFmdSiTa1kJQKipIZmb2CXwbicDIPJBtWPaE5wabgqRU0ae6er+&#10;qKA8h+riYzgKPn0KaQdXhgmSmMocOpalMGICm573/P0Z/6lDOOENbCuIGImFCk4ZU+prJ7YvErxK&#10;ehZGw7L+UqlX6nyvL6y85uA1/nlWysfOUhAwH6s7eGC/3XDD9S7Ztoxv9RnxPgud9lPEScTSmSsO&#10;lu4RYPkxRPpAzAjv4Ky0Id6lOG7zNmX7ClRIY+q9sLBEab3N66JttATc9l5XXWO8kDyDbRnaG/pX&#10;c3i4qhWyvWNh0yPaU20YST4P/N4I3jg6KNKOdalD01NLti6ArNQ7tioJtiCEV8R9W2kRqlQePtjA&#10;QsqiClPSOZKCDzAw7WRmZskuTF4WOMvOxaHborhSL9/bktTKtACIOrCsArWSUr3UAJJwyAtpeqqN&#10;JEFFRNVICFi6XhdnFnhaDZwEOR2ztryaspnljJ2WmXZSbXZuqW0Xp9dtbnrZ2is1G86UbItU2USj&#10;IqW06R/NG5B621sqWcEJBoJG0qixaTVFh5q4nasfanACHsY1tcGxMxel0jDFKVqioA5LqWGJjMMg&#10;S1yeKD2mQaEuhrVMell3AMrpyQX3ajEdx13jIgzUFzr/8OHDduTYy1IdayLEune4R91zKaJI6KpG&#10;XlqdI82Yz4fkCt0o4sIm1TkRgvdr+uMTO1zbCOEFBzLLXFA3kSpVbGnlDZFBgCG/V4cgUdVwRDUo&#10;09pIFFUWZweRrQT4bOveffts/4EDvpvWyOioDQwO+cyKvGiCcoW9Q1QgOkNHiBs6y0TgcMArAi4k&#10;lqvOauvKujQmmRaXL1+yM2fP+HuUoTutCsmE8yknLYlZHkw4xknXRDXUowCUaWpUkfr4CgmKoT5j&#10;0Wi10WGPXU8rpBiFvMAVJJYS0QMcN0LUXgDKQaUEeTkuri/4yABfkt2lRpc0WhXBz8leWVNntlRo&#10;3JVMwOXrIH2SYKwB6xHX7ivmrSTOBeEtzC/a/PKi2yKsvwJoiGhqwUYueN9QO5uKgLgqm5FNZlpq&#10;aDx5zbokRlWNI62qIQnWkNRbEeDml5iBX7fJtbq9OLNinzs7bY8cPmdPHJu0M9MrLmHY7mtlddEX&#10;cBazfMGkbr0s8uzJeSzkWdCnuvqyF8oj4pXeibczqB00DmNiCR+zW6o27OUT5yUd+SBFWvZsxr+w&#10;weA0kc4HPEgYjswSJw24JtskMLxNePjR53xMiOGKwBkhAtkGAtznn37Gjhw+IjthPah4IgCIgvS6&#10;KtHmoMuhLRVZN4W9C6F0OWg3fTqaA4TTnSWxcV9584v016tlAatia2srzsUJWamUgPcLhoiG/NiN&#10;CqTJNCYkahhwHrI7br/d1b9t28L+9rjF87kwaRlpwUth2tiV4FJaaXCP+qJ5BWYTpBh2YUWCoFKu&#10;+L7u589f8PYItaJ/4+7eR1hwjQnNLqWiwgYlG62C2R6qs34GphIARpxZ5nkPM5DIxlQA7K5Uiv0X&#10;9K4iRw8bx5A4gTOPInoIn+lPl5kOJTVMDNsWJEaVjzWYHSH7DG8hkmuIlcwZ1n5h88i4le3E6s+U&#10;uHdlvSx1LHwvSfxRabAz1KLNrc3pfEHpLtta4/9p7z2ALLvO+87vvpz7dZ48gzzIIEwQksm1mCBK&#10;693SulSy1pLXsrdUdpXLVd6VGUy5bK3WVatdy/JurYNqZVlmBCVSogIpkRJIgAEEMAAGwAyIODl1&#10;zq/f65fv/n/fea+7BwQYwWTr6zlzw7v33BO+fL5zjji5xFWtI+7TXreF+oYtqoNr3aZttGo61m1h&#10;bdnmlGZqKzbfWLWFzWVb77bs/NqKfeHYU/bwkyfs/KUrtrK2KQSBK7GjZV3Va9nYiIg+G1mFZQzS&#10;sS937XPWZEYkVV7hm3oBBFSFxAgcsZTwCMYirG4qbxfnV+zUxVl1Qls2Diu6Zh0Zx0fHPJWYA6Y2&#10;JRocJocqJuVTBIgNobzjsPzOYk12rFSYmjp8G/Qtpsa/87773CCHoEDy9nD8RSlI1GGnhT7z/1Vm&#10;iI/tRiEu4vq2kcufFwIJyUFajtTRjwNOyjlPoQbXazW3SUBoJj6y9xcSEUTkW+Gru2B3cV7xgOcv&#10;QPL5oHMy7YvVZMV42Q0GKcJ0kBSMh2eVVwg63pXJNuie7lMvGIwkWAxRMWNgs970jd2Z+nLp4oxP&#10;0YcA/RU9z5gWkpimIOYQ1dEvwj+3QykfzIx+R9rB1NxjKCCv2RXZJUAcXZJISHzJLwaQqU653QVD&#10;8yO5OvBORjcGoTO6DJQcKDyZKtm67KdlpZo0GyTYmuyXLUkPRHcuSvvg7Vg+a2wSXhLyppNtEVNX&#10;yBLbCCv/xOLgIkqMy6yeK43kLFGKLDum8wlx9XzHaq1FW61d1jdWrSX7pCPEbyfFSXvipLIDsZMs&#10;Z7aVaNnoZMn2XTNlI/uqdui6aTu4p+rrdewdLdsNew/YtJDsgLjk4X37bM/YuGUllQrKa7SUsXJC&#10;UqfXsZQSO6tk09STqqg+7i3xZvBGR5ViwhxByG2df+nJZ+zS7BUh3ZhLZdzUIDW8j5ROq16uHsHE&#10;hIxiJqiF2UJWKhJuYX1DUOuy43zGIz2wq4JXDvVD94TcOIXQMNZWN6WqBfuLAqES0tEgGMTmM5S9&#10;M/lNHE8ICuI4WYGk1Mu7Ukg5qBclCOovxBYSRIiaySI4qIaslTE5MemRDcHDRmu8CgxvK2+XgCS1&#10;A4k/HE+0B9Iri2rH4KzO0yJyAo2zagNmqfsS0Z5EiEoejqbyhDl3wZfrCrfuU77mViPu6ch+0x1p&#10;EdhxBIcvLqy4vcXUkWF5AkOXMNAzG7UN1QnpTpgVsbahP2j34J0VQ5aqyXogw5WfSLT3pVVJFiCK&#10;L0vy964irtxIcGpcJbkEvDhseOWjdzmyKhANpef1AhHQc0urEr1Ex2dtvdm3DXRfNRzLVVXEDcpS&#10;vaoigGqBCG3GXRgGEKfIini6UpukE6MG4HUqjuStNFawG247ZG/58Xvt7rfcatMHyja5r2jX3n7Y&#10;rnvjUTt871Ebv+mA5SYKVpwqWWl/2cYOjNvUwVGbvnGvjd8wbZOHx2xqNG2l1pK98eCk/fU33mp3&#10;7h23W6Yn7PrRUZtU58meFUFFNq7CTErVzKpB4cNs+5oWkolpqq5UeoCInNPLAtTWlJAAY/bS/Lw9&#10;dfKkpGtGnC6lzgnhOXB4xrRITHPwbWSF6CAtebITIoQEkrJFEdCWgX15IUgHVBuAfmnUt+yxRx/z&#10;BWGI12MwlLEZOKpz64FbPBCYVETO4ZYCegvuy2ApyEG/0qEQBr+5ZAif3+lzbjkR+okjF2tMsMwa&#10;3kfuez7hUYdwNYBdN0N2gz+QUn9QMUdUUaQArnUiPBjL8iTJz7QQxzm9H5qdL+wkv68U8tcdtUO/&#10;047xoqr2yHJ/srklFVrExvoZXmd/QV9Xpk7uUvEYu6UMzGiGCRFiBbhEVzu4diBbm/sQcXCm0L8y&#10;Q2phjCuOJLniOPUK4trDUI2X2T8M6BjOGd+CC6qTdd3nOsZjJLUlbnjPr69tSdw2RVhpW+smbFHI&#10;hReR90HUEala+6spO1Qt2J6KGk4qWLGYsaQIjH2F6r0tG5U0qYyPqWGlDui3yv6ijR4csQO3HbBD&#10;dx+06Tv32/QdB2z0lmnL3Thq5Tv2Wv+gMjhYsPyNk5bWs5npkqWqWSjGIh02FxdsSgjwo0f22fXV&#10;jO0t96T+tSRdtqTLt60iPXpUBD1WlH0ktojt18eBIUR0L48ageZPEhMpPGVdCefu+qkvdZHtbHOF&#10;sj334st2+vJla+u9lphPW2ox6kgxIwMZ6aOUFMIgYd05QrMq54wkdbGMKsSGgLRwgEtLuKFZNyOo&#10;JBjtBLWick5NTznyocrgWfPO1n2P6Faiy8B5kMidIfqD4xakYtVlt21u1kQoSDt/yAnEu5n/6TCl&#10;oBYO0TZIMDbtZpkA7M3B04HwBBScFK6AcAciHf72yoSjCEIDXEoKwfE6hrhEUvAEeqZ6wZ/VcUjQ&#10;2zAsr37mCPPC+QBxOeh5bCrWSlxm+6Fwd6esqgNaE+3n64tAaJJcMKoAocTOdJQlBMySgThXmAZz&#10;ZXmgEgrUsy8njn343Q/r0W27Ky27K1ca9/IPk4MfA6UPGwKIRGwsE03d+TacYXFu1S5eWbINfWsV&#10;54YqSNwgbSHUNHbhZ62MqhCjIknGRmx5VoaaqMjwkyW4Mi+7oGgjUt9GRytWLZV97UMGvyr7xmxk&#10;/yQr3lg3K4TJ9ywaTVrp4JgVD09g2FmuWhSiDlbpqbVs8fIlm790URIzbYcnxqSe9j0yozwqYknL&#10;LmILV0nQkgghL0Ji8Rk6E4kBYXnQclA4dM59SR1VRm2r/tAz/KmBZyW1n3jyq0L2WLYm5UtaSwjI&#10;2uh42PFuubdP745ge5XLviCKPuYqh4/RqH0k4LdhrSVJr2cYe+E7cMp6rW4TY2N25x13OCIQ2e1q&#10;nsrjnkIVzJ8VISHJAqGpz9T+qD1wYK6Z8uHOEL0TCD0gDogZEDcknuV33fbfSiVmjgd3NfdBrpAG&#10;SKB3QWyQb6gWu2NB7wQX+dVpm0gGnyRfJEEglAGugXf86Xr4vCP5rsTzECbPucrW7caUw9VO3YP5&#10;kC85zssuVtH9vXBPfUyZ9RsOC9qT4Rjc9jyDXe5RIDBYHamL8lf5g+qNw2V2LUg4oB9Hz9EafPwh&#10;vzOAyvS1Qw3AU2hUnfvToQWo5HbFBaGQoQMwsJcWl21tk2jwhK22YltpJ3xV2wbzwWT4J9Nsf1p0&#10;477IwjHiVJVCzpgtvL60ZHOXLtva/LL1mx3LCunRuRj4S6Uyzr3dhoChyLaLRcQFMYW8VCuV1JKi&#10;w4xsvYRSd6Vuqc22jaBa4PIupqxQlh6fT/myAYm03lD2hN1kiiIst63EwZTYdlXd5Xkyh409tgjk&#10;jWXnhUbOW0RkSSwJ1cvYiedftq+euqA8sZ0YjFXx1AGbW0J+PH56h0TZmVZeqYw4YeSlDnp70o7q&#10;tHyuHzN/CphZqjvhgQBkCGG2Oi277fbbrVId9bIildiSxz2A+p1pGKiBECsqoTpH5R0ipPgXSKIj&#10;qmRdKqa7+f0Zfg/EQrQHiOPvhF+8j4M7/RV9r1OunBhUP56DsJgH5Z5LCH5AZK6uQXQwPn8ufMNh&#10;mGX4XIBdP28Dz+1+dhfQFkj1hfm5mKGCrKR0Vp1MhAwtDJNi2gtTgWgDYNj2jKkNswUgTBgP0JZN&#10;jbbhNrGOtC9pKLEj4eTcanf79Uyp+7STi3L8hB8HUJ4+QhvRl18D3HMiU+f7+eAZCkpjcd3ttXwd&#10;75mZNZtbb9rMRtsuSDWa2ezZZj8hlZFBTybhJTxig9hDgn9am3VjR382H9+YW7SLL5+25dklY+gn&#10;TfQGdowIKRbxpPoi0J4ooy2u00lac6VhKy/NWPdSzVZfumQLL5y1xpkZa11csKLkckXqVl8SqitV&#10;Nil7jzUQ2WWRbXx8h0jp2Blc5h5KA6KoLtRHvecqsFJPXJEBX99vS20gRU1qmO530ja3XLdHT5y2&#10;VdWBaTS82W2qs5RHf6uhegU1koQDgyDRiclxqYBp94jBBfEMohbSHqOsiCq4vLTp+AOC80dzswAn&#10;y6PlxCBSsk0o+/kLl6Xy1F2DQFIxJR0nCMgWUCcAxMHqUCxrtry66mNULT1HBBfE5PF1es6NeJ3w&#10;7vDP34d7CobExXMQJ5MO3Y6TGuV2TZuaDtsudtWsp4+4ejokqMHBj8ME7BQ3gK5feQtwfOMPyUS/&#10;qCxEi5Ay+VzM8tYVtVW2QN+KeaqdieE8deaMbTF5UoQRJPYA9BHvcZA55Ayr8D+WA/Q24YkB4wvA&#10;tQ6q09JmGELRuyce/s33r3pLdfIjH1d+w18sna9YobrH23PQhg5+7vf0Exf8E1dIJNgNZedBCtcW&#10;QSws1G12cUvismUX1ht2QZxkWV9ZbfasJqnGwBwen1TUlcEqJFAWLXH5jDqwOjLKYJaIbMXOPXvW&#10;Fk7P2uZCzdrKq7uqTBoikLrKUVOFZfK1Fxt2+atnbOnFcxbpmUxN9Z2vWVpSKyvpxpoVuPtzlYI4&#10;kBqQDZ1FRLE7JgIH8gVZUAeHDY6eNQC4MxX2xUeRpLrB+F4yU7FOnLPnzszZiTOXrC4GwPAsz/hq&#10;Wj0YSdvVlaYQngQnRwrTh9N7ZS/CIUUQ2E+s65iVilwdCRi4sFp3CeQdrgRy40hISNJT5pYQiQDg&#10;hcV5q4s4UWyCpMDODX3EhtogRlDD9G29c8ONN/hgakMceRh1wPN8Bg8kDYCrnvuhz732/sxO/4PQ&#10;sVSolgi7YSdPPmMnTjxlyyuLtr65ZjXCxgaDsuSHswaE9u8M//TBgMwCZelJsH1f10jSoCLqUhjr&#10;ZaQ+OqFtcBI5I4G4sGtF7Hum98SsaUiIFFHz2MSo8Hg6n37qpAiQb6LqB6ILTIMwKrWrPsRsZHDB&#10;YwXVV90+bST7lDpTNn0rOItQuzErimKsweZSD/wxRyx1mz3+6c7BO+87qtPbuQZ4ubFyCUbtFeSo&#10;dgkV5NwbCXWGQqEuqOGwP5SoBKwQL1kmU5QNV/C5L2oOLzwRyL4day+yer9t9W7LB1dT6YJ7wmJ1&#10;PqrSpAgspfOeDO+t5RWbPXXOFs9dtnmiHxZrtnZp0ToLG9ZfWPMtg4qSINlu2opSPzNINXU8tMMx&#10;KQTLjxWl+kmqiLgYBGY9+CDeQ4f5oKQalDq5+qPzWGXFGxjqyc9EB6SFxLI7kgVixuziYt3+9Niz&#10;duLCgtWaUkUl0RCN3nbqaHaMEffwjsAGYZ9kVnItyLhil/22CM6fVftgf5altupxW1yNEuoG2zdZ&#10;sWv2jHis3YjUZpYD83KrFKvrq77Q5bwk/aGDB60yUnavIwiCdHSC0rMM8AKoOthpk5N77OGvfNlG&#10;x2XDKk/c3ag7w3rSp6iIDGyHYQMvoN9zwhoQmi9VBnNQPz388KP2xBOP2+ramtstDBdAuEOvGou6&#10;OKPQkVkQdI1ycVyi7fVF/8Y2eL+AyOor1YFziJl2DFJWODaQ+Hj4dMvrqgLH5VI+DutmkDfOjVg2&#10;Zt1mZufs93//D5yxeD2Eq+xUifoYati3I0eO+PAC7Ts5Ma5+gjhTrtmowvqHGq12lPpJ/djPrWkF&#10;+9PHLnrjCbf+xcyJz10YtiTqzscHpw6lySPuJCKhJnmSHRFCgFQmkquGJHEijo7JNAj2hVQdSa/l&#10;5XUhyaYtN7q2INXwUq3hTo66OAbr7cbu59a7yl/mi++/taVC19Zr6vC87R3fZ9VsVUSTtYrJRuuJ&#10;QDYT1rqwbPXzS7ZxftFqF1dk+feski5bMRJiygZyriIOjjhOZvIirKql8FqAtVIFqYRLIdkfSVQz&#10;qQtEpjvxSG3ri7C6ehTHBVKLOqZi2VkqN39wvLpU3CXZk1954Yw9+fI5a0TE5YnglIdQQc+KiJEl&#10;IAYdAZdVUrbOZRlHAbEwhiGEodGPd6xaLRtLvwFfOXkptPGg+wMSUgdzz2FN9kNL+aIOscAlOMNT&#10;bTEt1EOXQCpDsA/oL9kEObygka9hgXTpuI21I6mBYaCrgyO6f9XBc9I1eIFnjyXNfvZn/6a96U33&#10;2qOPPGKf+tSn7Pnnn7ennpE0e/ZZO3v+nO/AzyzilbUVV0mJeMd8YOlpNleAiHfbdCS+6zGMIigI&#10;lImNQe2FOYf22lgTji0u2srKkpc3n83FBEoPGQVEyRoatMO6vrOkb3sjwEz9kVArka1LSZgNBO3M&#10;lvt6FgZCe3ikDe0qgu5Srg6SPbYHnw6EpeKuqQjnOQ9fFxz70Hv+WMS9OLgUoomrTlzj9RsSGZ5B&#10;rukkPw4SMDwCPv6lv3SUt2a95VO6V9fYpziypUbL5lSwZXX2hoqCIE2IiyeksrGYaKZAuBAxWqye&#10;tOocJyliKaRLNpIdt5FE2abyUzaVnbCxhHTqft4KfUkqSYseA4VqACI9Wmp8CCTJyP5EyaJiRhJL&#10;lYCI9U3RhXv+nLCca8vWwruhhgadXLIlxSl5TnVxvV4tx17IADtLtpIZe2Fm0R47dd5WxEhY0yN2&#10;rx7GMy0AgYlApba51BK3IyFNmrJRIAYGn+lQuCAeSoxwwth8PUhGrwVPn1pw9WSI6HB7lczVMTZX&#10;YDOHFSHpZkMcXPdAItrBHQh6PnBYXesKRMHh1NFvcOtlIWTTEQ+1h/whPt7yTzsz2NW1jqj8xCH8&#10;Fwx8HC7lctHuFXH99E//tBCv75vtzc5esRdfetHOnJNqL9V1dYXp+2uStLO+XgbnW8wiVqpJmlAO&#10;Bm4hJF+nRfWqSXNZrzEFZUPXq1bHQaS0sSGiWljw/cEICUPtJHqlWMhL4UAKBwKllDXlRd2ZfAnT&#10;hbHqP5VbzFTtLrpyuxNiDRH2agu9iISsbW662k6MJ4zX81SjQID0CRs+PPniUmimOF7pJbMbnCrX&#10;HRDNXCW9ihNHnLh2Eh5BuFWws5wxRKg03tL+jr8wOII0rKLEjoiLhEZtmW12kpJgHZuvt21NHVDX&#10;e6wXyCS+XF4ILu0FAoPg1rc2bWF92WoixpaeVZuoMlIvQXClVE8ITKMIcXwaAca5uAqGs3t2RFCJ&#10;koguK4KRjUXRPOqAhleDekIVyhDTl3K7CBWCBvNq8N+whfQiRKZKieCUnxp0YaNhX37htL28tGbt&#10;VFbIGzpSLzpRQQQQmXiec7kge2IhD/GAW7IvG3oIOUTdsJH4ftKasl8YjxkthY+T56KYk3rTr2lb&#10;ldy2GpvinBAjtoaQUUxlQQgLscBdsWmxD9iMAg+au8f5vn4HMfJScxbmlnzBGAgQoudrO6oh9kRw&#10;5w8h1G8HHNF0kzaDMeAwuOeee+1v/a3/0UZHR515rIqAL126oHRZEmvZ25R5UmxA58SE11L1XVwI&#10;0/s3dI4KfP78WRHOOd9kb3F+yRaXl+zi5Ys+YfLYscft0Ucf9W2Vpqen7MajR31gu1QuxDuLmYY+&#10;gDBYug1GceXSjDM6iIon0FTcjBHQvK6bgB/qY4YWaC8mVdIOqLq8g4T1QW3wQHVfq3dtiZg/8rBo&#10;7ob6IyzQSDV3QBdXeQ0hrkQy54RESial9gycFyEJGWR3oQbuAM3vmBkqqIKLiVptdcvWhCD1dtKW&#10;ax1brEl6bTZ9TIhJkWm3ZaS1Ka+UCKEyXrHyaMnqvZbNbCzabE2Nu1WzmozKDSFrR5wdydJV6ojC&#10;2glxFkk+vH/pomyvkYzlKixtLWLIiOsnhViysVzFgwz0LTeSVQ8VlBZzqYbai7uVS+QGnePjXLrP&#10;wqE9/cbagxvqsNla3Z5+4WWpg2qTXN7zcxVQ5QuEFIhAuVlXUlU/e2JGdkfIuM50ex1Jgwhub0E2&#10;qdiQelcp0nWBe567suZIDJAvOnsIzcGGYtFKqal6B48hhIRhH6ajcI5qqPYZfMOZiOrMpnbrg1m+&#10;DIai9gCu4is/Jxzl7+5879fd8MprgdqMuEDa88Chg/aun3iX3XrrzTYxMeXMD7XtwnmI46wtLy6r&#10;HXDuxK6WQmjUARVxTdLtzJkzdvrMaZVtxU0EdqFcEIGxJdPFC5ft+eeetyuXL9uRQ0y0vNn3e0bi&#10;qFgSrv5faC+VBWbiGoHqzj7KrKAbfAYwhoALXngBTN4jLkQ8mRy4rfYXV2eLV+xKVNEEoVJ6yV8T&#10;zCxuOosEVIeHP/GJT9Bg2787PPrh935Rub08uPQGruw9KgYvKSDkZzM7FhWhEVSu4UP6F9SpwC0G&#10;hdYZCAQyEzm/qUabu8IEOIlzqYebpC0VuqVnu5JYkkQVlXlEUquQY2A5admKKlrOWjsX2UrcssWO&#10;9OW+VIJk1+oipvV+Q4gu1Sgl4sZRQnSFnoe4Unlxpqxkjew5S6uuIkCQxltfVONENqwDelhgW5Jk&#10;ojHc8/qRV8WfnACxv3pqdKaBNfXeSlMm7MSEXVxYsWaclM3Gxgb60WehBiKhFfhiSsTn7SIiIfkW&#10;uZImmH6bMvrpMDo0EIDsChEuYVPt5qJrssATL86GAutfKLvKpDzgxtxHDWTzAcKoQOSGCDfYTKiH&#10;2GNEcdRcYnU7DJWwo8eIJN2iEHbeCdO9YsoThHPO7g0kVuFEp5pwSfJa8b/+BhQ/VBcJrgVHslKz&#10;J8bGw5LRt91q9977JrvllqM2Wh1RmVtSYdWXy4t28eJ5m5m5Yg1pKQzYwtRQWykHap6HjQmPVqUC&#10;sqgNu7Q8+9yz+k7G7rz7DXZQxEX9kSq+ZIKvq04Dqe/EEOm7TamMTAdhOerTp8+of8FXXmNipzQw&#10;NSh2Iyqhj2MJ3wnr8tWelQ9skgWUYHUqig+foGLi6ALOzm95yCCQarf/Uzh7BXEByuv3BqcO5T03&#10;IQD9QSoOJ/Y/yu+J8yDJdh9RuXx8wxtdb6sCtXrT5hbXrdGCt2etKbWOrVv7wlyIq6yOGS3krFpm&#10;cXzlpTbIVgqSoCOWHxfyVjLWzUfWEfH1C/oxL0mSVRmyKUtXs5av5iWt8rKzRCHgsxMUo+YgxwDp&#10;JfGcHfk5zTa4578PODSdQh10hcKAuscYV0uSj0DhGkZsNmPVPftkx6V9aglqAy+EIFIUSEc9cvPE&#10;Xs5MrSe5IS4C4vvMF0KyYPfR2cQFws3xym1ICpXyMuYET7woW4GeVbm8I3SXMCQIAuTfki3bFAIg&#10;lcgDaTAkLidWcV6mzUME2HoMoiJlZmZCdPj66oYb/fyGrUbdAT4eyjPAWU+hfXQ2eCIkL5raLi2V&#10;3p/TPRwL1ZGqjUtFPHL4iN12x212x1132i2332pjYk75vPq01zH2Hjt16iWpjuddcqGKsRn53Oyc&#10;vXzqtD1z4qQdf+K4nTp7ykbGxuxNP3KviPZOS8uUcF2B8m0TVigbZWRnFQgVQnny+HHZbjKHBkRB&#10;D0MoHH1Ja5kTHiupP2xxnwKkPEhqApVTX9IRrCFIgDAq8Pz0XNjIT132zMO/98vbwulriStK/Dtl&#10;AKY5JMWRS3tuiLCDGKzEpY1eGsiNLxE6o4w8IdFClr5md4IkWyGhj6sj2XxtabVmK7WubfRStiY1&#10;dVWG5hYIqfdylrKRVM7GcwUb1XfYiKEg9l4Q8ZSIki/mrVTIW1HlKGZyVslXPO6OxRyZaIe7FC+4&#10;pVR8EQJIyGpPIj1LxuLEKi7XrBeYVGJHfTgQqqsKoKSycwQ46n28mbI6rKuXY6nETTGCOam40ci0&#10;9SSRS8WK5ai8E5ea3T3egUhBLneYIxV1hcOF5JEUknDtln5Th/VajIXJWFYHM2bCFqFsZ4rTod3Z&#10;AHOt3uzYC5fCHmr+p+IVi+UgcCVl6AA3tnV0j67ecXVQqiF5u4dN12AHdhgrQDGVg2XQzoib461z&#10;QlU9GIYBAgEFyeVOAO4N7ofEebj2Qg5+g8BBThgtjoFCvuBjTTgZhoPIxULJDh86ZNdKsrGrP5tD&#10;UB6WM19cWvbp/QxKs61udWTEnz16280iqFvsRyQFr73mGs9jRznzsnjBh+Wk7iwXABF0Va/jTx7X&#10;MzwPDQ4Kz7M6IuHQyCiDq4RiEHhteYL2QIV1ieqaRdfxjcH/daHC3HqIzFD3f5njEHZKNoBHPvye&#10;Bd38t4NLh9zUNZCycFCdqM/xl5YqCLVjmFAwb1S9GM7F7UHGpDrTXWw0vTpajbrZ7NnM0rrVUAtV&#10;pg0h26ZUG3hlJMTNiyOUpZuVlUlF2aMqVvQd31tLlS/qOSLrS5JOxWJOxCdVUL8jfLANcAwEtY9v&#10;UmeVm9nLENfAi+eo59KUJ5BNFFzPegUovH7QPw49IWpPjdzT80zCXFhqWqOTsfHxI3he1CwZy6tc&#10;hEttd5r62NfXcKAcKo8EEOvCk2g/MWvrN7tCeqSXuIyMbJb0IjQpLHBJW2JcI3UDnLyAfzXUCjbZ&#10;17s8wzQIokzwEroNJw7ckYoDEROgy/iS2x2yq0B2nCYzM7NWKZelRhbsysycLSwseawhi8G4cwPX&#10;mX9JZVd9kLjYd0gw1KehOgiEOuO6FqorMYblyyToOzzHen8M5gbbZ8DlVY6ciG5ifFI22bRNSwu4&#10;WbbTDddfb3fceYcvwfbmN/9Vu+dN94iY7tX1Pb4Z3Y03XW/T05M+LT/JMI7nRbsPi0R5AxA1wrgr&#10;vgJiBVnrEEkKMw33Q/moJuVGtWamM0wByZRT2/Abz6BtsDy3PyfiYgIwDo+z88GRAeixLw5OHULp&#10;vgZS/25w4pDMjUe54l59RjUQx01k9HGpZYTqYItRodDjwK5z3vC3lHQbNI764iaL8zZzeVbEQNRC&#10;7HsZsU8wQa40OtwoK4TJKxVFaIWcJJWQpyCCKkgNKEhy5bPo9eIwaiDsoxCqpArpI6GRvxaCnqwT&#10;RwZKigPCb+g+xIYyF1IIOmRXF8a98pIiCV+jcXVt08qjEzYyURGySRcXQeB98o9CYJSF98nVCRwi&#10;c8VF3E5qqxJTRSgCDgYGlVERkS68JnLSedfj3+CiEe6TQYUW1pFAyk8vO5HomM9mdQ5iczsh9Wpd&#10;3J/dVVo+Bagm1RIvIQ4SQn6wSwKiMJEza4cPHxYRtp3YWDNis77lHj5UKcoIEgLYdiDV0KPormqv&#10;m5DZ2z60qTNZ9QvRJsTxgYwB3cNzJCLd/VzvYwuxyXilzE6Roz4Lec/0Ptu//6CNqZ1921X1NUvO&#10;ZYQDBA2jGeA+12d2A4UJZVGifMzhSrEPmBjWMydP2uLysj8Io2UOIuWDwGhHykf7oQXpCWdYEDAI&#10;Q+ldC1A/bddfDIthopdnQ1QGEKV6xwenDgELXgGPfuSXTqusHxhcOqTHD0YY4tgOGIQ+HV21k/wS&#10;gofENG3GPAIHo6FDAgLK6X+VjSiS+ZlFW13ZkNpDiEnSly/DWc3cL7bTYa0Jn4WSiXVkWTRHeV9C&#10;jYSkSAl5GdenjSVgHLc9LGVXUmvrgyAkhXAOF85d0tBM+tlvKieVPVKjE9IFlUJYCJV6o2diWpK6&#10;korpvE3vOyiCK/oWoYznMI/Hm1Jlh+vh2qWdgPCVABjnJKb1o6p45+nbqHJ0HhvA4UYHkCIlPFf6&#10;LZcJquHG1s6yXbQnTodqterPVEer/jEIBGKHa2N3kS+eMsaK8HgxqIykDDGUKXvDXW/Q/S27Mjcn&#10;eyRMZSGCAwKDCINUCrWAkYTrHeAahujt7K1J0wrxhR/EMLJjIxE5ID1OG3ADNRNERtOgjBA/8ZIQ&#10;GuNUzKVinQycDORD/oE5ZcRc2Ve679IQLckB3rirXJzDoLZY90Fv4ux46KEv6rtoFHpO73PIq3zu&#10;YVTfI/EpZ1mEzjuUxb9NhvoPBsYzDJFQdhjNltpjO+Qpjk889oH3++DxEAIGvBrEiatUw5QkV6Iw&#10;IS0EohLVg80qYQJCUGOkcSqoMehoPQKeOf5SGd3Sh0QcsQoso4SJtm1xzsuX5qVXd229Lk6LFFMF&#10;OnqOSA9sU0fvdteS4qyJrY5l1ekpqX0JJd8EQc9DYL6HFgiue74MM0nXQUUKHU7neiuRnBupRIg5&#10;VBcRQyybkHCuGEmsBGHpy+582dhsS2q1fO2O0viETezbL/Uu78gKh2NFJ6QiKhoNPyQsjvxBCHBS&#10;pBSpo/OkpAYxbSXlA/HTTh3ZVUgTbBKKS5WYkpJKrDlFtSXdnzy16L9TD2yrSrlqE6Ojalvc+Uw/&#10;qbltUG+gBnY8dhDiYgwMwuEcmQFSczxw6IBLSDbWw+1N7B3PNCEyISXP8C3KP0QwlzrUR8cgzUJb&#10;U67A2dXvamMGV/NS/VAJfbBW7ezLPquNSNt5YBPiSFEe2GthkZsg2X0ulc6RLpm0mI3y8T219AzA&#10;+0IBCultiCqKcwkmlZXUSotRvvTSKR8TQ1rpISdwPJFILZdcTsDCN/UHk3phdj5oLAJFQm5LWn0F&#10;hgDzoK03tljVyz8tTIn+pZ/sgtckrsc+8t6nxNI/Obh0yE9eJ3KRFHEbCsrhqAYiOoEvi6uqedUJ&#10;4vBUWsgaVCOvkz/OFi9qHpdgG7IGz12YtYWVTV8xahV1Ru+y8QJetyA7+pKOXIugRGgJIWCyJ2KT&#10;+GNaBkjFLBvXEMhfh1ApfVDf8qL6ud8U0LEUBqSHuMS5pJO7tEIFcokVVEMfraJD9HuLQet82fZd&#10;c60Vq2U1vhBWSOxqhAiG/JG25BGGKnQugLDCGcgSVKtYnZah7PoBZsT8MNYpXFpdEUEFNziwKYJA&#10;G4B5sE0s8PsPvuzIA7XxnttNQo5JEWG5lBPRQEy41Ak4xYsoIlG/sEwb95lbBv7Pzi6IUwuZpI7l&#10;CjkRIYu2zLi7uibuzARM7BTW9Hdi1j8QDe4fCAyeQIA2g8wQFQQYEHD4O1Ic71s2JwJT8jZXol9w&#10;GvjyEMqTpsJe9LEoSTXeR+J6TCLSk35Uu8I0MWXLUhXRkCiTvun/c067c4JdR5gUzJ4FPf/0T//M&#10;lpZWnaiUkx+Z7DkETBC+WSpkfXiCmeDrG5v6BoSFFEa6qfgq6JABUI+HTqwSd65yxKuZy3UP1t0N&#10;r0lcQJzsX2V7ZUf2R4n8REQojoM+BpUnC6GR1Oy6qY+rUXXphUkOBp0diDlUYcQvRKAS72q0lZWa&#10;zSstrhEfJ9tL0qGpCpAT8sWJRse8UD01UA+RWgkhWEIdn+Bcv0PEEBodNyQq0NptKm8AJdlIjifu&#10;zNBbSCx1MPsnI41x2sQxzgtJCdWRECr2i0aFAgnH9+610T17LZLqstlYt3ptXcivTle9YCu0hzf8&#10;oL5DXZ4jZxAOCVe379wiRMX9TdCsq7Hi3jWpg6hIcFQGVtPivlQmEYlNCtbrLfvq2UX/hpreVcvp&#10;yUm3WTIqS6lUpBiCyNU/iIG+gQszsMzG3zgkkEoY8MTRYQPyEkGtREEgxdigYLNGmFFwQJAf7Up+&#10;fj4AEJWqe+H4z0840vY4M6R6icBQ95AAIOcwUoR3SdsSROfgE+UHZ1wS0XZKPtgsgqtURpUfG5Mj&#10;hSAW71H/pNtZXi/hgwiDDcGf/+rz9vnPPyQmGDYzD1FGUlnVp8A2E9QRgmUfbqRrPoeJQJ31I30F&#10;FenSI13UlssbbfvqxY3hyye/8GOOslfB1yWuYx9630Pq9M8NLh0Ke26SQhu4C1NDsLvQhdUK1gXJ&#10;nMvS8Wo4HUPDCXkohipG5agP4judyrueuzA7b5dnl1zE1sRx6uKGYWSKLqB2yBJc6qq4apiknhC4&#10;kENY6ZX3UTy1M2jM35Co/DbUQtV5TwQW9m2CbIMa50a7E5Y6RPVqSjqyvJse9zqgmeSKo1ad2mNJ&#10;6fxE1TPY3GwSxlRXWwy9Z4NQGupP8k+qPdI6V6fthlhcmq2QaEfKXhACRkp1ERtSBGPbJYGeZSwm&#10;m2GLigBPvbwQTlR2Viy65ehRGxkdGTgSJGUlnehapAr5uyRTnwUnRyA4ojNYPYpVjrAvcE5hqy0s&#10;rNiK7m8xROJSUCqb2hrE5T13wnhdqdt2kRy47wl8d7QLEoo+ZsoHC4ASHkWbkxduf48kEbK6+udv&#10;oAiEdnFbTt/g26xuhRRnbG84LUTPiD8F2QXQXvQfuRASVhcj+b1P/IEtLq0oL9ofxENdDeF7gOej&#10;/IfqnxOUcLQoJkX8Z7imbgQOB8cTHunnzq9T1ACR/YX96q9+a8QFqHF+bXDqkC7uibKV6yMQg6RS&#10;OnL57iYqwLCmfFm8iLYRhMYmCtvj+SAwflcjE70hHLA5li6WmsgOEQ2piMTVD2SSXieJEDxHJc9O&#10;neGqEnXaXS+qNEhqUIgJVZR+ivuSVCSkFvfIF2IQAgCOQHR0D+4XGAWIklJH5KVGlGTbROqYXk/c&#10;XK+y6RperJTsTT7HxEVCpWgDmAuAlO6LYYBkdCTJ24jn1FG4vkF8lhFj+FI/+rQbMoTbS4Z6XrlM&#10;Uy8FBHzqpblBm5BfwvbtPxSiH0aqKo+kkiQWTC1ID4zwMCcMScZgMpKjUCzpfs0dA3jBsGdYzxCH&#10;yBoDyiobY25EJjRx50MIUtOAzoBog+1HkQNRBbUwJIC60lCU0ZE3k5dkZXXdktojrF5bk/Rf31iX&#10;XRtsRV8PRN9DwkJQDLKzdiNrDY6URyXlJQFh3Mq32+7EhJUNv+laAefCr5YY74lnTtoXHvqS22eU&#10;AVzFZ4CjJZRN/aNygZ6s/zhSHfE1NFDB6S8cd7zrxK78GNQmf9T2Fy7VPQNdthPdxEc9s1dAwICv&#10;A498+D0PKovtkA4gv/8WYac6D5xWwVilqIMu71sMBaDwQR1SGfiHFIepO2XQ+KExeI6xh816387N&#10;SHrhnRMObQqxm/qAm9Q0jDLAWtOJPhiSd6InsuM/7g1OOSKhkFSDQF/WpOc8JtRdCWINBdMldUDk&#10;qxHdyyjlnugGdozMZwtWrY5bRsZ5lNF7QhKItdOSTaTOQh2D8yJFXJ1Rs9KJAbBCxSYGROdlRsKq&#10;8wg4Zh5SrbbhRF0SV85LShFFQJT34FGbGp+y6fFJyyTXnYtcWdq0E6eD9KL98vmsHb3pZrcNyrLB&#10;qA+2nHNy2Vr6clBFRRy+L5XKykrCyyvLzpnzsrmYq8TUFwhnUYxuZXnN52MRiT4MR4JjQ1S70xC8&#10;brv+ABXDywfgDmcgGe9cJoMXMUxi5D1UOZ/C0SG4FkdKsBuxH/F6wnwoW0XMg3akTTq9biz1TF0F&#10;Q/dP6Njz+qLKrq+v28d///dFNC1va5gZQHlyYoZ92ez0UZjDpt+Ek4RmodYDlAtJSVVgWF7fwX0p&#10;NnZ6tuEZ6tVPPXL/uy9w/kr4hsQFCGf+hRoMduoQ6UZu4miiL5GuWloszsyfI84AiH4gEgIUdj0a&#10;76LeQ6dzJqJr6tvrNoXANGjPZuaWZVOEvbFq4hIQFlvAohRCCBLoyhnbbheichx0p3On0KW6rXM4&#10;91ANFDHtPpdup+eVJ8/I1oMrhYFSFnCh3EIIdUpG+jfxZ+j5SXG8ZEb2kAgAJOzpPX5T0V0X92gP&#10;1dHrS3LEkhTT/15OYQUJnOwJeSgzXJQdEtfXVl3ysQ56pVixxdVVV9s2NlruDCCxzqMKT272yS+8&#10;7Hmq9O6NGxsb9T1+Aa+jHxlUR7kO1yHiIzggCBdaW2dhz5qNVSecMTDbgcmWSDTmXeF2Jlq9Vq+J&#10;gaKZSCII+RmgZqAbJOfeNuw6HQJfdvNA7cE4FZKAAWZUXV9KTtKZgXhiBR0dyUN9guRFncReG6lW&#10;bXxCzAV1zvtY7dfpSiHALAgfRf2mbi1JMjYdfOSRh+2hL3wZRHRJgxkyNFMIRh+O30kX89/AgYqY&#10;G5IMew6tBTwI7Uf+g+/o8MDxpcSg3mLVif/oP7wKhJJ+A/jK77xvRhX+F4NLh/zEdVGUq0adLakP&#10;Qkw+ldwuNIQzyFoVAsn8EkHhnCEgRUrUhRDjNzw7ysbOX56zzYbsDrxF6j0CSxj/wnfoos+JLCCL&#10;sGdQ5SGgRoZEGXb3uz/oBIdKqANJSMgO7ahL6P7co3EJ+KQT6EzGQlj4JsPGEaiweh7EatZEiFJh&#10;wyB6yB8vXk5IwngO9Q63RYAYzztM3mHI0cMxco49N3PFp+eUKyV1W1+Iv27LqyuuQpGmx0vKLqiG&#10;5+c2bFWER/vBWSGwwwcPecUgHNQ4hiOwozqifjaIcIeO7sHdc1IH2SutsbHp9aQMqD8QO655EBRi&#10;RK1sSboyIE2dWOqZcSPf5d7bX380nCAwPD91oG5DwvJAaLUpRyI4sDNFPmovta1UvYyOKaIn6Ds9&#10;Q/hXTuWgLKiwLNKJ9HN12w0gfQj1wb+vMqpfNjdVH0m7xcUV+9SnP6t7He9HH1OUlGRFYNoJHwGM&#10;mPKCSzBCFqEtV8tep+ANDOVn0L1LW+qaquFwe/ZiLXSe2Vo7bp0cnH8NgIXfFBz7yHv/taj16cGl&#10;Q2nfzepb1B4q6m2iFCqsLtcFNwMhMTXFdz5XhVy0i2RQl/x93UulcqLfrJ2/MGdX5jZVibzVOmxO&#10;npcESxhCuJsR0uiIPcYYVM+d9MF17t1MlflvmPw3rLMBcZL8N5XDi9mXWla32tqa9YQwPI2zhLn1&#10;aZUVWwvPYEq6fqJQEqLqFSSUbEKkArVkENk7Wh2v153rwQlpjKFrGITwNtDzJIS4bkiCocbgQdX7&#10;SnVJkbnZWVteWrWOVBsGbRkPRLqQJsenbbSE3MNG6Niz56XW6TsgCQ6Q6elpN9axD9xhoPt8A4nM&#10;wqEAqhYzoD00qi7bRhJ0pFJ2CUEejIeNVkfdC4nkYvCZLaGWl5dUHpZvG6rP6t9QbAc/Ds63QXUc&#10;MhHag3MPNJAEc1tH/7g3rAN2DvF6hB75uJgTk57XkcQ73qRqMNp1+DkkKE4oGNSamNPnP/+gnTl7&#10;3lhYlOEKiAUiwwvIAHVgAoGwAMpeVZ1LRbYCDstZ8zzlYkiAQW+nY31xdrUTNX39DS7jx49/5J/N&#10;houvhW+auIBk4mrplSnvi7JT10BCXhA+7oWG5Jg7lRRac9Qf6JXSM942srt4HDxnn684FheVqtaL&#10;07bZiuzxZ8/Yhbm21XoV2zTZY+JwLdWurnw300JC5bIlwurEWRGaDHJ9men4cNNI1BcSyA7xZcR1&#10;0iJKXObYISI0FRhux7Y/7SYrz9aUgYhLP0SyRyAw1kVI4qDIl6wvrhlLstJcmUTekiKuSMgLormk&#10;Vp647OksasggNIB7n7ojWVwi6h6JRh+2l0crqCx9qTRwdtTGpfl570yWYW5uboVAVqWlpXkbr6hn&#10;cbTo7Y898LwTEQAhoxqyHc/Qw+VtTLuIOFB7wxhYx+1DAOnGhEs8cKwZQYlCucS89AyzhGsb9W1C&#10;XFlZ8XOQGGdOUHFVHIowwLdXA/IcJqQ6qiGeOR+r8qLyzQBI6KHK6GrjQIV0W0iPiU/RdUFdo7/U&#10;mpSBmcwQ1jPPPGNf+MJDXhw2wAgqOv3Bt1H5iAmkF/QE+Xmb92x8fFTPoRVBWLjlw5rwOFjcTHCb&#10;LbKTF7vOC4F0nHx3OHt1+JaI69EPvffT+sD9g0uHkUN3JxhcDaCKqJOHQD+p3gMuEO4hoj3KwwtL&#10;KfGG8awkjC5ZBnqj0bdjJ1+0s3MrttiMbLWfsTURyWozaUvthC0JRWsiOPbYanb0HkREODoeRY9+&#10;J3Gu8ijx5x1I2AuE7VNRMM6Jbk5buYQdhdzSn56BICCMhKSWr7KEVJJawZa01INOcpVIz+YLWX2/&#10;I0LY8jp4opOoo5JQyCPgvSO9k2gf5a+8UuLSQw5JghAYpyqVS0Je3OkmNRHbp+apBqEtr4lJhTGv&#10;pfUt+9zTw/U1YieSCSEJhIJdxRicbjtx08isJUmHMGaEpBqGH6F28SxOAzx5TM8gugJ1eYXpH4x1&#10;iYkw5wvnC84GHAYg9DZlgXHDrqd0NLfKNYRhHYf3aAeIi++irrn6pnbOqr1R25gl7Sq51LWs+sgj&#10;1BPqTSW8ugSBgzDs8MhyAHg5L1y8aJ/57J87zmFDYjMz1ADOeQSNvsFOJqHNwVVJ0kzE7GU7cuSw&#10;tz+TJQPhs+R33Z0svM/qz4ubiejK2tCgtce+/NF3P+/nrwHfEnEBUdz9lcGpA1xh5PDdX5OPqhKO&#10;OhD2stOoQQcPnCA0OgAvBXmZN9UXIi/UtuzRky/bpfW2rVrR5iTBFqQirkQlEVfOlkSEdd1rKNW6&#10;KdsU0dW7Sd/DmNTpK/USSoxTBWIQ/xbxCGlJuiLYKp1hYqYISDVgWrzPP1On9FN6T2VMqGOTRREu&#10;IU3qGFztwm4nRjxsrOwEp6PDqay/r8zYRCCturCgCQC7ZWlsEqoaWyo5ATuxBcICKSEmYYbKhP2h&#10;U52z+TaJeVcsQJO0hp4M8OUTl/zon9X39x844MiDVIWJUSdc2rQ5TgkGx+HGPh6kMjAJERWQsJ/x&#10;8TGrsEeZ6sSS1yAaRM2Asu+W3w0rOTFdBUcHv/nwi/5wWLl3OHTnNlCmYR8Dw2tSIDCkGEQWJBmS&#10;BhjWh7o4U1Kb0swDtPFv8mVU3iVJ9fm5eTv57PM2pzaCSaMr5YtlMb+y3kdS0ZbqDzGVQPgBFzmy&#10;TRF2p352lZVyuLRX3qioqMCU4aUFV+gdROhXxd6+GoSvfgtw+eTnV/bfdd+avvITg1uWypbVDomo&#10;tTHvne6q0ZC8aER9hoZyFcIbjetga0HfVNAdxmoEGhORn05LLWm2bUXcuia7w7IFi7N52xTjaMs2&#10;60o6NaUSwcPrsnkYdejofaI8GrreEuevyaCtM5ak/HoRxq0aKa3vsRyAz/dCilHGoLo5gQjh3Buo&#10;FOdkRFfGLVka0/fzIkzqgKobebgSzpeLM8u2st5QRxNbGVz0RI0gS2gAl4aocbpMComFJdLqes6t&#10;+TRclv/8T8+j2tIg2E60oDsXmDgopGbWAONmvY6kZKain1PRaq1lb7nzgJVFxLQvUyHm5xc8Gh7u&#10;7FsQiSCRPGH3DkkpPZMWA5udm/E+YHk3niMkCOcLuMhgL1EMuMKpMw4GpAnPMzWGKAVUNQaGvawq&#10;8zBBZE5oqhrAvSHsPh8ChOPvguxQjxoCZB7mB+h/Nb+3qi+Z4GaACABXO6sNs27iMyef9WEE/11t&#10;zKxs8IkyQ0isJsaydDAevLt8amysakeuOaw+N6uMhBjInN4jmJkIGcK3AAKmn75oiZ7wL457G81k&#10;4xfnnvniMHzlVeFbJi7gyokHjh24851HVeXbBrcsW56Kelsb1tsKhrPQ1o80C4jjqpkah/ECN0zV&#10;2VS632fRDyG7xDgtR+PRIF01cFcIu1rfkPpTt8WVdZ8Lxs760NqmCKihPFeVR01EUpeEaij/za22&#10;rXd6kmYiLtkzEFpbBJVM9S2Xwq5xDigQcvBdUUMgBBGY8sJ2wp0eZ6QSyn7JVqcsyldcsrIwJIPL&#10;6Ogd2YhX5pZEYIs2v7xuna709FzJf2NwHSUT28htIl1DYO5F5HtSfXxgUkjFlBnaBxzyZd7EOel1&#10;VEaQui8kYyllbzedo7Jxn2XX4lTFTfvTl1bsnW+6RrwCN7MISkY5UmVjg8HgvscKMsMYNRAPYLUq&#10;ZqH6rrq7fd1GR8d8cJnZySMjVR9YRqKj8qJK4QCB+RSkphGyxaKiLImGtMEJQnBu6NMBMfg/EYju&#10;BQ0l3OennXMIMDh8gB2nQ4jWHxIXIIKTVgcHIjRN/ak60Z6MEZ6/dEnMQ3ahCP6F51+UeriqOksj&#10;QRJ624JTUvfw9oqpVMRAGiJEbEYCzvft2yuplbLpvVNiPKrvgLAJ/IV4qR9t/PjpTmK5wcIMlCf5&#10;y09+8J9dtQT8q8G3RVzAkdve8aAUj59VW1UHt0Rgk1Fz9ZLwK9gLNCQFQyIE1TCMG9CInPvAnNQW&#10;PUKTh0YPbS2kSomBod4lbEtIsd7YsNn5Nbt4ac4uzS/ZpYVlO7Mwb+cWFm1WyLMszrss3bu2VbNF&#10;cdslEfmyjjhB2mqwbDq2iphQGtkvxGfTc/cjqgw0pj4uwvFfAqFLLcpUJy1VnhQS5/03HIOsUwfj&#10;EK7Z8mrDzl2ctYtXFn2GciZf9Ih3Q70kwoPK8KCuqSdUjXrItAkcBthmPh8NfUd5Ug6cKClxVzoc&#10;gx0VEbUuNAuGtuw0V3O6enZEGJi05Y2mvenm/TY+wlwkHpM6LJUmIFp3YDOxzoTUOql2uLgZ+qAM&#10;c3NzQrD9/KzfWjY2yuzuYOuAlnkROR5FBp8xAVCrUOWYbwbBETiMnQZB+qfpQ+XlxCHCciLSOX28&#10;83u4B3H5c4NjqFf4fTcoG/QBnelE7ddqk7ZsaWXFLl2+Ys8+94KdP3/Bzp4751El4Bw2l29IKCIM&#10;kosZBiNeb9ZzQRXGtrru2mv0vVhtMKX8ZfMWi14uIkQA6gszP3Yeu0AQ2UyUTv2Dy0//+fa472vB&#10;t01cF5/9fPPAG97FSObPD245UqZyxai5fFnVCdKKY+C64qrOz+HSNB6NSHlDo7GClJp5cAVxDeqi&#10;9xgbI6C2K2SD8261e7YivX9WnHdODQVRbYpzbbXaQgohg7qCAcYNcTZ3pWdLVs6JwJCSEJWSrwXv&#10;KE15hl5EfQcmkBIHK49arjpticKIjxW5yx2mIakRDMSkytG35146Z6cuzomQRJBCfGUmvG97yBDL&#10;DrCRGx7BjnqIMCnqhgQhQgEyTenbrJ8BsB4faymCiTgZJiYnrSRCYBEbGBIdnhZSoLYwECshIkFb&#10;dExEQtxzdL/ng90CUqws490LhOE2p15AzRsG0yJtrgg59+7Z51OGmEZBIG+hOAiyFYNgPIy2Idi3&#10;hedM70D4ICJTbpiCD0IOV7cNCYLYIa4dYgm/hSPEFc6DrQYOcB1gKNF0Ww3Pb2r0QTmIpllT38/M&#10;ztqjjx2zx48d94gSVo5KStLAMPOFojMPJBy5sXdxdXRUeBj5UALqIWru5NS4yl9whoK6XC6VfSwQ&#10;KU778M3TixbNb4TSKr9PHvvge3+X828EAYO/TXjsQ+/+jJrgfx9cOmSrB6LinhtVkJ2WIiwKwxoT&#10;lErSWPwOgmNkUglwSvxWSXZRpOfgPnAcPedRFBRVHcI6Fn3c95ImUX7ErFQVAZWsnyr4mhY12Wmk&#10;SIiekp3WaHatpffbvYStb0mdqbfUXkIOEZEoIpREncE33EsmxE0xX0j6uWrj9lEsKZCob1mScKdu&#10;U3fZeQXOBMEFTgmCcPR6k6kSucNUIhEPqmBCREuCu3pgsIgOqYD3jecZ44GzFtTZDEgzzpQTshw8&#10;fNjTyNiosg/ue77VqS30CaECHnj8vF2YW3UkxePIJt3XXnut2lY2hPLt6rkwwI+ahxNgyfMmaHez&#10;XnNiY9o9UskDbSHQAdFPTk5IOpVFcGkLezSHAWrCo1hYxuMAZRO+EkJ77BxVNIrv10hwbETu0Vyv&#10;hCDNUAfRfHmJf8zvYvyu74uLnnr5lD3+5FP6fghxYm5btTIqprTHnTesMsVbMB5C1+hf6l4S42Is&#10;7+Dhg97G1YlR1ZXpJlLChAcoDEyEZIxtXSrkC7OOtJS9k0tn/rln+k3Ad0RcwLEPv/dXhJ1/Mbh0&#10;qBy6K5Gr7pewDWVg6bUQm+XKj9/zwQoBHBnXNqvdqj29IZgoySRIUlqJeVt0QnhAKIsUFNchHCny&#10;uVgiOFAZVVL6OInQJKIniEZoi9gam13ZcVIz45RUR4Jyg20lPPfGhHglz5RH2jK5gtQGqVgiwrje&#10;tn5TKkJP0qMlJNzatFS3bgkRGesOsTeZSJ1Ken0A6krNIVrwIoMNp2tc+iQkFYHOPdkGEK978cRN&#10;aQswjTE9IiEcCfUehEYan5hwd3tDyM1kPgbsG+szPOLq9m/+4VNIM7UhbvW8DyozzIANIj7mRECe&#10;RN0zXsWYUlZIB5fmfZ9S7167YEsxTQP3OF7DcqUshpOROsamC2y/I0xTOZgXxuI2SOOgiXhH+e9D&#10;2H0eiCm0VdBqMBvC0eu7kyCsgCQDQGoBDPSy8Mz5c+ctFm9hXhoTKGEoeDnJj6+gQnOKzMmhbsv2&#10;pl327Jm2vXunZbemdNzrtiSzAqgn7bC0tDgIcO7Yydlsgu14AeHl737pP/+T4J79JuA7Ji5AqsI/&#10;1MGX8B3C2PVvTqSKFS/VUC0Yum1fCa57g3iSRsIwITjExoh9IKxh8mh6z0tEIAQgVi0vFcWlRo/n&#10;E5YtqKGUttQBbSETU1PwbMHfG82EbYrBLi7XbH51zUNlXDEUR+fYZtxEx6RUtmShIgIWAUqVjDub&#10;FrU2lFZ1vWb9xrqIjuneUj8kaXxukM7d2wjCKCEJGLOho5HMXDNJkgQisS49jgk6E4xzD5a4Kl6q&#10;lrgpG9wR/oR0wOgmMTETxMONzzQawrea63P6XMDBM1dWlVb8HCYGQewR8kBcW2IwrIZE+23pO8NN&#10;ESoiKKIyCObFHkV6wsVBQuaIMfZFi1dlW5UlUWlrhgOIBaXMS8sL7qpH+sJUdiD0+atCwApP4ENg&#10;blcnfeYqwgK8mnptU8yAcS0hisoqFicKg+kQtMwEzxURB+ofK5ChGjLDmC2TCF7myN5o8AFWy4LI&#10;sM9YLoF4Ueq2JS3FJfNWbAub6CgO3WSc+o3B+TcFrwtxPfLB955RTSCwbUC6jN/wYwk8aBirwFB6&#10;wUl23wM85lDJB/o8CT2UaCR+QqKhw3vMLZ0iXdq5+8CljjFONDU2DgnXNOvnqRjq+IYTTV+2RpdI&#10;ChEPrnSWyI5F1Hjt3MbTw760tZ7zKAvKG0vF7LUs1Ren7zUt6kiKdTbU0XUdlW+HJZmFnOp5D05W&#10;Nu604dvKk6kPEFhKEgJpQQIBmLqCmoXXqo2txTMiOCTAMIAY22BF6tu4VF/SnukpXysDbsxCMiB3&#10;X21QW7rgjchaHv/+D55wjx6SKqv8x8arloUolDdzqpDQ2JAQMh6/6khZ35Hai1qsOnuImjAbrj46&#10;Om779u6zolTlnAhuamLKnQIgOK77hPJnesiqmEBD0p3vY0ciX0T3gWgorIDj8BwYYqxP+3kFBMLa&#10;eX6bOese311ZW9JvXdWHIYW0b/PLsn81MTyiTnhXjeBqL8MLB/bsseuvuwdOBzEAACshSURBVNb2&#10;i5D2+la3ObVdbEeP3uDtj2rM7GZstlnZccxK4NvPzmQSXSoiEMZ97OGP/JMTfvFNglDh9YHHPvK+&#10;j6o87xlcOiQzBUmweyWYMIAD+GCqikoaAo3ng4c6xpQopd/4WcmJisvwc7gpCeZcX2Lb7zPop+5g&#10;gDSRFPooFUqyJ9jcQWTV67FyD2NdEJLsCJUrypSs0YZ704F4JoObm7Eq9ZQwU1QJgasT07IXE/qW&#10;MaWGKH4RW6InIms3fM3BPtHFApgGBMkku5bsAMaXeq22iBh0kzHeVBmUUItakkyiJndstLeEEKqc&#10;rwSrowcSI22FKMQEzq4uemJ9dTZewLEAIyCYFvyrzZ+PO60wBHJ5cdMefPKcn6N+TshegqsPmVlA&#10;WGzEhNWkzqE2Y5dBJDAIkJNFbOD4lBnX/Ni4bC48jCofHB6HCEyCvsRjSLQGkov5WUMYEgaH3US1&#10;G7j/yqS7MAp/IVwPQG3LJVP4eyofZQZvUKWxMSkPqjXjV2zZi8RmQP3uu+4QER21iYlxY2oN+MT6&#10;mdffcL1n25EGQDtBtD6AP4ClrVQ0Vxvs/B7ZTDbZ+Pt+/i1AaPHXCQjuFSf69cGlQ6Y4FY3f8GbM&#10;KLF0NZDwCK8hhjtqHiWgkeDUTFKDabliJeQh9YQUPeeqUldYqx7VUIKFMSPstIbsJ8a2OiLgpvJR&#10;F/kfKiVrG5YL2BDcIXK8ZCw73e6xdeuUhFNZHSbbTUTH4Ky6SmXA7sHhARFDCDog4aRS4W1ri8AI&#10;n4qam9ZcWLREs2tN4XWP4F1sApUX9cNn2Op5jywXosIpMyoPCcbS2hQyNkDQYOu5C1mvj1bH3YZA&#10;ioBMEBkbJZAWFzacEBkj60pSsFAlK85CN7W5iy69gE89ctqPqKOsdssiN76OoL7r0k7vAww0U06m&#10;fDjS6r4jtNqbevtaFJK8eNPGx8ZdShDgWmawWecgM145VvJlcRvmfA3zhj52iCPg6G5AqgXgJCR8&#10;F96Ffr0DoUx+5sMSZIdW42v6q/KM5w2JC5UbJgCjnJqa8iUMYBpsMM58NEKrDu4/IIZTsitXZtzT&#10;WSoXfeB9ZXVV31Lm6pOLG6WdQvf7H/jCB3716w4Yvxq8rsQFHPvIe94rNeiDg0uH/Oj+aOz6H024&#10;Wqjku5CIc4rE1E6BnNyRoUbcrQKQAIzqtBCePY0BH//hWTWgdDHfuAAygAt5FIUSo/PwQIx2GjoE&#10;uIoTjwrRCmVxqo4Eh9RE8lNZKAdu5gDkr+clfYwoaYJUhThwTE9C7HZt1dqb65JkHdVHUkZ2DTuO&#10;8C4OATqdjkYyYNvg1ePeUIIwztJiZqigMj7iWy2x1xYD0IcPXyvVlggJ2T7iytcdvs4T25BidNOG&#10;SAq4NFhKW26tXY7bInjgkojw//ujJ1XdSMhTtuuuvc4Jy1uVMTcR8sa6pKoIi214sFtQtZm2gUpe&#10;KpTEiIpSK8MAKvYi6hUExrgXiEmQMOpVLp/1AN+LFy869ye0KqzkhC01JAodvMsCwaE2I/V2iE8g&#10;olLfDynTAVwYEhZH2pJFbOhbVH7G1nxgXs/xTdodG3F8fNzLHNqaSA527czbxNikTU/tseukIuIl&#10;zGZTdustt7gzZGlhRVoCanvLLm3kolo3DHGI2Gb7if6/4fxbhdeduIDHP/K+v6tSfWZw6VCavi6q&#10;XnN3oottBEJKJfOB5aHEUMLLRYMGAqPhQ+MLJcWhcWCII0nieaMJoVisRt9RYjgYKdG3Riuktoyz&#10;nOyUbk/EJ+nCLpa1Vda7QONLDZwZEDPOfoQqBK5vIU0Z8EXNkm3FMYK4epvu2EihFjZrIizp5S3W&#10;eSf6QVJEnY7jRD3pyE6pKRqaJMRFAoNIOAWIUk8Td6iHUInZBJ2OxZnBAO41uNGFLBSng/2ltG/P&#10;fkdoCMuRTe1IItt+K7bFsyehHn2DCX0X7MVzS2IuCbvttttEmEhpCByEheBbHpjKgqCECuE44ZrN&#10;4fAmUhe3I728eHSTbm8xTFAql1XGvDsQmA9H3ZACy7IPmZZCRAfR96iMqO/BM0wrh+4anO6GWG1y&#10;FWHthuFAMJEn1BuigvGgNvswgJhMiMVk4mjW60Y9iZck6gKmMlYds1wxa4ePHLLLVy77sgG33Hqr&#10;58eCqOfOn3VpvLzZiWY7e4Z0oQ/3funxD/1yWE30W4QgCr4LcPiN9/1J3IvuU9/sG9yy3MhUlEzn&#10;ovrSFfzkdJvuhhAVzulI/hxbBkTGbxBXSpyKPbR8op1+xhPHkUVEcbMOZzbvHytLcsm2UoPzXobV&#10;ckVcBXE7jz4oqGNyqIFSH/RONss4m17Uy6wlmJQ9wWpQElEWS0JFsqusrzTAiqQQpoM6JfWs1ors&#10;mdMz9rIkRZzIuc1E+Zk8yrwEJDHOBSJWmOnKQC11gonAaZnVy9rxbFWD7QDi4jVlDGrv/v0+Kxlb&#10;6NxZdmW8ZJeFBKdPnxLiMzwgxBfDIMobYoZYe0K+XHksSucKHhZ1fnbN3nzHPg9jImIcBwaqHsRA&#10;OVBfGcthLA4EJWCVvJg5QAArbnxc8sMN30LUA9EpYZk2HDAMUBPEC0JXRHxhNWH6DiklrUP9FfLU&#10;93QNM+P3XUCk+2sSlju8lBHfRG3DJkQ9hRmcO3fR1tY2PO4Ru2tL/UX0S0G21c233OzSVXqS1MSU&#10;26t33323cozt8uVZ2VzX2DXXXCumcMWeeuppJ1SY9sXmnkQ7Dh5CSa3T3Xb8vtnnPxdUjG8RvmvE&#10;denpz7UPveG+B4Vb/4PacmRw23KVySiZLUSbCxdcwRb+C4ZEBQK/AlAf1FFwIlyqRAcQSuSdpj8f&#10;gFbn8zpIvKdaMjw8FalDvTbrXxSFjKIVIWRFujUrAzMbljXqkuKISfUr9h+RD4xBoUIK20QUEjkQ&#10;l6QSSBKGAdQBqFWy8XBirLUS9pXnz9uZxTUfxCYYloIwhgVyUx8f8FUXc47awm3UT5eaus0gQVvq&#10;J+oeC8TgRmAHQ9TY/funfGxrbm5e3zbbFHFs1RqWkjSm2WgzmAqePVQyvtioLcblicPCE5bfbkkK&#10;te3mQyM2OzMju2Le7SyXosJ0yoh9B8IHAmOWgJR1MYmx0RHfVA7Jh4aRl+rEkRWmsN8gFhgEkRkM&#10;LKMaIoGnpib1PioZbRYIknFM/RjKqx+GBEadlDwg97WAvmZ8q6G6rK6vWFWqKfYpc8vmFhfEVDq+&#10;DADrfFQqRUmmg7ZnL+VOuspLOVm6bnrPlE1IXaQPGNu65sgRb4+HH/6KH0ulsi20RqPV3qhjpBqH&#10;DcPe9cTH3nfRr78N+K4RF3DpxAOr++6475fV6Q3VcRD4JqkDd82POIF5sCwEoj+4jLrcn3Hc5Kjk&#10;nSCsS4vDM7aF6xi9HYlFL9KAcHA6IhIH3ahvSW3IqFFzFlZ4TTrhFXQProZ6NDUm20scutvWs1Ip&#10;0oXhZEE+JE4txImk4hCIyzgKvm1KiETDwcF0lvlG3x5+7qydWWlZN0m0Q96RUQXRNySxGAvSO54v&#10;lQGTQGr9USe38fS5Vq/lKq9HSWArCoHDHr49m5isyD4Q8UkdXFleCuoPmTHOpbwZ9IUY8DBCwjgU&#10;iPwoVqf8k1cWa3Z4HGJsezQFBIUnkHo5I9FTPnjtoNbW9Ui1bNXqiLSD4OqmDX3iotoFIkFFZElu&#10;hhTIhw0L1tZXfXCZuWh4GMkbQiLaw4dWtgkKEvOieXN8fcJC6hPh3vexLcqeKxRdavripWI0OLVg&#10;rjg3mPDYUp9BeLSTR/gLN+688w4fUMebyUD41OSUt9NffO5zdv7cWUlnFkxP2WzvIL7mwdfjXz/2&#10;4fd9bHDxbcF3lbiA/bfd94D67MOJRPwuNWdYQUWQKVajTGksWp8/H9OIjoSuSgQExFvmtgtSS3/J&#10;jDpKhAUSYiN0ZTN559H5IppNERzREmxYJ5xUpwvVlE8hX3JEAAm6feni3VgcTly4K5tHX2W1Wn1R&#10;31KXI1n0DuqVE5fKibSSuAJrPT/UPRVSBJG0M0sN+/LzF22pQ5RIwdUkiLi7xfQWqbTqQNZyJCMs&#10;Owa66VRi45A4SFYfD4sT7pyAkRBTyDgXUx0Yt6nXW+5KRz1rqxjriyueh0qiUisfovElebGPQEIQ&#10;t93YEHFNRqlMLmKBzOfOr9vth8U8VDZWXsImwlaDi0NoMCaxJ68X/QDNQ1gMJBeVwqpNYXFXZ2Qw&#10;NCdI4gu3PEYPqUVkA2uMTEyMuU0WnlX/oC3oeQhpSGQUX0eq/KoAIQ0DwGEyK0vLVqowNyvtHkMY&#10;RV04gJcQ1Xmc0DBli/TFJhsZrVp1pGi333GHOziWlldsfm7BN0bHsfHnf/FnduzYMdcYaJPL/esS&#10;XcsFSo/tYhznf/7Ks5/5ttTBIXzXiWvm2QfmSIfe8OOfFnK9VS07PfjJMoVKlB8ZF4Fdihmz8s4L&#10;1XOxDoisHGFA7FQ6cvsE23e4AAteNyYtoi7S6WzQgPfPOZ571LZcTQEB2Yc4n0vbuDhzQRiUFkJm&#10;QSw4pPLDwvPhAKmLfi5EQ3FzyQXiisAiISvRCTUh9ZmlTXtEauGyiMsYP1Mxu4x7iQ8mpJoK3XUv&#10;jOsNe43kKCzEgTh8SQL9cQ/EoP5MAWEqPV6smgiB+VMY4HkhvG+kIO5Mq4R8mU2bckkO0xl+p7E6&#10;H5cnD6hJUj5Yrqzt9iNV/w5tRxwhm5NjgxGR4e2u4rm9JcmEY2LP9KQPIkeyYUP7qk9gLk5cYnl6&#10;iT4g8oNZw4RBsVAqUfIgNERBLGlQDQfEJS7rNtawo18DXMJCXHosrGO45Soy9a1LiiG9FleWnbhx&#10;eGCTcU4Uy8WLF+y2226xH/uxt4u5Fnzj82dPftVuuOF6O3DgoD340EP2ofvvF15gT6ZtM30o0YjG&#10;vUD67no/Gb/j8Q//k8tekO8AvuvENQRUxP23ve0P1bJ/VQ10cHBbql45Ko1PRY3VhZjViOgAEpKL&#10;hkRIg4T0PLv84w3ywUs4tToVYxvkwtUKUqA24pDAWYHaVZOxvUWEc5bpEimbQOUpZy0nZMxJIuX1&#10;Do4HvFowUvDH7SsknzotFrH5NqtKiY4IRUTeEHeuiXhenF23x56bs80+S0hnvIMZoASBXRKCrRAQ&#10;FfWzoPb67147aoUUAoeCWsyZbx0kBKaezBgGYeD8Gwz0Sv2LW7ovgmcbXfLxOWACjPIhUJ9kLFtp&#10;ZMI/P7+u59VWB0ZR72A2BOWqLsoTFcrHuPhTtfNF3xHfpT8Brh60i2onxkX5mI0d+kmsT/eJngfZ&#10;cWaw1gbhUGOyjVBzVQn/LuqhCExmdtxHTfxGMHRkdCSu2bN5UoTF/CtWE8aBwnQT9lVGK2FoYETS&#10;nYgS2uqtb3ur3XnXnfbSSy/an/3pZ5xp3XnnnT615otfeMg+/ok/cI816mE7tzeqp4+gIg2+bL/9&#10;+Iff9yGzXx1cfvvwPSMu4MpXH6zv+ZGf+d1Eu/1G9U0YIhekMsVoZPqaRKuxbp2tDe84wp7ofFcN&#10;HXA8sN4CRQ7IC3cHIbBz9M/VhUkZ1EQ9gFzYSag/TdzqUs9Q2w6JG49IZcn3O1bQJ1iUJqGOZBoK&#10;015cSvmSNzBXVMGQEpJWEBylwom/Lolz4vycnTi3oqcr7qHs6gyJpKL5NH8A4gkQkHcIQlUnDNQ5&#10;5n256qs/CMTDusQYKAlLhjPbFuQVlqiMqhNOFS/L4A8pou8xIZLr8B2prptrliuPRulsGLOZXeva&#10;4YmCHZiu+neJcqhtbjhjwjHAmGC1is1UttHKiLcd43pM/WfcizZHTdcntpM7lpwRSMWWVoGuQVAt&#10;+zJPT+8xwql4J5lMx5mM5Lm3i0pJXq8C5DMEJCyLzlCv6T3TPjzAevFMwWHgmHqOVsd8F/8bb7rR&#10;brzxerv5llt8j+VP/vEn7bFHjtnk5KTu3+gS6+SJZ+2Tf/hH+kZfKm/RcpU9Vs/fKooPOKb8nuoW&#10;qj8ze/yNcLnvGL6nxAXMHv9058qzD3zkwJ3vuF2NfMvgtjh10spTR9TmUdTcWPD6OuEwFqY+Q80j&#10;jhBUZVETZqw6p1bH4X6FFpEcWREOtgcR50RpoJy59NGRhThH9OykpF9Jv2X1XAp1VO/S13EEUZGQ&#10;WCCREvPMULdg6Xxcz+HkX2i27YkXL9ipGeZgVV3mMJgMtw8eNpGOMqUOoFE420EcFxH6AeYxvMsR&#10;idQjsl+/p2Vn+Zoc+r6oyVU4uDBbDTGYADhx6XtIIx9UHtwDINh2bS0ujO8X7UnCKKszi227cX/R&#10;9k7gYQsD0QSssmsiKuyB/fuEsCzCWXGnEN+kHoxpZSQlyNqZGSfKjzEwmBZeWxa+wblCYhImv0OY&#10;7XY7FuH16bNhI7qK6cdAaNtJf+wgowtfeery5Yu2d89eX7sdzytEuymGwExrbKvJiXEfaCfUbEUS&#10;7g//6I/tP/2n37Y9U3vd9X6XJBjTUJ544kn7rd/6j06gi8uLVp3Ya93xe5NMYRoAq/f9xBP/+R/P&#10;D66/Y/ieE9cQLp/83MdFYEfUincNbjnkR6aiXGks2lw6LyYWJBd4CAGwHSvHsMgjKgfIGFtFOj6D&#10;jHBQpBmeM9/+JcWYjEhB77FUsXrNWhvrNiZdeyQrFVJqH8+AGE5IkIieZVUnhqV9bhnI4ISl39Xh&#10;EEhLhZipt+wrJ8/a2SUReLLiJOlErGfh8IEpqLAiYACkCWpf+BTPOJfWI+G3QHwgWBcbQvaKT70B&#10;ISmfvsnqSyxEOpSGARX111NdJTWIXuDa89EfdhnqbLO2bMWxfdLiVCO9OrPStjfeUPU82aicKHDU&#10;Q8pzxx23i6gS7kCZmpoQhy94wDARI2gEqIK0M+WkL3Sqr4iZOOGEa+wvJMPluRmCh1XJfp/308zD&#10;UxMEVRg7CQkcjsPktjLSW+ofyxDQ5gckmVhhS5+zvtTEuuw61penvMzluuKbpi/4cW5u1lXSe+99&#10;k914w00+9f8rj3zFPva77KMf2dzCvIixYNXr70tYpkqWlKYldfWnH/vwP32U69cLvm/EBYjA/vjg&#10;Xe9sqNL3DW45pPPlaKu2aMlcKWo3130GL40OUeHocPtAyM56GMyF6qojWPwR7h2rE5zri0ikRYpW&#10;+pbVO0TKj8omSEoyNDaWbHKk4o4Nl0jq8SipLhdR+dR83lOTE7TLbyhtMhTc2MeZwvyeM0tt+8Kz&#10;swR46h1JGFCGOEHZYtCM77aZCWM8eM1Y55CehOODlE4EA6kFqgEeLiSIiWXkuQ7OANVRzAJHSWcL&#10;JwjPkBNEBKKGXIn2QKIxbhYIa5CnzlEz+2Iyxeq0IxMRLOcWGnbzwbIzobn5OdmvrLG+ZW/8K3f7&#10;7FyQmWXamLHL5MKKbJrg8Qv5InGG0gdC4zjsHwgC+7fT7vSvzM6IJ0bulWPOFAvwoFmwnzPbqnp4&#10;mL49TEhqvMULIhZWmbrxhuudmGEyEJ0EuKRty1Zl17nXVN+CAbA9KwyBZ9/+9rfrt9hOnDxhz5w4&#10;YY888qi/S3jX5PQ+u/ZNP5Xo5/Z5WwSI/uWxD7/vqv0QXg/4vhIXcPnE5x7Zf/t9j6rLfkzttD3Y&#10;XJ68JiIxdtXfWnOuRud6B+sPHxyLjHq0uxoZ1cRVH+wVXUNYLCfCRuWsU4Hq2Gpu2gTjNyKF2uqS&#10;FdXZRRGuRJoLB18nXpe47X3+GMgu4vP5Xo5AuhSxbbZje0Hq4LGXFm21kwvR9hCgngUxQDzWzGND&#10;bB/kDtSE3ujERbQJmt5ugAsPe5s8oA1c2NSri5qoe3gDkUrkwbM7SZJGkqsr4kI68quqsw280aqv&#10;4VBwrYB7ta2+rW727Ia9OSdmVoYi/Imo93vu+St6IrjqcVPjDcQdD5FxD+AbvpwaTEdt48SGtOZc&#10;91PJVL9cKqAEhMgKlZ3+oT1oSvEgPa/+U1vDhJhqQxvUmw3bkJ2Firf/4EF3qNCu5IsNRrMxYL4h&#10;qcY3GYdjNxiXqCoTkf5PPnncnv3q8/bkE0/LPqu7FMVGZdjhwB3vSlj5Gm8Dhzj63fx19V86/8Uv&#10;BnXgdYTvO3EBssHOHLj1rR+LE8mbVOubBrcd8iN7fcC501xV4zE9QjwZpFdj48FiQRiIgZ1psXNi&#10;6es0pPBaRJUQxy24bt5tN2wMwhLR7BmVvbG6LBZet5FiwXI4SWKpj1Lr0iy7xngYGOA6j44DCQOh&#10;wS03tiI7cWHVnn551WpRQWqciE8dC/K71xH1Ve/S8WwJ6qJMOTixOcElnWCCFNoB6hXG/Pi0tBbZ&#10;A3jIOg1mLLsi5QQPooEdwwRaMcgMcRH5TT6udpLn4H8YyJZs2UJ5LEoNHByr9a4t1WK77bDaY6vh&#10;S1arAHb3G++SjVVw2wqmRvAvqjZtgXQInkzPwsvp5XF10aW2eFFCamAI6WJAmfuzs3O2ssIkRtVf&#10;BEmgs4rtfcdwCmpws71lC3Pztl5b8+Dl6ampUMEBuOooJsM6IGy9hHTMimlCPDhcLly4YI9KSr3w&#10;wot+PiM1EUdQsVBWX2Rs6o6fjDITN2zzHdXh+W6r9zce/Q///BsuNvPtwA8EcQF4Eq+cfOBjB+68&#10;D9b418LdACnc9VM3qg/F6epCgAFyMZ3De1MNzm/MCI6Y3CgCQq3LSUJUpQoWJKFEdRZLqhG+VBHS&#10;j4uoGrVV67caUg8rUlO2LC87LIoYa1K+ys+nngCcCz+JbO+zFkc7YU+dW7avXtm0upWF8iwWg1oo&#10;hEHi6XnhkKQJGwzAlfWevs+QgYc+iUCH86UC8nv2nuDwICXTa1hQFORFcvAr5AgSh9rvAMSFytWR&#10;5CUkye8hLfUOX0DOuz0pAmuszcSF6l6P8eS5DUmwDdHN3TdN27Mnn3HivO3Wm21UDIi1C106SCXj&#10;YSQbg8RsZki0BmVziev19ST+yAZNYQ0OJlMSTV8pld0hEZbEXnLnA+514hkZs1tf27D5xTkfGGaM&#10;7PCha2x8Yswl1jB/gMVmUCkhrla7iSS2MsHEhZKrfQ89+JB99s8fkNSTpNS75EXZiakcv/ntifzU&#10;0R3CMruU7dt/+9jvvW9mcOt1hx8Y4hrC5ZMPPHTornc9J6T7m4Nb25AuTkSZykTUJzq6jXsdpBHq&#10;oIir0X3lVjpZCChWaBnZE1kRDGsksIcW0e1pccqSVMGy7LO8JAx5MZDM1HmCeBMJISGICeIo0a0u&#10;A5AoIgjCZOZlJT76/KydWW7aVlTydTlwZkDUQ8JKR0SOiLB0TZxikCbKTEd2hkHBGxIXv+0GNsqG&#10;Iysz/w2uDgRCDKTFOWfhShJFdYSwSJTB7bztd5CrgK5U/4YkWHn0gDS64IRYa0iZjPK2r8zCNYt2&#10;8MBBX9yGfBjIxpYlMfGSUCiGQ3YkVshZh77uUUuphHxfJCaJzpAEzoyJ8Qnbe/CAb3MEkUGoSBUW&#10;88SGwhvJONShQwd8eYIhDPOnj0MoVLANmXnO2Nno6ISIPeXhUF/8wpfspZfO+DUSNgyORzZ9248n&#10;SgduDxkJVMim9Ih3PPLR93zd5ai/U/iBIy7g0om/eP7AHfcRwvySsOIqNTGRKkTZ6sEomcpGncaq&#10;MCdEHHSbhPYQSRA63Qd9QSyISSpOpSgCk2SBX+dEBHkhX0FExe/MgyIuDbUwg7EG6otAJaQca+hf&#10;ojOw5dpx2q6sde1Lz16y8+t6N1kQcUEESDvsHcaPhFSSjqiIOFT8fX3TVT71LOM2kIbugu6U0u+T&#10;2A+MGbMgCLFwOCnCM/6U/lAbOedtEbL+AGyudp2tfSAu3YPJ6DnxD8HwHQoie68b2+bSFUmwPaKv&#10;4Ipe3GhbMzVpycaMTU2M2LXXXeu2kBqCz7qtherJPQgLcMRXFXTYjhGkDi5duVRTwuhQ37C18kL4&#10;SnnEl3K79trr7MihI5JSh+3Q4UO2d9+Uj1m53ax2Ir+QT/hWkGKS+OoDiIvxRPYTK0hlRUVdWFiw&#10;z3/+Sx7ihJrp7dw123f3TyUqB24NhQPieKadsduOf/A9YUbpdxFCyX8A4bGPvPenSDr9e2qQuXB3&#10;BzKjR6Lq9W9Ppov7I6ZtAHBE1C2Pl0vAvXLuIbp8ZU6SKW15cVAnnVZbCN70gE+wg8X812TQE3nR&#10;8/URQRrQX9xSv5Gc4OhcceKlzS3bYExJrcdTYJdLCicyIaL+AMrlxjiIrm+h8pFQ74AhyYCA2CFD&#10;ohw6ZwBXBQd/gTyG5xAMv4bfHSG5TwH4Td8dEiwEloxFhmIMss70YQi3awunnuh1W2GCJbDaiG1j&#10;9C12YZE1PEKbytQThHrhzQwTHSEgJHSir3JLYgVHhj85ONL+BBUTMeMahRI/QSvZPOpi3kqVvJVH&#10;WAQnL1s3TMx8LcCGDPUOBMwMBKQTZaJ7COW6cuWSP0O4WJQdia5/6y8kyntZ5m8A/Xgl7iV+8mn2&#10;m/sewA8scQ3hsQ+/9wOdVnxUp78Z7uwAi3eWDt2dmLj97YnC9DVRrx2iDkgE4fbFpXPibOsbDbtw&#10;8YpVy+PqkLyvFcgUBWLeCDXyfX+b7N4vfV4Elkjl1A+OUgEhhKyQAhfs1zy71rBNccW+L+mGxALR&#10;eY5HeEtKh77PFHz/gSQE9DAgJWQKSwv4SktKHnmOGsnMbBGi57SDEjoNf0MIJDk8g7wDRFk9BRJS&#10;aMHwKfEJJRxBLIAjJOc7/aS1NtZs5cVHet1mbfCk7Fg9d2Jp3P70kfNiBOQzzA9vnRjMoGEkvHpi&#10;CuIr218P3+ZscI/ZCMxPGyZi+bDVggcVmy3YbV5QvbLznueio18OrgOq4thxhiEqDStTMXYXy4Zb&#10;tXXGAUX8lf03R0ff+fcTedmW/pJAJ2txMvG2Yx97z2tuVvd6ww88cQHHP/FP10Vk/1CtfJ864snB&#10;7W1I5yeikcP3JMZvfwcjUY5uzEpm+WbRi+yJpL189pLNrm9YplS1fLkqaZOytox3piAwhoIUUE87&#10;oRFJ7t2J1NHRkZMOFjLUW7HUQtkMHfLFbQKHF6WBIQMkQDahbuHFgtCdXXtOAYgJJBoeQsPgRmol&#10;MiI4HCpILOXj39O/IJnC21clx3E0r1BjYZx7S5mr5p5OB7AW4PvYjy5t/Iq5bFFvy7rrlyxx9k96&#10;E/mwLRGAtPqTR6/Yb3/6OWkBvBPiCiV1hdf9vvJXYw2/sRtCuXnWpTXHQV2G9UGVYz3B3a8Pg3q/&#10;Fq6+56wESaXE44xtUZ+tRtOef/5FH0Tf/4Yfj67/az+fSLLQ0A68kOon3nzsQ987wgKC7vFDApdP&#10;PHD28skH/uOBu96BW+4dg9vbkEwXZEhNJ6x00H0a1hUn00HdbJsyoFkjfGJs3MoY/42albPqaDyD&#10;3aYwqqPfRHS9liSJVDQnGkkkZcQeAOzz1RW3n22k7MnTy3ZmvmtNqX9MA0EtRNQF9OWUeUcFDx/q&#10;iJMKAxzP3aMm4skUC8YyZ6iBIJUb63qHh+DqLnmF0G5LKhGHCEBouxEuICTf1DuSCFyz8i0I58xC&#10;//ME5eI5LyEIbx1LJ5qWjTctl+rYnW98S9TNTiQ2W3pPjw6/cGmhZl8+ecXGRrJ2aLrcFy8gol35&#10;B4lDIw+JgmNIfhW+yMU2yQZ45fO7B6JfmXYDV7jiGWh2TyE2XI59yGQvLizZH372K1a97b9Ljh26&#10;7eoXzT4bdzN/45H7f+n84Pp7Bj9UxDWEyyc+9+UDd77z4/1YilBkOD62gZ0qPeWmoji3h943ojyI&#10;pl5YWrOiOmSkJHVCRFRU7QvpyPISLv3Olk1PjIqICDvqWwoZCJeUlGGQFbul1UvZ+bW+PX5m1c6s&#10;4vFL+oIyHiWuP0fiAXYS/+gRGnB95eMeP8cjZkEXfJ6ZDxBTaIiLfPQHwYG4GPJu40lNHWILvwc0&#10;CzBEQP+yysC7rcHMAogryHBICqIZXKluibgtptK2ytTBaPSWdyWXov0R+5uRNTlC54Oshcg9e+KF&#10;eTt1aS26+chEXMwNVNvhA4LdxLD7yN/2+asm7x6e8Od2A3d2P0vtYTQNqfTr62thHpbUzIXVLfvo&#10;A6cSy8l9iXRuez7uEH6jkx/5xSc++I+uWrD2ewU/lMQFXD75uaUrJx/41OE73vm7QqO02v+Ng592&#10;AJsoPS5sPpKIM6WoLQTfWlu0qozpiUrBWHdwWjZZoZyzSMRVzEmVE/KwBmDBp7ZAXGkRBlNOZDT3&#10;0vbS/JY9fnbRrmxK5eQ3MBFiEFEFcalLFYYVljC4sau2cJG3GJfB9U1oEJMbA7LgWoa4sMqddByR&#10;1DGuHiJU8UDyC+iFNNoBnoXg/A1lw8RRj57n+8rfhwZ4LjysusRWrE5EowduTIxd95ZEZvw6CeQc&#10;v14FFEF1byr/wUCfORJ/9tgFp8Bbrhl3piG098yHZR4C1574kfINr3c9t0NYwNXvA9wJeYRzmA/r&#10;hNS3GsY+zdjKn31yNvoPf/xckkVleGcX9OJ+9Ass9Td7/NNXN9r3EH5oiWsIl05+bllE9un9t913&#10;v/oLZLgn/LIL1EnJXDXKT1wbdUsHEoubbSul+jZZSFlJCJmDEze3rCR1caRcFJ8n/EmvSRr0xOlZ&#10;w4ENFNZaKTt5ed2emdmwxS02Q2ccC7ULA1snSK3wQT/1eWUZEatUNdYdD5ENsTtSkCQs+NnCrSyV&#10;EncyhKSMBp5DlUk0xTr3LnE8QWQQsg5K26hH/VR1pp5ArAygSov1n5B+2ULVylPXRpPX3Z0c2XN9&#10;lCmMCm8DI3gV+E0xkp8vF6u/2uq0b1fWNw7uKy+z584tR5959FyCfb/2TUoCiyENieaVBAQMftlO&#10;u4mK8g9Vy1dLuwHiwiM4L+3jwZML0Qf/4kLyxJllj1C7CmJ7It2L/voj97/ngcGd7xtcXYP/AuDe&#10;v/Pr/5ajWv0f+Y2vA5OJpfhHRjvxWyvNOLF5zg7vGbVpIUwcift3RQyphOwqpj/Ag0p2diWyz5y4&#10;Yp96bsHONXOyb0Qk/bYlfWwJ5BeiCMkhFgiTDRjyoyXlI8JpNUSwYdDWpM4gajqNhq9VCILgPUR9&#10;w9GBB9EnMyofoheG3RRsLuWt54NRv9N9mShjiWzS2LStEzOnLGPFiemoOr4/KozsDlJ9dRCx/zvZ&#10;eP/3k/e//+zglsO9f/tf/bRq9hvK8PDg1jYwMH/vbfvin/pvru8fPTwxuLsDlBF1OtiTXwsU6pVE&#10;9ErgXfJhHfxPfvHFxGPPzUWsT/k1oKbS/+/vFE7/9vHf+q0QpvJ9hm/Y6D+s8CN/99eOWC/xi0LB&#10;v6VKXju4/ZpwML0S31Sq29sOdERw6zFLqmULeWsl6CfGhbJ2aq5rf/TURfvsqSWba49aN2btddaS&#10;ZxVemlJEKJEhYaH7SC5ppKWi5QpZIf2WDSMiJM6sLdXGw6LakowgkL+BaseeXtlAXLq1vgrOhG76&#10;usQlFTRfmYgS+WqUK1csVwoR8F8PlM1ZEc7HxB1++7EPvP81Df6f+ZlfyVzMFf43yZP3D259DRya&#10;Ltub7zgQ33hgIr7n1j1eme+UuJ4/vxwdf3k2OnlqIXr+wsrg7teCvvNb3V7ynx3/2LuXBrd+IOAb&#10;dsB/CfCjf/tf/YQw6ef6ifjnhCDfUBVm66I7y4vx3aPN+K6pmh0t1+NeXFJnt+zjx8/aQ2fWbCk9&#10;YZ02kQBNIbskl/7YJE6yx9jYAZAWaEWpmcyOXllfCbv6C0ZGx2xxbmag8olI9I6/rz8GoDNFAnbD&#10;Mm0bK+sQgcMriYs1CvPlScuNSOWt7EWXCg9+HdD3eol+dL/st4899tF/etXCrd8I7vl7v3Ew2e39&#10;e53+9+HOqwPTZG7YPxr/lZun7eZDk4geO7CnFI+Vr3KPq3aBuFY2GnZxnl2tzV68sBg99eKCnZ5d&#10;jVqDsK/XArXBF9TI//h77WL/ZuG/CuIawpv/5/+r3G8nfk5I+nPq1KuCg78eVFJdO1iox/le3a7M&#10;zMfnF1dso2txfYPFUURY/S5YAg4J8SW5cHDIbmLh0lwxbwfYYT8d2YULYQm8cqlqy4vzvqcvwba4&#10;tnH+Q2g+oJxWkv2H4baxsmb5sSCFkpmiZfKlKJ3LWjo/FrHG+zcLQsQvJRKJ+xOp/v1f+Z337Ywa&#10;fxtwzy/8n7cmu8m/r8r+gjBoe5rQNwuHpyt+vDD/bTjx4riuvvuDfqL3/x774PuPD+7+QMJ/VcS1&#10;G94sBOn1Ej8n/P0JNcJV7vxvFnAWdLbW4s5WwzrNmvW7nRgvoa+fqN+ZoJmByErpuDpS8jXyHJIZ&#10;n3LRk6hD2kEkqIxENKQSrKGYizL5nCXSbP1TES69pvPh64Jo/SlJuc8mk6n7v/LBX3pucPt1g7f8&#10;3K+NdpPJvyv79h/IZrsqBvT1BjGu+SiK/206zvzOlz/yv84Obv9Aw3+1xLUb7v3F/2c6brbfnoji&#10;twkh3yb9anvxnB8mkOQ7rQ59SJbOg5ZNP3Tst/+X1209iG8Eb/6f/vVbelHvnTp9kyTuT4a73xmo&#10;Pg9LIfi89ZLHHvvou78lFfYHAf6SuF4F3vR3/o8bk/3022InthhiY6v3HzhQ2RbUgQ+Kqz8kQ/Gh&#10;Yx9476nBT99XuOVnfiUzkq28MY66b9MlBIfazL4ZP6ryvlIMM8B3XCqmbzAWx9GTYnB/0ivUjx//&#10;rV9t+BM/pPCXxPVNAJ7HqJe+qR/3j4qTov4cFaLcpPPtTSa+y/DQ4PiivvtSIkq8GCc7L309D99f&#10;wvcf/pK4vgPA5minUkcTcXxTHMfXqjXLatByX0dx44rsnTJJvJrZf+WuEu+lzHAoyEizmkyumt7Z&#10;6Cesloh17b9FG7p3rh9FL2W63Rcfvv/9q7z3l/DDBGb/P/Mb+BuM8f64AAAAAElFTkSuQmCC"/>
  <p:tag name="ISPRING_PRESENTERDATA_2" val="S2VsbHkgTWFydGluICYgTmljaG9sZSBTY290dA==|Q291cnNlIE5hcnJhdG9ycw==||aHR0cHM6Ly9tYW5hZ2VtZW50c3R1ZHlndWlkZS5jb20vcG9ydGFsL2NvdXJzZXM=|ezFEODlDQTE2LTM1NjYtNEJCOC04NjI3LTM4NkU4N0M0MjdEMn0=||SVNQUklOR19QUkVTRU5URVJfUEhPVE9fMg==|MA==|||"/>
  <p:tag name="ISPRING_PRESENTER_PHOTO_3" val="png|iVBORw0KGgoAAAANSUhEUgAAAL4AAADDCAYAAAFLz5sUAAAAAXNSR0IArs4c6QAAAARnQU1BAACx&#10;jwv8YQUAAAAJcEhZcwAAFxEAABcRAcom8z8AAP+lSURBVHhe7L0FWF7X1jXaNh7c3d01SNBAEjwJ&#10;SW7c3d3dG3d3lxN3d3cD4hAIEALBHQb0jrVfSNM2Paft6Tnf9//3rueZfd8S2Hvtseaac8y115rz&#10;uz/T9u7du48tg58zqn707zVebAXlp4rKIlSUZ+LUsYWYOb0tfpzWDuNHN0dlxVuIf6/69T/XZBcu&#10;QUVlKX4q+YBpE1ugdesG6D4gCk2buSCsmSM6d/BA9y6emD88+I/fiL94RnZhmZSXZWDG6CiM6NcY&#10;A3v4o1trFwQF2aJle3/4+NsgMNAWbUKsURJ/CIcO7f/nN+HFt3x9cQHNxuWDMX1YBB6dW4fK7CfI&#10;/3AZzy8sQUigGXwaO6JhgB38G9liZC9XJL47jdt3rldWXe637ZcXLwEqsrB4bDtkx54BiuJQWZKA&#10;yqL3KPl0E+e2j0dQlDc0zeTh5mWGyGAblOTcRWXp52/D9TPmP8vdW7uwekpbXvAuyvGOg5rKwU5F&#10;YcZ9pD3ZhBZRXrD3toZjAwt4+pihd+eGqCh5hbzME6CmFVVdWrq4+a8vLmTO5Pa4eXIekB8HIAmV&#10;lbwB0oGCGJR9OIMWHGxrdzN4BDnC0cMYLSLs8fHdPpQW38L7+CsVVZf/du8rK0oxcnAEUp4fQHHG&#10;Xd7kKVD6EoUJF5D2YAsK3h5B22hbmNgawtjeEBZO+vD2tsL0CSEoK3wIlMRgz549zaUb/PriQkrL&#10;0tC5UwBy48/j2fGFeLB/EirynuLjo03YNrUdxgwKRWhEA+hb6EDDRAO6FuqwdzFCx/a2KC19BT7i&#10;z2Px2xsUIzs7Ds2buWE2Bzkn7gyenV+LysKXKEg6j+zX1JYDc9CqqRO0TLWgZaYFDVMVmNmqI6KF&#10;JVX7PSpRiAcP7lSK6b/41zeopHoW5b5B40hHjOgTgtK0e6gojENFWQIH+A7heokyfMLEbkEwsdaH&#10;ir4iVPTkYeqggyZRlijFa96gGBUVhRD45/36BkL/f6r4jLAIR7QItkYpB7WygGqKZBQlXUfJu4so&#10;T7mKoz/2gJ2NIVS15aGoXhd6VprwamyOuJfH+bv5X26w57c3EE9RgA4dAuDqqo+iF/uQ/nAzcp/s&#10;QPaVxUi7sxLlD7fjypLucHUzgrKmHBTU60HNSBVWDXRw9doqXrxAdoNvj4GYZMWYO6cve+SGZZN7&#10;4P2t5bgzsztiNo5F+YM9eLx+HD7dWosQN30o8ga15X+Aopo8TBw1UUItKkUGUpMTZKr6m4tX5hOi&#10;HCyZ05kDqAYTDuITWtLMAytQeGEfUvYuQs6t9Ug8Pw/RvhaoUb8GatT9AXUVasPMRgWFWddRlHn3&#10;Zy36eh5UVuZhx8aJmDSsCVKf7CIEZpBTV0F9TRVc3DcfmZzBeXH7kPdmH/aMCIG2wne8eE3UrFcL&#10;9ZTqQs1YEWOGNsG7Z1vEbC6XbsAvFUI1UZ7Lqf4SOckXEOitDSNjeehb6qO2XC3UrFuDN6mD+Bt7&#10;kPt8O94eGIzYJeEY2cQBNWvXlN1ErgYsHE3QtSfnSBMdGf7V7dWLpxUoeU5j9gqVuY/h5WUAFZ16&#10;UNZW4B9/zx7WQG2lWrCy1sCx/i64PMIbl8Y0RL8AS+nicsryqK8uB3lqlE0D898aPP5gaHnOExRk&#10;3ETR+5NYOKaVpBXq+iqopVCDWiIPPQsD6GvWxNMFrXBuqCcuDvVDGz8j1KrzA36oWQPfsyPfK32P&#10;bj06fNtki7tmJx3B+5uL4G5VH3VVaqKeSm3Iq9WDnGp96np9tPe3RfrzLdg/OggTQgzh423GG9Ti&#10;DQgTB1tTX/mX0Py6iZs83tgZO0f6IiTYBfK8iZyGAm8gB0Wlmlja3Q/Z7w4g/uYSuLnpwcbVDLUJ&#10;Ud36dfi0CsLAmVVd6vebuMmQdl6op6mA+nwCBQ0+DXu/Z9s4xO2cgII3++HnrQ99WwPUkRe9//6P&#10;++Svm/ijuqp1ULP+d1DRVcCAjs50NBuR/Hgn1PW+g5WTJQYMGVj5ly7+deNjW4qL/Fqq/vnvaf/4&#10;xz+6cb7EU05X/ejfb6KXxSXCKhYh/eNTLFncE/NmdcTE0ZG4fX2LhPtfehLxR19MB83u7Glt0aat&#10;M5qEO5EP+cKviQ06dfZBp04NScoeY/3i8ZUHDhywqPrzf96+vriQA3smY9GszujTyQuDe/qiWag1&#10;/IMc4NLAiP7Cg27THhN6N0RO0uF/rUm/vnhFZQ5mjAzB1sUD8TH2FIqSbyIt9iBWTGiNZlEe0DaR&#10;hyP9RYsIG2QlHJC83O/e5NcXr6woweYlw7GK1KUy7wlJVzwqSt+jOCcGn57vQ+sIOzj7W8Pd1xo+&#10;ghO1s0cROeyhncOwa9cularLytru3bt1v764dANiv3paR3yK2YWKopdfeFFZ4Stkk7oc3zQaTj6W&#10;pC068A6wIUdyRHHefbx9uRF3bx/7pS36LTQldDgZGNszAIVpl1BZnkBGl8yn+kTilYjyzIf4cHcT&#10;3HxtYNvAFI6eZnD3MkGvDi7035fIn27/EqpfX1zAc+TgCvTv6IfybLIIWtmK8pcoL36OZycWIu+1&#10;MIib4EdbZWBjAGNbXTi6G6F1C3uUFVwFip/gyOGDsht8q/fCWU+Z0hGRYS4oek1avqA3Mki4Kgtf&#10;IPbgTCya2BrtItxg62wkkS5tM5IuZwMEhliSl14m8XorQfq7N6ikd+vdO4i03BEzBgZg/fSudJ+H&#10;yElfoijlOlIf7cPO2QPh4GwILRMdqBopQcdCBR6+ZowRphNSMYaF4Owf893Ll7F0l7+8AfiPA/uH&#10;oFO7xij/dBllmY9QkhtLwhWL4rQ7/OMUVOS8RTDHQE1fHsp6CmR4KrD3NEGXnl68QaF0A2kcSsvI&#10;X351AxE2jRjWDM2ifVH++TY5P5laNslXYTyQfA2lSZdQ/PYU2jHS0aSLFMRL00SNJFgfzVo7cryy&#10;f77B+/dvf/MEQm5c38U4zBOH144hUd6DzJf7kH1/PdJuLEXZiz1IPjQDIyJsoU0zrqBWBxqGqtC1&#10;1EFotD2VJIfaViS7wTcHmVJY+AYeAc6wczBFYdw2nBrVAg8YTr3ZMwWlZzeh4M4W3Fk/lD1XRV3F&#10;mlCix1MxVEFUaycy6wTCnCtucPV3BjkPt25vhauPOfRMdWHLQcx4uRefDqxB+b3TyD04F+m3VuP8&#10;wi5Q1JLHD3W+Rx3643rKdXDy+Hy8eb4X5QWxMi06duxY/Z8vXMQBSsfpvZORGXMQ25YOhJqhOpS0&#10;NKFHnAuf70HO013If7sfn24sR/9wd9SrJ+NEgjvVV6sLXwaFKa/24dg/fvw5wnn77qU0Dhw92pxY&#10;zB4YCCcHNSjo14W8hhw5UW3IqdSHvloNZMZuRf6D9Xi+vAUujPQnpakl3aAWiZmGkQas7A1gblH7&#10;lzNZ/A+K3tGYkaLnv8CQTm6wtNOGKZ16PZItiXSxh2r66ujvp4/zo/1xY3wADvd0ptOvoo3K9aBi&#10;oAo1jom2pdpvqYu4SUnuA+SmnkPSrZVo4GHBWarKHv5AB6/GIEMV9fk0u0ZE4uqoAJwf5o21fdwI&#10;naJEumrU+gHfyX2PWmo1f9n7r1tO4lmkvdmOSxv6Epp6sHM0lIjXD3Iyaq6qUwfPtgxEyu0lWNTS&#10;EnNHhMHUUg8/1OA41K6Busp1f//i1S3xzFScneKHQc2coa0vh1rKHDziL88b6Gr+gEeb+qAo8RQW&#10;T24GU0c91OXNa/LiAsZ/efHqJn7RylKDjE4eNQhRHcH7LbTRN9oYV5d1weeY3fy3etAid61ZW0aM&#10;//DFqxv/YO3OnTt/qskb1CJ7a9/CG+doyOKvLcPrB9uhQNatbarz5y/8rSYu8muhpexT9c//+fbr&#10;m9+4caXyffyzirzs18j8HIuUlOcVT57ekCjm17J//367qkv89xpvPEHc/PTpU1+ZsCKUlefRyiRi&#10;26ZxWDSnPXp1b4jWXbwR0doTYa1cEdnSGV16BGDQoBAMGxyOoQPDsG/XHJSXvMDbVzcqqh+q6jZ/&#10;byO3biou/nOHvxKG2z8hndyvG2ZMjEaffkEIaeWE4EhbNAqxRUN/K/gG2yOiZUNEtvLhzxzgF2iN&#10;Vm18EBLqgBbNnREVYopJ3dwwra87sp5tl/SSFDux6vZ/vfEi6b/XccFrKlCM8rIPmDO5JaYMDcX6&#10;+X2xblYvzBsRjZsHFuHxmVV4dmEpTm4ajrHdSGpJaMMjXeEXZAdjazV40qG7NjBBQLANgsmmu9HX&#10;pjzeiPwPR2nWY3H9xuW/FtmIIO53Ea8W8qaMzBdYOLYdlk1oi/2rRyDp2WGUZT9ERUEcSQmpZuFr&#10;ygsUk5HkJJ7GvWNzMLZ3MNo094ZvqDMsXfRhaqUJz4aWCGziBF+Gw51bWeDwlv6oIHErq/iIcqrm&#10;P/4hqVduVff+eRMdz839/O1Of5FSFBa8xqrpbbF+RmfcPzkXpR+ukzI95zx4KxFwUhuUlZE6lSSj&#10;NO8VSj/fRUH8Sby7vgoTB4YgLNILjj4WNMY6ZJzmcHI3hhfdvx9JevtWdli3vK9sBZUOdtParsj6&#10;uOtfm7x/iXq1UO93bpqMGUNCsW/FAOTFn0BZ+kN2XhCV91QtIR/4e8n8/xSg5DXKcp8gL/k2ct8e&#10;wuPj8xAV5SkthDr72cHEXgcNAuzh6mUGV/LCxsFWaMM5tGfDKBLV58j9dAJFeRdQVnz19x/ij3Ze&#10;LIFlZ8Zh4vBwjOodirf3dpLX3yWnJ6cUAURFCvniR1SWpco+K9KI4lu8fbgdl3dPxvX9k/H42Fy0&#10;a9EAHn7WMLLR4SgYSkvHNu4msHExQANvczRqbIO2LV2wc11PlOVdQ1nRHY7sQ8YEz377EPzByadP&#10;H1V+q8O/lp9+KsSE8R3Rv1djtGnmihtHFyDm4lK8ubASd/ZNxMtLi5DDWKKy5Dny0u8g8/kB8uQ1&#10;SL69CfvXDMfiCR3QI9KDnfNHUKgH9My1oS2JJgxttGForQUrO014eJkjJMQCfbs7Iz/rIkqLn5KK&#10;xqCiLA5lNL2/eIg/hn6xFI/k5r5Av35N0IFxeFCIG9bN7YfFo0KxalwnbJzcC6vHtMbV7ROlxeHK&#10;ordIe7gDnxjGHV85BJe2Tca+uQOwcEA0whs7wJZoC3eubqRNMqgODWMV6JirwchSHTYO2vBrRHPb&#10;1gbXLi/jaL6XyHolJ3VFecHPD3D48GFlesQ/9ABipSIrKxb9+jZGRDMXmj5XjOkXwUBqJ2IurMLb&#10;u7toba6j8NMjVBa/lnh14cdbKPjE0CWf6PHhy2ihKtKfohsjO18fawZcOtA01oYayaaKvgIptiI0&#10;zZRgYK0Mdz8LhDW3xfgJzWmNOKHLCSJNtwhphBWUHoK2/kpaWvI3Q5tfShGo6CjIfYeh9KRNIx3R&#10;sqUf50EIO/eA+inC/3fSMkBl4VveJInT5TVyUm8gL+UGA7kn/DnnSdErlKTfxcqJLRERZAUzWz2o&#10;MLBTZXikoiMPefU6HAV1aFuowpzhqm9TWqVuHiih6lSU0duz8794AP7nVW5e5jc6/FuRnFdFHpYu&#10;GYHoaNKE5l7wcNVGWfJVVGbcQXn6fZpKRvcpt1Ce+xjFqdeRcnMdUi+vQObd9Uh/vROfnmxE5uUl&#10;uL6iN3oHWsKZMYS6Zh0oa7LzavWgqFFfGg1NY3WYOhjDrqEhoto64+DR2bx/FjufL8V8X49Ax+vX&#10;r/2hCSweQKz0xzw/jYGDohDenHQg3BsNnbXx/vpafDw7B8m3luCnF0eQeW0l4neOwecD05F5Yg7e&#10;7ZqCW4v6Ye/gUNxbPQSvjs/CzkmtEORrCk1DZdkDqNaVYhwlhnoqBirQNNeCqasGmrawReL7Y+x8&#10;Gs1yDi3hVyMgmvjyrQ7/UvjUleIPC1BU9BLTJrWjjtrD0M4Ats4WaNbEnrRhPc32XmS/PYjXq2bh&#10;p+S7HA2aP1qjrOvbkbh2CrLOrET+vS1Ivr4S99YNQfOGZlA1UGTQVbdqVfwH1GOAVo9Bgjw5u565&#10;IvlVI+R/voni/GekGPQvZRk4fvyY4Ev2//QBJJWpLANnD0pLP+GnyveYMKoVnj3awdj0AOZN7wpD&#10;EwWaPiMoqjNoY+Snp10Tdw8sZoy7DR93z0TSjtn4uHcR8q9tQ869jUi7vxZpt1bgxe5xWNEvAMGk&#10;E2Ih/Ic6NSSRQtT6NaUoR44jomsiDy9vXdw4uwCx99bgCkcT+bd+Rr+6feshKum0Kks/ouRzDI5t&#10;HYM9i/ugb0dXnNo2Foc3j4eNdQ04uFpCSUeZQaES6jCyrCVHfdZSgBElM+4UypPPoSTlAgr5mR1/&#10;lOHWNjzfOQK7h/tiMO38yG6hqCPHTtdi5796gLqKdaDAa6joy8PezQyNm1hjUP+miI879NvOVzfx&#10;D7KJmkOeHk8K8IYPQCl+w0n5CLGXViAszBYOTtowMFFix+tBWVcJtRVqMGwT8bcsuKynSF1mEKqm&#10;pQY/FxMs7d0EFyY3xo1pTXBnZgjuzmqM2zMZWg9tiH4+lvi+vvg72QKB+JSuI8dYX6UOFPUUoc6H&#10;sLBXQ+tO3lLnqTquVV3+bRO/UEb+gaJnKC98Sg7zCKXZd1GcfgUX90+Hm6Ma1UYFZo5GdDyyFy51&#10;FIgabyhUqAY/f6Aeq2irQENPFQ1cDDEr2hUnB7jj3NAGODvYHZeGe+PiAE8c7O6KXkHmUFGri1r1&#10;2HmxhFKfI6hBcLSVocCRVTagGCmjrsavVjv+WRO/GPf4fEXp51t0SpeRkXAAac834cXZaWjeSBfy&#10;yj9IE8zUWg91lGpIUk9FrN3Up/ooQUNfnWZQC/U16kBf8XucmtUcqWdm4fGKbrg1KQzXxjTBtXER&#10;mEHW2djLCDqGqqhVp6a0wCFe/EhzgaNSm6qlyIews9P+453/uok/yozdjg93l+Ll0dHYRPQGRVnC&#10;yV4TdvZ60DZW5E2+4wPUpNrUkdSorlKdL2+nlLXqY37vSCQemYzc+AMoTDyKJ8cm48SCzugd5Y7G&#10;pNMePvZQVK6P2nWpQrU4CrXZ8To/QIF/r6YnJ3WcAb58VZf+WhMXObRlYeWpKb7YPcoPY1p7QJ4d&#10;V+awyqnQYqhxwmkryRZg1OWhrqeOC2d2YP741pgSbIjLS9oh/+0BlMefwtYF/aGrVRtqxhpwC3SC&#10;Fh1Wnfq1pPd6YhTqKdSFpb3ZX0P8XzUioSQuvGTZ4kqxaqeoXptqUxs1lb4n8lQlRT6QRl00cNLH&#10;7g1Dkfn+OMa0ssSTA+OR/+YINi/uDQNLJeqzHLTMNWBN/1FboZb0MrJRcCMpsOcEXV11u/984w1D&#10;xU2F7N69+6f6tBqGnBfTxrfHg4vLMHNMKCb28sTW2R1wcMNwzCX/MbWqh6kzpny9xLK96nL/O5p4&#10;T8NOLaHcoJQQ0aeUjfzuXfUr/3saOzabHatGUixU/fTyxaOKT6lxFQV5r5GZ9aLi3dsHFafPHP/1&#10;otbDqkv891t1Jy5fvkQCKIIcOr7ybPKTj7hxeTP27JqM2bM6YM6M9lhBnZ85uSXGj26GlUuHICPt&#10;DuLf3P6yiHXgwAHTqsv+Z1v1Db+mGSWluSgnsfr44QaWzuuKGRPaoG0HN7Tq6ofw1m6IiHZBs1au&#10;GDmyGQb0a4whA0IwbkQrpKXeREnhc8nKCKm6xd/fePGj4gYlpeTfX3VcUA0Uf8S9O5skdIcPCUH3&#10;Hr4Mwq0R1cob3fqE8tMTDfn/gU1t0bKNBzp18kTXzn7o2NET+7aNx/ZlfTF/cMP/zENUX/TrTgsR&#10;C0wVyMazB4cxc0IzzJreCa07eyIoyhpNIuzR0N9Cei8aHO6K8JZeDNidGdPaIDySoxHlglbRDdCy&#10;mT1GdHHBlO4umDPYB89vH5DUqerW/14TF0pMfPfN0LKygnFERTwmjQzBnEnRmDo6Gj3bN0DvTj4Y&#10;1rsRerZxQ5soGzQONENAIzuER3ugYYA1HBm0h0Y2gE9DSwY+jogKt0PfVs5YMKoxCt8dxqfUE9Io&#10;iFdRVd348+1baIuVN1nHKQxi1q8agWmi8+NbYeWMrlg8ph12LhyKx6fX4Om5Zbi0fyrWTGmDLpGu&#10;aMQAJbyFB1wamMLWUQ/hUQ3h5WuOQNLhCDLZ+WOaIuv1PqQnneQ9Plar0Z83sd/u+M9SWZmPwqxH&#10;WDS9LWYMD5dowcV98/Dy1i7kJV5HRcZD5CddQW7CecTf3YR7R35Ev7YeiOJDNA1vADPyJUt7HXg2&#10;tEAjRmuNGlmiS7QVbp2cjs9JR3mPFJRX/s7Gyn/WxB+kZ6T+01WIgqJU7Fw2EgvGtMLqaZ3w4Nwq&#10;lDAsrMiPQXnBC1QUvQEKX6EyPw75H68h5fFObJvbHe0inBjoN4QL1cfAQg2unlSpIAc+hDkiw0wx&#10;oqcd3j3fQnVMpE5+IkiyEajq2j9v/MUE6to/R50qU5AZgxWTO2De8Gg8OrkUpVVrOmCnq3dOVBQn&#10;MlZ4jeLMB8h/dxrPzi3F+L4BCIt0h3uQHWw8jGFqS7JGtunla4EmfKAerdywZkEnlJW8Q5kIT8sS&#10;EPdo6R97APFL3+pwtTDcR+VPOdi1cQwWjI7AjoW9UJR4BhU5j6XtrdJ6T1kyUJ5K25/MB3jPQOeZ&#10;tC0zM2Y3ru6dghZhTmgQZE/0baBvoSqt/ftxQvtwTrSIckLXdtYE5zE7n4C8zFtIT96GAwck/d9V&#10;1c3ftn/VcUlQhp+QhqWzu2HllNY4v308ipLPoyT7KTv9juZT7AtN4XCLvbwfGWImoiQvBvkpN5Cf&#10;cAhvry1FJ5rIxs294MROiw0aPgFOcKL6uHIkvH300TLSARtXDSIYb/Ax6Qyy0g+gtODi76NPjtLo&#10;j3W+HMUFCZg7oS2mDWiCpIebUJJ6XdJv2RK5WOeXLZOLVeeKMqpOQSyKPj1A3ofzSH2wHlOGtURY&#10;Sz/YelgwzNSDnTutj6shnNyN4OFljFbNHDGkh48Uor56ugtFuQzyCy8jOenit33AH+o4pbK8ADcv&#10;b8WUIWGYMSKMFuU0ynIeyiYnJ1lFuWwjj1gelzY5V4gl89dA9hOUfbyKotf7sXPlSDotX7j42sHO&#10;w4oPYAAHD3M4NDCEi6cJmjaxQYeWTnjzdDN2buyDsuIblJtUyXvfRv+Pdr6iMhuLfuyDMf1CMLF/&#10;Y6J5ERWFT6TVh0oiXgl2vJxqI9b4K2gtOHHzaG3un1mES7sn4/HxGVgzqzeat/aDo6cVTOz0oWOl&#10;Cesq9O2cDeAfZIuQUBuM6OONTwl7qDK3UV58n2r0BC9jrwj0X1V1+0+gLpZMyjMxbmRL9O8aiN5t&#10;GqA87RKtyV0Upd2XbUAqjiNCYivVS5R9voO0Bzvx9tIKfH6+C4UJR5AfdxjHt41j5/1h62ImbUwy&#10;sNGDubMxHLysYeWoDRd3YwSTC3WINkf8y2285l3pxUR5yVOUFsX8Ev0/3Hl61IR3dzBscBjacdL1&#10;79wIsZeW4/WlVXh6fDZu75uI93fW4afCB0BJLHLiz+GzWAK8tgaPTi/B5vn9MaJjILq18CPL9IW5&#10;vSH0rPSgZaYJfRst6eWErasRbBz0EBhkg9YtrHBg1wiUFNyn6XwmvZwoK/7TnRfrmaLzOTh/dj36&#10;9m2Mdhz2gT1CUZZwQkL37OrhlIF4dmIWilMu0Na/RWHSRbw6OQ9P9k7Dj0ND0a9DAwR56iMk2BE+&#10;gTZE2RiappqSaJmJnVtqMLVWhzU9r0+ABaKa22H2tEiUlrLTZW9oOmXvzF69uS9U54ywMmffvnv1&#10;T70peyJTGWTh+s0t6NjBG82jfeDf0AQvLq3GtN5BmNY9DNN7BGPHrC7Ie3+RliIBufEXkXh1BU6v&#10;GYr7h+fg6IrhWNgvEuN7RdEsGsHCwRAaxrrQNOYDmKhJnde3UJcclycdV9MIa/Tv58E59FpmBJDP&#10;73lUyaq3Kn9EZUTnxWdlRTaOHl2Ezl18ERbhjiCi8/bGJmz9sQfObp6EHQv649mFtShJuc3JFY/8&#10;VNr2D7QwH64g5dE+xJ5dgbPrJmL9zIEIpoe1pNqIrWzK+srSbhw1YyVpx5m+hTLtvjECGpujfUdb&#10;5GU/YMez2XH2oWpn/p/uvEB+947piKYLDw13Q4C/JcqSL7PDyxB3ZT0+xp5A8SdO3LxYyWHlp95C&#10;IflO4ae7EscpyX6O8tznSH5wCs2aOMHayUhabVMzENuHFKGkWx8aZiqcBypoEGCJAAYvrTs6IiX1&#10;Cjst3mWV8vOXb1L+Zecl+itR4Fzs3z4LEeTe7TsHIzjAFpXptMGfbqAwjR0sfIEydrw09wVv9I4/&#10;u8OHEcuID2gx4lEubH9pGj4+PY2uUe6wdzCGHnVd1UBJ2uenqCPHh5FtKDSh1fHmpG3ezhYXrq6l&#10;lcsiIH+x87LPfBzdtwDR7RpInQ8LtiXxo/MoekFL8JYdJK8pekt5xxskoejzQ2SnXEfBx1uopJet&#10;LIzjgz1HesxBdt4Orm4m0DHXhIaBsvQeS4iagYL0NlHHUhUejLrCWlhj7qJe5Er0GeVFf15tZMIg&#10;hJ2/d3uPtAW5bYdAhIe54vPLsyjJeUQTRrTFcjk7JzoPOqqyT49RknQZZdT7koQLKP1wiT++gozb&#10;WzGGsayfqylMzXWkzY9K6nWhoikHJR2xEVIFulYadFxGCAyzwuARIQSOo0bv/tc7jyIU5r9G715N&#10;0aptAHzIDA9tnEIGcAOVRLmYOl724TpKPt9DKSdZwevjiDk+C3l3N9JJbUP6611IurAQqWd+xLzO&#10;XghxM4WFtTYU1OpBSYMdp8hp1KfqaEDPQrxd14dPUwt06O4qjWSF2C/0Z9VGenfLzos3KRVlKRgx&#10;vCVatw+Ch78tgmm3c57tRXHcXny6sx65rw9KTgmvDiDjymJ8vLYYaTeXo+DZdlTE7UfhlVV4tnkE&#10;jkxui3BvI1jb6bHT9SGnUls6lqOoKTqvBnWKga023BsZo10XR9p4qmQV6n8Jeek1UHk6Zs3qTrUJ&#10;hm+wC+ztdLBwTGukXJyLD+dmoTRuDzu5Dy92jkXC1tHIPTUXn47ORiz5/+UZ3bCopQNybq3Bq0NT&#10;0ZEdMzRTlpAXIqdSRxIlXUWosvO6Nppw8NfD9l3jpMNm4u05zdZf6bxMGDLh9OnliIjygleQC1z9&#10;nBDoYYb3Z39E5out+HRhKc72C8ft+b3xYssEvCGP+XB8Pooubsa9BUOReXkd8u9vxftz8zGnqw/M&#10;LTWk15xiy2wdhRqQU2TnxWERXWVo0mk5+RhiMgN4QTeAj2Sp2X+284IeyF55iv04Se/PoWu3JrD3&#10;soORnTjiYoOuLVyQfncH8l7ux5u9S/B+11JSYMa0GfeQ//IMXq6bgnfrJyP/zhZk3dnAh52LlUNC&#10;YWamKr2cEK86hYgtufXF20I12nx9Jbg11MXNK2uQn3UHJQwxy0vpacuyZZ3fs2ePn3j3+e1OywTS&#10;cbBcTthsfPhwBwf3TEJbOio9a116RA0YGOvA3EIXQ9s0xIsrK1D69CBSNvyIvIt7kH1pL3D/JOKW&#10;jkTx1fX4fHcdPjGaijs8GUv6BUNfXwF1leqiFjstDnHV5gOI72LNX4VWaOCQcORmXkXOxwvIT79G&#10;P/IU5TTHUud/j5gJ204yLkkZcumgUvDh/SXs3zMTb57vROz97ejXLwoGtArKOuqorSQPVfV6aOyq&#10;i3gyy5yLi5CybQ5Sd85DLslczu1NyHu0Gan31+LDmbm4vrgbRrV0g6ZGPXa2tvSWULyfqllPtl+5&#10;jvTWvC5cvYwweVxLPLy2DPs3D0Vu6lkcP3ZQvPrx/SedFxaGdrUii2HfS1w/sxjbV/VHIhlkZswB&#10;3D+9CH17NIapjSHqqctRlFFXVYXWQh52xgr4eHcbcp5uR/bjbciP3YeCtweQ93ofMh5vxLNtozC7&#10;PSmxyvdQU6g6dPbVa866CnVQh9ZHUVuOAYslGnqJF82c+PGHEHtv9c+oi0ZmufLWrRu/2KsgjpdW&#10;luegPP8dXj/bhekDAzG6hxfmjg7H9SNzMbBPAEwslaFtpIV61Fk5xbqoX78uairVhpqmAloHO6Pg&#10;3QmStPMoohR8OIWcdwfwkWbz0pxWmNfeCf3DHGGoy8laR7xc++FL5wXycjSZ8hQL8h9HjmZoUxsc&#10;3jcLBZ8v/7LzookfiI1EwiTS30vr7GWcIGKzd1n+I2ya3QldI23g4a4NO2tVqkptqBqSTOkoobY8&#10;b16vtvSGr6ZcTdTV5r9p1MGu5RPx8Qltf8x25DEezb4+C8/WtsOL5c1wb2Zj7O8dCPW636FWbdm7&#10;Wenlsjg8R90X774snCxgxHnl4KqPsZO6wM1F9rZw+/btmlXdljXxw9TUpAphhsoZf5aVsuMl5NHS&#10;ZqGXeHNvMzYu7g8XNz1Yk2+LN9ZaJppQ1VOushayN+Pi1bycKlVITQHa7EArb1NcnNEaN2aE4NqU&#10;YNydFYI7s4JwYZwXNrZ3hbai7M14tdrUriu7zg/yNaSjhUpik4WZEiydVHHw+ILfol7dJPTL0lBW&#10;GEvEY6SOiw1B5TkxuHJoFlqGWEq7+NT161HERbVhQp2XUxaTTiAn67zQ2e/kv4OOoTLsdL/Dpo72&#10;OD/KB5eGeuDaGD9cHe+PM/2dsa69GwzVRMdrS5NVXoWWh38r9qYr66tKnVfQUYC5iykM6AxF/yhB&#10;Vd39ZaPuP7p44QTpwzOiTu6dT7MkXutn3sLnN0fRhp23tGTAQOJk6mAgORclTtCa9b+XzqnWosqI&#10;If+BKGoaaEFZpSYGMdbd3skd54d74OxAd1wc5oWLg71wtocbVnVygZ2RAmrX5wMQ9R9q14CCiti1&#10;r8pOK0GeHVdjhCXHiathovD7qFc38QsVhex0/hNS2rsoSr+K3MSTyInZiaen5yO6iT2snC2hbqQM&#10;S0cz1Oawizfiwi6r6arS4tSDiYMp6msoQZcBxrDWbng8rxNuTmmK80O8cZ6dvzTEFydGBGD1yMZo&#10;E+aFOuJIRy3xOp8qI3b9U76r/wO+V/gePyjT62r+gSMG1U38YlkmPRoDjfyPp5GZsB+pd+j2tw+H&#10;iX5N1FKpK3FwJa360kGKuso1Ua9qL4KqjgoDCxVpV5OenjzGtbDCm91D8e7gRNybHo1bE8NwfUwo&#10;jg1riim9AuFGZimnUFfqfI2ataWOf08VEpsyahEUVVoj0R/K9Kru/fPGXxwl/iD3w2nkJh9GWuwm&#10;vD4xGYvGRkBXh5OT5EmXkU99FZo1Il9flXqqIc+b1ebPSG81OeQataCj9h12spMpV+fgU8w2JNCr&#10;bunTAFNDDTCjozMCGmjAw9MaKmrK0j6ErzsvrJY8Te6SJfP//AZr/sF98UfpT+gRb87C5UW0zT2d&#10;EeykD1NrFTRr7o86ctR1DmtddlpejY5Kua6kPuIcsTznQkN7PRwe3hSfH6xC3ofjyHm9H7unhmFM&#10;W3cMIKV2dNKFsZmepDa16tDL8gHEXgQx8VXIawYO6vnXdoaLxj98Kv74zeEhuDy7CQ6M9sC87j5o&#10;3dQJNna6UKS6yKnxpmSDarqcWGSDYiOFmjZVR7UGAqzlcGJcE2RKnecovj6AW4fHoX20E1WrLrm6&#10;vRRFyTovk/pUISVShoWL/wLiv268wBZxkROTfXFonDc2j4tCkLMhNMX+STqiuqq1OLF+gKKGomTi&#10;xAM4O9Mb7p6DYSHm2NSLoeL9lSh5f4rR1H64mMlD21h2HM0jyE2yUrWJtPCw4iGE2RX3+7c7/nUT&#10;Fzu/f3WFp7O6dNJJ7OAQ2w5rK9PMiaM9nMT1iLqCZj0EBZqSSC3GofmdcXZqCyRem4+ypBPYtmgg&#10;41RObrp9E1JpsXuqtmCTNWhVan4nHb+q6vjMqtv+fa0aEQ0DTSJdhySsHj1pLdRS/B41FckEqe/G&#10;5upIeXcKk0cEIZFeef3wIMTzQbJfH0FYE2vI6TBq0lOEg6cdatKLil1OwkFVX7vqVv+5Vn0jDz+P&#10;irpqddiB79iR72lt6kjbrM4eIG1+uBWxN1fizNqBSLi9Gi9ubkJoYwM6H/IeIu7a0Ekyr9XXolhV&#10;Xf6/0+iRv9y8ZZuWFUJ1AgJtMWN8JPasHoTTjD2n9nTHgVUDkMHRcLGrDXd/hy8bJoRUXep/tvFB&#10;RFqiL536PeGvfar6k//7mjhDz4fc8+uH/ndEAEbpW3WL/78x9g8jIF/PWUn27//HT7FxzyuklCaV&#10;eShHFuOjDBQVf0BR/ht8TL6LV7En8OjeLty4tg63bmzA9UtrceLIfOzeNhk7t07C8YNzcf/Wdrx9&#10;eQb5OU/xKfVpxZXLZ3692UoS9uF/11a3/0Tjg679+qGp4T+lfvzw83sZaSGdgFeI0D8PKMtAJT4h&#10;M+0Jbl7ejl1bpmH9yuFYPL83xo5vjl79/NG6vQtatHZE6zZOaEPp3tUTw4aGYuqkNpgzqyum8HP8&#10;2BYYN6Y5BvcPxuTxrXH04DykJFxBZek7xo3xuH3rwrcG5b9rvP/uVr2jtFrOnDn9jSMVYhOPWAwl&#10;8GIZuDwbKP6E0rIYPLm/A8vm98CiWR0wb3pbDB/QCN27eKNH9wB06OKPlp18EdWuISLaeSOSEtbK&#10;A6HRHmjSwg3Bkc4IbeGOlu280JG/271nI/TsGYjePfzRo6sP+vYM4rV8MWJoJGKfHURF8SMg/x6u&#10;Hp+PNXMH/MIhcWb893at/rvt647HxD77p28cpbVQsQotwC/LQmVJEh7e2ovpk1ti+qSWmDKhBcaM&#10;aoZOPX0Q3soREdEOCG3mgBCxf6eFB6Lb+BHgQHTo1hQ9+/P3ejRBqw5+CI92RaOmNmgYYAnfQEsE&#10;NbFBVDMXtGntgVYt3dG2jSdatXJHdAsXtG3ljDYtbLF59WAsn9ICk7s5Y2o3R8zu54a5g2T7+r+S&#10;v588/ruNnZJCACHXrl35Q4eGJBErjKC2l6cgKf4yVizsixljm2P6mAhMHdsMU8a1RP8+QejU2Qvt&#10;OjZAdHs3hEXZUWwRHmmL0FAbNAm2RmCwLQG2ozgivIU3Gkc0QKNwan57fzQJd4MP6ZfIXSOO+oY3&#10;80BEM080aeyEli29pQxuzZo5oUUze7RsYoIBrR0wprMbJvXywNzh/ih9dwiFCYeRES/LdVMtVY/+&#10;P9fYCSlwFFJUnPdtgCWRmRfxXdJyigAeZWX8zMTd2zsxd0ZrTGfIP2V4KOZNbYeF0zpi5qho/Di2&#10;DUZ19cewjl6YPDASy6Z2xcZ5fbF+bk+smN4Ry6e1w5ShwRjR3RPdmtugZQgHxN8aPl4WCPC3QvPW&#10;PmgS4Q5v/szCRgP2zvpo6GeLkHAPNBR7rgLEwNkjKMQOTcLsERFqj1bh1ujXzhmLx4Uh/9Ue5HMA&#10;chIPISP5FMpKY3Dh4ukvfkIcra6C47/TeFNpuUHIb4H+5yKcqkhAIs76VZan4vzJ1ZhPEGeNi8D0&#10;kWGYOiwCP45rhSVTO2LplM7YvXwEzu+YhaPrJuDhqdVIf3ocmbGnkf3yLLJe8PuLw0h6tBNvrq/F&#10;05PzcWHLeCwYEY1Bbb0R1cgKQQFmiGzhiajohjRFrtJBXh1jOVjYasG3kQP8KOJIqZevGfyDrBFA&#10;aRxsiZZhlujf3g5nt49A6rOtUhKmjA/HZWdlRaojMrD7D299GYSNGzcqVMHzn2l0PiOrb/btjDp/&#10;QMSyunjbV5GOZze2YfHUTpg3rjnmU+aRlSyZ1BY7lg3BndPLkfj0CPI/3EDhx7tA1mNpc155znNp&#10;QbgsV3yKNdYnKMq8j9zkK0h/cwwJj7ch9tIyHFs7FPNGNUerplaIaGKLFlGeCI30hHdjezRoZCtt&#10;2jCz04GrpwW8/Gxg66iNpjRRvjRRPv4WaBRgjNYR5ujZ3gozRvoi5vYSfHx3AJ9SLrHvH1AKDkB5&#10;GidvDs6ePfllEKqg+ntb9cVfvIz5F070WyLeZ8i+k1agtDgZt6/tw/JJXbBoTFssHNkayya0wZYf&#10;e0q7YT69OiHt/qrIeyIlGEXBC6DolbSBtrJEbH2I53ch7yQRCTBLs56i8NMdFKZcQUH8aby6shqX&#10;d07Ciint0ZPOtU1zd+k0bUBUA7g1soMzAdc1V4aRlToc3U2kjeiuHiY0Py7waGhOk2SM8BBLtImy&#10;Qo+WFpgwwAuvH28iRX1O0BNQWpFCqvoJFaW5+AnJuHZp/tc+4Y8tuf6rxgsNrb7oLwH940Iqw09S&#10;yspCgp+Gm5c2Y92cnlg+uQ1+pJmZPzISpzaPwYcHu1CZehsVIs1E7mPZWWhxqlEALs5MlyVRPpCS&#10;JqO8NAkie0NlEf+/OF5KilWWywH4eAMFSeekt2UfH23HvWOzcXD1EHRt4YxmkW50xh4S+I6+ltJu&#10;Z3UTOeiZK8HRwxRuPpZwdDNAQ38beHqZIMDXHE0DrNA60hHd29hheN8GSHh5CKWFIh9rKspLUti/&#10;VPxU9hqb1/RAcvwaXD6/4e+ZBTQzj8RFLl268McZzLekgvgLSlmZieTEa1i7qC/WTGuDFZNbYfWU&#10;Nji6ZggSH2xEwfszKEu7g7LsJyjPlwFfUS7bAyyllasQmzlTec1PjHxTCUCKtKm5siQRpQWvpX3B&#10;RRl3qf1XpQHIfLEHSXfX4PGJ2VjLoCuK9rx5lDca0QSJXdou/rZwaGgFbTMVmNvrwSfAAQ4NTNCQ&#10;g+PlZ0X7bycNQghpa8d2bujSzgmDe/vhzfOjHPCX1HoqBIO1/JxbuHRuCgPCvchK28d+nPkyC6qg&#10;/HOt+o9fvYr7C2bml1JJqCrB6VmRhpNHl2LZbAZPY1tTWmD9jI54fGYBcl4fJPBXpXRupbkiS4bY&#10;lCSAT5DArxDgi+3AFdR2sRFb7GUWafgE+GX8naLXHIBYFGc+RGHabeQlXUHO+yPIfb0bH+6swdW9&#10;U9G/UwC1nzSTdNTFzxr23pZSahCxYdvUTo9xgTNcvflzd2M0IDtyJj31DbSCu4cWIhlbtGTw1q2D&#10;J0YMCMDbuP0E/zXN3kvkfr6CvOyTyMs6Lu2NLs67wGBRlkakSr79ovBbrfqPpNe33wDzT4vI41CZ&#10;h9TEO1g6tw+mj4jCzGGRmNg3AKe2j0PGy/3Sae2i1Js0Oc9le69FDgjpkAOBJ+iyfdhCBPhVG8mF&#10;4CP/jZ+lCTRD9Asi90TWM5SmP0Sx2J+deAJZz7fj1aUVWDWnL4Ib2zAS9oEbtd7Zx47aT233tIae&#10;lRqsnGn7g5xg38BM2jnvQh8gxM3TmD7ADM0jHRAdboteHdwxfkhj5H66iIK0yziyazSyPx2jObpC&#10;f3YNpUXXaJJuUGR5F4XQivz+Aezqxl+Swut/tR/2jwrnJwESTukjjh9ciOnjW2LS4DCM7d0E04aE&#10;Iu7GBmQnnEJxBjub9xilAjxqsSyDCEWALTa8S5JGEQkn0wm4WPvJ5Gcm7yHSB9EEVL7BT8XPUJR+&#10;GxnvziHl6V68uroCb68swXXhfKd3R6e2Xohq6Qt3cnyXhjawcDKGlYsJrN3MYOZkCFcOhrWbMWyp&#10;/TYuhrB10YcTTVQDH8YNDOhCGUdEMrjr2dEd6xZ2wr3Lc/D45kKamssoLrhFuYmyIrE//Y60R72y&#10;9OmXAfjNBoWvG4FfKX7p19tF/h0R4Itk7+8TbmPS+DYYS+CH9QzCiF6hGN+nCd4/2g98vkUHK1J4&#10;i/3uNDklbyVbKhKSiIzb0gZ+ScT5DyHU8lKx6VN2fKgo5QHiHxzArSNz8eT0Qry4sBQp9zaT9RxH&#10;WdJxZMfsxMcH26VzUx1aNkDLNoG06/awczeXNvsb21Ls9aFloQ7rBubS8QtzJ33Y0P5bOenBxl4H&#10;Tq6G0mZo30DGAQzIoiLs0bOtE1YvbIvCz6foo26wL/fIyu7TBD6g2XnEmfgYZeKZSmTb1IVUQf3L&#10;Jo6+Vf/Ct0D8syKLZGUBVU52PBbMHYIRQ6MwpH8IurfzQe+Ofujdxgtv7m5HPIF6cHYxTdBknKFc&#10;3jcTD88sxaNzy/Ax7iDKP9Mc5T4ks3lGbaJZYqBTylmS9+EKMp4fRvr97chkoJX9eBeynu3lz0Ra&#10;bnL+u1vw/PxKXNkxEzf2zMP+NRPRtoUbmrXyQ2BIA1g6GMHIWh/6VnpSShyxbV7s/Tew1YGepQas&#10;xSZXB12JBTm4GnAAjOAfKDvAFhFuhY6trDGotyse31nGGXuFGn8XZcWPaW5IkanxKPv5jEDqB2mb&#10;vTA/slTgX7e/B3ixaVD2XZZoJVc6hnX75n5MndpFSr/TrXMAp74fWoS7YkC3JlIqqqI3R1H8mgFV&#10;7EHk0VRkP9qCxKvLkHRlKV6fnYuPdJiFL/ai7NMVBlUindQLlJIR5SWcoz3fh7Trq5F4fhmSr6zC&#10;vf0zsWlONwZr7TC0mx+drA86RLogKsAOATQzzVuK9R53uPtYw8bZVErtLzJBiez7QkRGKCF6lprS&#10;NmgDa02Y22lLUbC1vS7cGZSJxbrGodZo2cIWndvbYvHcNkh4cwCF+Q9QWPgMxQS7qIjCGKUw/zmF&#10;n2Rix44dkjD+sqVONLGpUfzwX21s/NciwK8KqAh+ZWU2cvPf4dGjgxhC+965kzc6dfBHy2hfhIa5&#10;ILKxHR6eW4O8lwfIRiZhzfR2WDulA3bO7ofttM/LhoVhx6xOOLKsN56e+hGFSRdQKSgeeb3Yql3A&#10;//9wfx1iDs9C/KmFuLRqMNaMicKtgz/i+aXVGN6lISYPiUA7UsWuzdzRKsIVIeFOcPc2g62zgaT5&#10;Ig2Xhok4MKIlpfpVN1bnd3VomaoRfHXo8tOY5kicfjG30ZQGwCvAHP5NLBDRzB7t29lzNnvhGSPr&#10;Crwir2Pwxwi4gmayghFwRZnY9i0Oa4nTkRm/NT/VP/gtmH9OiAg/ZeBLazgV2cjJicOZMyultF9d&#10;u/ihTWtvaVUxMNgJgX7mWDGjJx6fXow5gwKxZlJ7mo1TmD84GnvmD8ayUW1wZt04nFo3WjrrUfjh&#10;GipFtEvwRY6/guRrNC/Hkf/6GIrenkTyve1Iub8TH+7uwOurGyBKEFzbNhXnV0/AsaXjMKVfCzRh&#10;cOXFCNaezlQcM9Iy0YamsSwLl6q+qrThTovgi11UIhuXhpESdM1UpcOPRlaqsLTTlPa4efiYIrCx&#10;GaJaWKBzVwecOjGHzvYZgRZEIZ1+KZ8iOyggiaSMRVLWIoE1zc/PmYv+E+CL8ymZmTHYtm2KlAe6&#10;fQdvdtYNIWGuCAh0RFCgDUb1DcXLK+twftt4rGLAtXV2LxzfMAZ3CFzs5Y2Iv78fmW8vEHiyoc+M&#10;egUTojMWSw55qWLd57qU3kycrChKvYXStLvSGQBRFiPz9VmkxZxA2rMTyH91GQ9ObEDXSHc04X09&#10;PM1h7WhE7ZYBr2GkBVVDVUnz1Y1VoWygABVDBagacQBMlGiKlKFrqUwfIbYtmKGBH9lPU2tERNui&#10;Q2cnLFzUC8nJV/nM4oSfOBtD5ZPOx/ATP2ccS0lJqH5Zc1UwnI7if65fv/pvM5xva/4L6YDQgAEh&#10;BN4JIQzVW7cNIGVrgEB/K4zsHYbKNFI00s30mH3IjDmET7HHkfL8GAOlayj6dA/Fn5+gJCsGJfmx&#10;BF4woTcoow0t+HgbReJvP11nYCVyzIkzO3E0TWRKpe9RXpaEEpHSkJFoeVYsI96rGNahMdox0PIn&#10;1bRyMqKzFXvBtaUkM0LzxZ4QJV2Rp1seCtp1ZeCbq0BLgG+lDAMbar+zNmmqGWMCK4Q2s0Xr9o7o&#10;PygIz2MP8dkTCXTmN8AXC4o/n3sQIrRe2inwe2m5/4xIDIdTS3zSLvB7LiO+t9i/dQYG9GuKqNYu&#10;CI5wQIvWPujWKQzBAVYY3S8MIHj4TKqW+4hmhQEWo0ZpS6sQ2vaKoldkN3EMoPhz8vkKUPMLY1GY&#10;cRd5n24hP43an3ZTOhwFsSxRwshTpGUvEwEa7S8HovTzU2S+Oo15wyLQJcoRTUUSBGdDmFjr0qwI&#10;4OWgZqAk5dCTiSKUOQhKOnJQ5wzQNqVJMlPmICjCyEETdgy+vIJs4B9qjvBWNug1IBDbdk9GxU80&#10;ieL9s0iqXvaz1ldr/q/BfyW+5Ob9q3Slf1SqGY8435THiO8DThxeguFDI9GugxdCI53QuVsIIpt5&#10;oVm4CzpGOKNSVDLKuQ9RTUekCSsr4wPQtIiz2FLARdBFxsTKIrG8wIhWRLVFCSjJeIr8ZGp8yi2U&#10;fLyDYn7Kjlw8QGUmqSmlIvMRwM+y5OvIeLwPGye1RZ8oezSn6fEkz7eyNYKBmR41XwXquoqSiF1+&#10;amJLrrYC5FRqcRAUoGGsLB2A1LaQHQQzIgNy8bOEX6gVgiIt0aKdEyZMa4349+elDd0V5WR60uEw&#10;2Rmr3wM/T3z5y+vzv5EimfmpEOezxE6Ez0hNvoEpkztLDrd5cze0bOuLiBYNERBkj0gGLS+vbZNO&#10;zJVk3kZJzkNpUa08jxxZHOHO4KCkM3j5LI58x/LB3qKUUlnwEmUpN+h7z6Diw2kg4STwlrY9Zj/y&#10;GRsUvjqCwjdHkP3iIHLJpopi9iKFwdflJX0wu2tDdG5kgWBGsY422rCyVIeGRm0oq9HMaNSXRHxX&#10;16L50RSbB+Wko4SCAYl6QvrWWjB3NpKOErr4GyMwzBrR7dzQo68vbt7eyhkvFv1oer4A/zvg0+Zf&#10;EV/SPv2RlJl/VKp2JIilhcoC8ty3OHVyLXr2aIy25Pit2gUirLkHvP1t4e1phF6t3ZH/9iwK3pwg&#10;mKdQEn8Ohe/OELhj+Pz8ELLjjiHr9XECehKVKQxmPpynAz2CjPub8O70XKRcW4aUq0vJ91cg9dZK&#10;MqatyHm7h6DvRs7jzfh0YRGSj83Cm70TcHZuB2wk7R0UaosIb3O4uZrA2s4AWjqiRhVB15R9ih2c&#10;ajpKnBHKND2cEYZqdMwaUmJVcY7Z0JYmy0Eftl768G5qgbCWDmjbxQmbto9BqZi1kt0Xh/Oqzrh9&#10;y+YT/MXiy7eKSfx5+crk8FMW4QrtT8ezpycwblwb9BKnFAl+aJQngsM8Yc8I0t/DGFE++og5twRp&#10;t9cg8w4BvL4UqRfnM3pdTVa5D2XvGMk+XI8P1wXQi/D58kJ8Pj0LmSdmIOPCfHy+shiZN5ah8NEm&#10;FD/cjMLbG/GJjCl570zcXzIA56Z3QNyu8bi+ph/urByMpQMao7mfIRp4GMDAlGxGX5GgyzYWy6vW&#10;lspKiP+vo/C9lD9VyqXK3xFMSMOEA2GuAV0RgLlpwtFfD01b2KH/kAA8eLhVWo2tBO0+za44Wir8&#10;IO3kb8EXmW7Flz+W7faPys+aL8AvL05DVuYzbNkyCZMmd6HZCWSE6AkndxNENA+As5slGvlSE32N&#10;8fDEEmTcWIKUc7Px6uQUvL44B68OzULMspF4s3ocEtdPQMyC/ohbPBAvlgzCh83jkbJ5NN6vHYl3&#10;q0YgdskQxK0chbebpiD98EKsbO+B20sHIufaGqRdW4mPt1ci8fJ8nFnaCyNaOqGxlyGDKFJMIxVJ&#10;28VR0/rKIu1eHSllavV3OQ6EvCiwRl+gqK9EFqQKPRstGLmqwylAH+GtnbBkWS9kZ12mv6LZLE3i&#10;IIj3Dpk0w7kUWSG2X4D/d/L8b4lYWCsrTkVB4Su8f38BUya2R8vWvnDzdZBWEO28bODU0BHuXg6w&#10;Z0jfwLI+A6qlSH+6E59jd0mLYoVPd+HztbU4N7YjrkzribJ7NCkPdqMo9jDNyl5UJp1FEW1+6Yez&#10;AO8Rt4sDt2k6YlePRwYDvJzrm6Rzjnn3tyD12iq8PzsPd9YNwY/dfNDYSRvmdKKa1GhRdEuOtl4U&#10;mKsl9z1q1PsOP9T9DnXlakJBsS4UlTgrlOvRBwgaqiilhjW2p+Z76yGIrEfslCsveoLSQpG04g3N&#10;zwf6p08oEyuv0qH+PDy4f0d60/UPUbtGNJqes+IHb9/+u8vIwuzQzEijTBHBRkUuysuT8er1Ody5&#10;sR6b145A+7YN4eZjDVN7E2iS5olwXpfhvZWNPgLoB+zIpUd0Ccab02tJgnbg49OtSH6zG6UPjiFl&#10;w0Jk7FyNzOuHkP/iCj5cOYiMu8eRdvUgUk9tQcmZbUhbMw1JC0Ygdc9sFFxdh5w7G2jK1iP95mok&#10;XlyIxHPzcGvNAKwdESnl1zWjE5UdI5NDHcU60oEMUQtGnN8UIg6gChGDII4R1FHirOAsEechGjS0&#10;wNhJHXDw0Gxkp19Ddtol5Hy6isKsu8ghURABoVgOqSghUytJ+6XWV7fqH34b1D8mYp+l2NwqLahx&#10;qgl5EXMTE2hqRgwPw/xZbbBn0whs3TgRnowQnb1tocPQXcdYBUbmBlDWYGSpQUpnaABtPVWYGtZC&#10;y8YWeCx2MlzZiMzHGzkAWxG/dSoSVk9G3r5lKDq0Fuk7lyF99wok7VyExP0LkXl+GfKvrUDWldX4&#10;dIvm5t5a6bRjyoUFiD85A3e2DMWucaGY3MYZLXwsoaMtJx3bqaNQj5ouO3cq5Ubl968P0EqHaOVr&#10;SSLSmKrR/Oga14ZXQy1Mm9oS714dRH7WVaQnHMeh7aPw/PZaFGVcREn2TZTm3sOruOvV0e2ZKthl&#10;jT84Kf7hj+SZr6TzkPbeSLRS9ikkLzcBcTEXkU3enpF6AbcuLceUsZGIf3oQiaSAqXEyeU77u3FB&#10;L0wc05YOVwd6ZA9qxpoEQIlsQ50Rpjg3wpBfCBmHmtIPCHDUwaX9C5B8byOKH21GwbV1yLq4GhmX&#10;ViPr8lpkX9uArBubkXFro1QUM+/5TuTF7qDZ2oas55vwibY+4dg0PFk3GPtHRWJ+r8bo2tgRllq1&#10;oKpYA7Xry87Nfl9bdvT06wEQh4GlA8Dy/CTw4nBYPdU6UNauR1+hKGUt8gu0RYCPDnasG4SjO4fj&#10;5tk5eEAScGrfONw4M4dB4Llva311q/7HbwFeLZWCyYDfRdgsPHmF2NyazHD/HdLen8W6hT2wfXEv&#10;HN04DPPHR2HikGDE31wvLf1m0I6L0pi3Ti7Aj5NawcFenVpjBzMbYymfrDj6J0/tNzI3goq6Ch+8&#10;Dmopy0v5lVW1lKFHW9vASgsxF7cgJ+4Q6eghBk/HUJp8FiUfzqA4icLvhUknkZtAekqGlPNmP4Or&#10;LaSkc3B5cTfsGtEU83o0QWOaNl3a9IggFxgbqKJWbQ6AOHLLT1GV6GfNlx2lFcDLKZPzq8mxnzQ7&#10;9A3yWvWl9R9rN1M4uBnD3UMfraMd0K+bN7asGYb711Yj/vkupL45QOB3SdiS2MhK3H6r/bMBEM6z&#10;XKzUleUwZKcTKU6BKCBVKbJxFDxDQfplHN40ChtmdMSMfsHo08oR7ZpZo093bwzqFYhubbzg46EL&#10;U2s5KBv8QM6sAHPafSVdFagI8JVqS2Uq68iT4tWhlonswtQ6cYBagcFOXe06UFKvBxOtulg4oSsK&#10;3l7k7S8jP54BFcEuSDyO/MRjyIk/iKy3e5EbK87kL0bCkTF4vqYT7s+LxNOFzfBwXnOcGR+GbQNC&#10;MCzUBXrKotYX7XkdanUt2dnN6uzeQqTjkPQBQkTeanGOSI6sSCTjNnMwhKWjEWycjKV9P/5BVjAy&#10;rQVXNzV07uCOHVtG4u7N/dXm5ud0V99q/AXz6gGQmRYZ8BJtFA60lPSp9D3KSt/So4sVxlfSi2ux&#10;DiO2U4goNS1mN9ZPb412TYzh46kDZyctWFurQEe3FjT1yJn1SNn06kHPQtQjYBDDh6hHSidlFOfD&#10;CYf3tUhnqKl1IttIfRFxMvLU1lKEiXptzBvVEY9OzEMyaWTa5UXIvLyA/H8mck9Ox8utvfBgWUvc&#10;WxhJ4Jvi4Y9BuE+5PNkf54b5YF8PfwwPcoQaZ8D3vHc12L8WkaW52vnWqP8DairU4gBQGRgT1Bfa&#10;z/7r02kbWyjB0k4FI8d1xMUrm9CdM+D/aeVVDfy3zc2vG9mPlLZOSIW0KETQpU1Cb8lhX6Ci7BU/&#10;Behi4YuhvkiWVvgGZfn8t7wneP9kJy7tm4qVc3ujS9cAtGznj/Dm3vAXaYscDBg5MoRnRKltpi1V&#10;mRPnvmXlZxUItkhx8Uvghb0V57jrK4l6Y3VRU1mclSXX1pCHFgfE3UQRQxqZY0NHe5wY5ILL4xtS&#10;/HBzfADuTmmM+zNDcHd6Y9yZHoybUwNwfmQDnB7kiY0d3dHHxxzGBLE2WczXh97r0vmKGVht7yWb&#10;TydbQyiIOPYnTGTVeXKRBEXdWFkqdG3upAtbRu3mzpqIbO3/54CvbqI+ZvUfojiRwMahjKZFJF0T&#10;5blR9JzkRpROjCHgDCpynzCWeITSjJtIjd2HWSPC0aiBJkxN60BTpxbUtGtB3UBeclAG1jqwd7eC&#10;kpYCNBm2i+LNIh2NAF4wCvGg1Yfvv5bacjRJfHAV8bA6nEkM+0MauyPa2wAjg82wopkFjvVrgLPD&#10;vHBmqCfODHTF2UFuuDDUA1dGNsSl4V64NMwTp3o741B3V6wl+L18TWCmXRdyvK4Auhp8YfPF/RRU&#10;FSGvQjuvRP4vpQhXgJqRBqNcLchRcQT4qgYqMLA1hLmrBZQMlaDE5xw0crDE56nIPxdj/7OtegBy&#10;xEph0TMC/pyBBAch/7GU31CUlS/Pvk1zcw2llKKUCzQ7e/DhyVbsXTMEQ7sGIkxUDHExhq2bjVQd&#10;RLwbVdAV2Q6UoUFnJ8rzidPf4vi6OI8pDpOK4+sifYM4CV6bml5bpS79hIqseI2+FkTlBgXVH2Bv&#10;o4FhHX2wvm9TnBsZglsTG9GkNCDgDXFhoBfOD/HEheHeuDDMG+cHeuNcHw+c7euJPRykOxsGoX+E&#10;LZp6WsLBzkTi8XWkc8xV1fpqc0CE76Ejri/P4IrOX01HVDnRhoqBupQxrR7NzvdK36GGCvutJk6a&#10;18KOHdslzCi/n87zjzZeJEFc7NjRgz+V5zxGadZ9lGTdQ8nn2yjOuE4uexk5yaeQ+/6ILP3JgzVI&#10;vrkIT07NxqwhIfBx14UmnaVgCOJtkQZDeVtqvtD++qri2P33X6QOaaUIYlR1GfLrMfihhitqirV1&#10;FRjaiZcfhpAjJxfZRzS1RbnJWugZpIdT9DEvNvRlDDAIMSu74dbUCFwd2QgXhlDjh/lyMHxwaYgf&#10;Lg9vhF29PbFhcAAGhJuhVwvOnHBvyJNC1q3PvogcG4Lt1BRVtmnzq0oK1BT1EYTj5ez8jn7p+/oM&#10;wqgoNZT4N6q1CXpt2FHBqkD/6Teldv+dVl1fTUjy63MVhWmXUfDxAkE/iewPh/Epfg8y3+7Cx0dr&#10;kXB5Lp4dn4idpHZuNnWhrvIdnSm1SaUeaVpdKKjUhIm5BkN5DkiV1otsE3WVGbzw/8XJYmFXJZCp&#10;/SKFgJIYAM4GeXU6Xs169BU1oa/DB9arjbV9/XBlYRskn5+KtLsrkHp7Bd4cn4xXGwbi2bLuuPdj&#10;O9yY0YrSGrfmdMKNhb1xavlAdIu0RzBtvhNB0zbmbKRPkdHNWrJCmDVrSwMgDQaBF6xHHNeuRRNY&#10;l7NTzEgtQ5ERSQl7du+u1vY/VvPtrzTasK3Vg1CQeAJ57w/i8yvy9+cb8OHxErw8OxkPtg/CoRnN&#10;Mb2nBxq7UMuNNaBtROB0a0NTtz78A5xhYqNNm/qdVCldytkggKeJUaLTFSAL0yNEFMIQIvI5iJ8r&#10;UeNFVXslrdowU6+FidGB2DeoCd7umYC0W8uQIyimOMgQuxXJt5bj0fZhuLu8F87O6ICd49ti2ZCW&#10;mNTNH0snd0VIkAW8GOFqGnBg1WnXafNF2XdhakTKEJnW0w9V5YGoQa3/gWxH8HxF2no59mPkyEH/&#10;2b3532ocBKlEopBPdxYh9fIsvD83Ec+298Wdpa1wcDSnNpnHqkE+GNvWG2Ge+gjyM0fjRo6Mag1g&#10;62gIR2dzaDFEF6amNqlmXRXhUKtyrRBwofUi84egoAJ8MQMUCZIiP1U06sDfSQfzezbGsdFN8G7/&#10;WGQ+XI3sdweR++EkCj+cQiZN4Mtrc3F1xwCM72aPngyA2jf3hAs13cpOCx7+9vD0d6LmakNeieyG&#10;9l5ofnXiDaHxAnTxc2GSRH0aBTIjfQZ6k6aM+wI6Tcz/TDUI3vxMdSdu7B5fcWtFS5yfEYQLMwJw&#10;eJwXdo/wxsJePpjRPRCje0YSfFfYMjDRMVSEihptJTW/Hu2+SH/1A82PPBmQyK4jFrmECPopEoCI&#10;fBrGZvow1FOEjvp3WDyrDzr76mFutD0OjgrEzZWdkX53OfLeHkRR4mmUvD+N7Jh9eHdrHQ6tG45A&#10;DzIUTc409RpQZIzhEeyCwCgfaJvQ3KiRr3OApTWcKmdbnTyknpyIbDkwBF7bUAXbtm2VnlXIv5Xg&#10;/u9s9AlSldNqOTmtEbaMCsCk9k5wN/gOljrfQ1+XJkVwYy2RplH2tkislYtpLOX9IPiC98tpytME&#10;8d/U+MlIUjhXbbIiseNBBHRPrq/BvJFNMb29C6aEWuDQ0Ea4sbQT0u8sQ/n7wyhLOAq8P4rzm8fA&#10;064+mZYB9E01yMsVIUdzoW+pQ413hb65DhTpX8SKZa26jF7pZGURLr/Trtci5dU30UWHLh2+8HXO&#10;+H+/sup/srGTUoGLavHxt4WRlS6U9TRQl5pcj05TTF/xtkiU2qmtSoemQLom/50s6RAdmSiQLTS+&#10;Pn9Xm9zZheF7m5b2mDY+FP07W+P2qZlIubsOR3/sgLW9PXB9bR8kXJmP/DcHkPv6MF5cXY3oUFto&#10;6dKfqFODOYhaYj+mhVh/t4MaI2t59XqoKSJWAv29WD6oKZOatb9D3/59v5gVISInRNXj/Z/T2HGp&#10;WHG1LFm65CdFzbo0IwSf2i/opxBRyLomHXDN+mIQqHmkfrWFA+ZssbLShI+rAXasHYHjuyZg3uTm&#10;2L1uMC7smYgtM1vjzIo+SLq+DO/F+9uXh+j8D+Dp9bVo28oFWkaMnPV5Hy3xElwF1m6MObwcGS+I&#10;VVQF1KKPEVFrUEjjL9pdLVWP8H9P40Ot+PVDTpk2pVJFU0mKboX8UE8EWrIZIF7vubmbYNn8AUh6&#10;dRjrFnTHteNzcXDLcMwZE4L7p+Zi2ajGuLB1OJIebMTr2+uwbn5X3Dq7GG05UywdONO0f5AqxqkZ&#10;qcPEwQwdurX/DdBC/msFe/43NdrRX5Rp+rXs3rP7p43rl1Ru3zizIunVxYqTe+ZUzJ3QCisYWC0a&#10;2wz7Vw2v2LF8VEXM/aMVl8/uqjx0YNcvTMY35OH+/4ma5f8nNhEt/uMf/+hG0JZwoPix7wY/4/lZ&#10;Qsngd3ES/hQ/RRGw6ZT/fYXA/k9tAkwBahW4AmQBdgZFVF4TgyAGgx/7lohB+ltD+/8vNYLXh0B+&#10;IpDfMhd/SXi9vaTCllW3+P9bdRO2lwA9/DVgX8vp0ycrnzy9V/nmzZOKlA+xFVkZLysKc98iN+cl&#10;cnNf49OnmIrEpCcVL17erbhx80KlyFb1retUC8didtXt/7/ZCML2X4Mi5PKVS5WizpZ0rKgyB+Xl&#10;6QDSUVyYgKzPT5Hw5iJinhzC7eubcfP6en5uwoXTy3Bg9wzs3joZu7dPwdULa/Dg7l58/nQPZcVv&#10;EBtzq2L/P347IBwEsQoZWtWl/7uboHK/BkCIOHYqXswLwMV7YrG3v1ykJ6/IQUX5J5QUJSLm8Qmc&#10;OroERw/OwZqVgzB/XhfMnNFWqvkoZPHcblj0YxfMmtIK0yY0x8QxzTF2ZCR+nNkFh/bNwcvYEygr&#10;fYmSwhe4fPnUt9jQiqpu/t/V+GBWv3rQn+7cvf1li0o14JK2I0/a71NWImqVJeFlzDmcOLQUG1eP&#10;wtoVwzBzegcMHtoEnbt5oEUbR7Rq64xWrRzRoYMbBg4IwrjRUZg1vSNmE3SRX03I8EFNMXJoGFYt&#10;G4yHt/egSJxwRwKSPzyuOHBg/y/6RVlb1e3/89uvHuybh6tFJdMy5EuFQcXu3vKSBGroS5qPdVi9&#10;bAAWzemI+TM6YcTgEHTq1ACtO7ijTVdfNG/vg7BW7ghr7YbwaBdEtHBGVEtntG7vhYGDwzFiZHP0&#10;7Rss1REfNigMQweGYFCfJlg0dwAe0iwV5T9DUcEzlBXF4tRJ2UnBr2RC1SP8n9doT1d//TDx8a+/&#10;sRVR7GYWhyjEJqwCgv4ZpbTROVl3cHDXZMynli+lKZk0OgJ9ejRE184N0a17INp19UOzdt5o1sEX&#10;Ee28ENnGC6HRDRDa0gNBkc5o0twFzVp7oF1HX3TuHoAePQLQu6c/enZriF783qdHI/TpGYjtWydI&#10;NSfK8+8hO/kClk1thV1bVv/CJJF9KVU90v/+VpWU9Evn792/8y92wIkdzWJbSi7KC5KQl/UA69cM&#10;xoxJ0Zg+sTmmTIhGz+4N0amLl1TBJzTcAYHB4iCaJ9p2CUbPAc3QoVswwfaSqs76NbWFbxNr+De2&#10;QeNwezRr6YZ27b3RlTOlY3sPdO3YEJ078XtHL7Rr7YQZk9vg/YtDSH97HEsmNMPcQb6Y1d/zy+vA&#10;Kjla9Xj/exs7OfPrTn8b7GoRBydk57ekExylaSjKeYEt60ZhJp3mpLGRmDSuBQYOaYroDq4IbW6H&#10;SJqUppH2CI1yJaje0j7/1h2C0L1vJLr1CUPbzoFo3tYLTSIc4BtkJVXTDeQghPH/o1vSXImkR609&#10;0aaNJ6KjXdGa12sTbY/+vXxw4eA0zB4cgGndXTCjtyvmD/bGzpUTfrEGVPWY//sazUxidSfjXvzr&#10;bFTSaUUp+ZEsgWlJwRvs3zGDTKUFpo6LwpxpHTBmVBS69PBDZFsXBDe3pUmxReMoCsH0C7IkuJZS&#10;4jrfRnYIDHGm3W+IiFZeCKeENvNAo6aO8A+yQUM/CwQ3cUCLlpwdzd0REuYg1aaNbuFGcUJLDmy3&#10;FpaY3McLk7q6YFpvd8zo54EjK3qhNPHIL2aBeG9R9cj/O9rXnSsqotP8Bti/EenEYj5EcSSUJpBG&#10;LsZsmoAZY6MwjeBPGUuqOKIZunTxRodONDEdPdCynRuaRlhJaR0jwm3RtKk1QbVBYBAHhkCHNfPk&#10;DPFCkEjryFkhTFOjpk6wd9aFt58VgjlA4iRk01AXhIcT+OYeaN7MhQPihBahFugWZYMhZFCTenli&#10;cu8GuLp7DEoSjiDv/WFcPPePr33BlqpH/59rXyfLOHTo0J/bXk4mL46LimPyCfGnqOmtMY2OdcaY&#10;Zlg4syPmTG6HyWQrvTt6StKLNrpvF18M7h2AYX0aoX8nL3Rv5YxOLQlcmCXCm1ghKNACjYLt4Rdo&#10;j0AORqsOAQiJEnk1ZQns3D3NOEhOiGzhjcBG9rI62CEOCKEfCQ2zRXMOZrcoe4wijZ3YxxM3D05E&#10;8bvDUkXbzOSjiIs9/bUZ+uU27/9m+3oryYWL5/+lU63+Lmy8lMy0QuTULEJ52XusXzUYP05tgSnD&#10;QzBrXDQW0uTMn9QOc8e3w/i+TTCknSfG9AjGjGEtsG5OH2xa0BdrZnXF8mntsWBiC4zu64MB7V3Q&#10;IcwazZrYwp+g+ja0oHkh/aSpCYlsAAcXA+novouHKYKa0Iw1dYU3f08MVhD/pnGYPcIjHBElBoBx&#10;w6ju7rh3bBpyX+4j+Iel8tg5mddQWPT6azP0tAqO/14Tb+urO3Dj5vU/dXJdAh8C/CL8VJmDW9d3&#10;Yj41ffb4SExh8DRtRASWz+iKdfP6YNWM7lgxqTMdYRTWTu2O4+sn48GJVXh8ejWenltBWYp7pxbg&#10;zPYx2LOkN36kc+7f1gNtaF6Cvc3QmBofTgoaQHvvF2gHK3sdmFiqwqmBKU0QZ4S/nZRHRxTT9Q/m&#10;QBD4kBBbtGnugH7tHXDz0CSkx+5E9rsDyCL4eZnXOVvjUVbx6csA0NelV8Hyn2/kvfLVN37w8N6f&#10;Al6ItPNZZAqvzJac7LL5fTFrYjPMGhOGqcPDpBRgiyZ3wBLK+h/74uSmyTi9ZSou7voRr6/tQGbc&#10;GWRRcl6dQuaLI/gUcwBvb23Eq0vLcffATOxdNBCjuwSgWzN3+HsZ0Jw40aZ7I7K5Dxr4WsHAQhn6&#10;Jgpw5gA0CfeAs5uot6UHv0ZWUlLTRmRJEU2t0Km5JeaOboxXN5Yj/eVuZCYeJvgit8I7CXxUFYiv&#10;kvtV8PxnW/UN79y59aeBF/RSOhoqjg6VfcD9q1uwbHZXzBkfhVkjQzF9WBg/m2HVzG44tGEc7pxY&#10;gbjr2/H23n58fn0BZZ/u8ZkfoTj1NgqSryMv6RJyEy/x307iw+OdeHltFZ6cXoTja0diyoAQNA8y&#10;R3iIHZ2qB00KAzA6YjdfS2gZ1YepjSbcvCzIlmT+QCSyC2xsh4BGNgih/2jXzAY9Wlti88IO+PBs&#10;Mz6/P4jUhBPISL9L8NNQXkmpkBUCFMIZsLUKov9Mq77RuXNn/gLwMhHUsqw8A8W5L7B95XAsnNga&#10;c0ZFYMH4Fpg3tgVWE/hze2bi+fVNyIq/iAICXZx+H2XZT1GW8wxluTFSRtly6ftTlGY/RuGn2/gc&#10;fwbJsXsRf38j7hydhc0/dseQzt4I8TNBdIQbIqPIfERSazpie09T6JgqwsxWR6ph38BbFOG3lNiQ&#10;XyNbNGxoiIgQM3RsaYmBna1xaHM/JMZularQZWY+RHF5MsqQwufIQnHxL2bAqCqo/t7GC+eKG/z1&#10;87rC6RajrCyLGpOOG+e3YPmUrpg/siWWjG+LpRPbYhsd6YW9sxB7axuy319AeeYDlOeKndGxjH7j&#10;KC9IkF5RZLnVUPhSSgMgUvyKUsYFqZeRG38CL6+uxLnNY7CAg9kt2g1totwR3awhmnAG2Dc0hWcT&#10;R2iZKlD7tWjzTeETYAcPb3M6XgG+HTy9jdEk2AQto8wxuKsNZo7yxcMr8zj411BWHEfNT6ESJZOv&#10;ZUtnF9LTH31hQYKIVEH29zReVLwXlS7+bWD/iJTS3JSgvPwzWQMj2eUEZ3RrLBzVBkvGtsXyCW1x&#10;dstkJDzYg8LUa4DIKpv/jKFArAS0lACjWBzEqE7lK+QdB+Y1Z0CsVNG48ONNFH24gJRHO/GUjnjf&#10;soGY0K8J2ke6MJjyRFNSTDdqtisdsQ1Zj0jna2ytjgY+VlI6X28/azpeBw6ECYIamaNFhDW6tLBA&#10;r1bm2L9xAEqyr0mLcSU0mWXlHAAqUgWlOP8htm76ORqugu3fb+J9aPVF/3ma9t8X2Wl04WwLyXA+&#10;4ea5zVg7qxfmj2qJZeM6YMGoFjiyajgSb+9GceI1WTrf/KcEncATdKl0tEjnK8l7KYVLRXECJVH6&#10;N5EOpij7CYrS7iA/8SLy353Emxvrcf/YXGya2w2dGJS1asHINsoLDRlg2Tc0h3uQHTTM5KFvrQpb&#10;Mh4vDoiTpwlNkDnBN0Ugo+dQ2v9WTW3Rt6M7RpL3v3u2i073gQR8edlHlJd+lpZFPiWex471nXHk&#10;8B4JJ0pCFXz/XqsG/skfOCL6bRHmpozAixckmcjLicOWZcOxZkYnLBzdAjMGhmDj7C54dGYxSt5f&#10;QoVIWJQjymg8IdA0KyK5kZRHOZGSROF0F/mURS7l4mT+WyLKaYZKhB/IeoiCD5eQ9+4Esl8cQvzN&#10;tTizZTSmDw1DSwZSkc0bwofgOxB8of1mjHzVjevD0lEHHqSdDg2M4EbgvXzM4Utp5GuBZiH26ChO&#10;GHZ2xNY1fVHKfpWJkzrsA0pS2b8PeP18N04fHYbUd2u/tv9DqyD8a40X2CUuJIrLfBvYPyIimCqX&#10;tL68/CNinhzGuvk9sHBsJFZMboMNszrjxMYRSCZbEfXDpTw5oiqvlMSapqbsHSByFlclsAYdXXkZ&#10;nZ3Io1zK/y9KpMgSWZdmPUDRx2tSTubihJNIe7QFj07Mwb4Vg9C1pTuiwhvAP8QVzv7WcPKzkmaA&#10;Jh2vub1YfrCDq6c5HbCV5HS9GprBh+YnJJi8P9oRXdtxBnR1wpvnhznTXtLkxEsve34qT8CxgxPw&#10;7OFCZKRsQ0r8ni8DUAXjX2vVF/k2qH9UqPUS+Hn8TMaR/XOwZk4XBk8tsZyyfV4P3Doyjdp6FMUp&#10;V6Q8+YLVVIjjpWVvAT4cQK2nk6tOZF1elfBIJLKu5AAIE1SSF0ubTObz8Qbyky6g8P0JfHiwAfHX&#10;V+DSzgkY2MkHzUNdEdLMC95NnGDnRe2nozVz1KPtV4WbpxU8fWzhwp/7BdlLJT4a+lmS+RijTSsX&#10;dG7njG7tnLBp1QiU5bF/Irt5aQJ+whtcuTgXSfGbkZm2B7kZR3DxwiFpHYj081EVlH+u8Q+LxAXu&#10;37/7l2mlJFLxYtp7ZKGE5mHtiqFYPr0jVk5uLWUR3zG/O2IvL6W2nkBR6nWUZhL8vOdVwMsSWUsZ&#10;xKXMsgS7kgMgRKqUz08xI0QKdwE+B00ksc5OvIzs+KPIZnD04e5qSfvnjm1D8J2lmiq+HAQnX2s4&#10;+ljDys0MhtZacHAxI9d3gr2bMTwDbaVU7oL5uHvpIoRBV4tIe3Tv2BAjBzZGHGepUI4ysq2Kohjc&#10;v7MCacm7kPv5GIpzzvLnl75ovzhYWAXpH2v8o6DqP/4moH9KhOYTfLKcjE+PsGrxECyZIpxsMywd&#10;3xKHVw+mydmK4uRzKCFwxQyiKkRuNZobkR+5GnwpkbXI3FeVxFrKJE7HJ/yAMEulpKKimkQhY4K8&#10;DzeQk3ga+e8P4ePDdXh2Zi62LRmEEDrQiGgfBEQ0gBOBF+nb7bysoG+lCRtnY/g3docdwW9Ak+Tg&#10;bigtyHn7GSIgwBTRUa5oH+0u5VDeuXEYivMe0zSS5hY+Q87n08jKOIxCAl+Ue57gX8bL2DN/jf1U&#10;/1HK35JFXIAvJBMvnp/Gsjm9pCh26sAm5PfRuHfiR2S93I+SlIso/ngboO0WyekqpbTtIm9+9SdB&#10;JvgVNF0ySZEEwvGJFO7FBELQwMxH5Pt3Gf1eJfM5jc8xOxB/ZRnObJtKzXdEhEjlG+ZO4AX41lIK&#10;dyNbLZg76FPjHSTwqzOIOzfgQHibwdvHBC2inBAVYoVubVwwcXBTJL87hTI639yP15H4ei+DxjMo&#10;yKECEfjSoit0yte/jn4bVUH7zxt/0bX6j74N5p+XyvICam06GcEyzJvcXgJ/Ur8gLJ4UjTd3NyBP&#10;mJwUdjr9AQNg2vpfgF+l9RWUX6dvF0LTA5FBsEQcxObAMSgrF6kgxSxKPo+8V/uQenc97p1cImlu&#10;4zBXBEV4wLaBOc2OLRoEOcHUQQ8WzkZwD3CEk5elBH71ALh5mdL0MOhqbINmYTbo0MIRfTq64eLJ&#10;uagovI97l5cj9tFaSeuLC69+Ab685BaSEy//Oe2v/uXEpPi/Qesp0raQPBRkv8DqJYMxdWQUA59g&#10;zBZrOLM6IZOONk8krci4KUWz5fnC0Yo0WeTwkrZXg19l76vSuFenci8Xtp/+QFSYQBHjAsGU6LRL&#10;CX5ZygXpZUj2sx14cW0d2UqAtLwcLMB3M4U9TY4NB8HOw0KWvt3PHo4E376BiQS+oJ6OHsZwJ/1s&#10;6GeG8BAbtGnuiI4tHTF3ciR+Kr6JvZsH4FPSAeRnnyf4Nwi8yJt/izT0LuXe19TTvAribzeR3736&#10;l78J5F8QkYNHZBj8/PEh5k7vjKnDIzG6VxC5dxQ2zOuJ3ATa5uQLKMu+h7KC5xRy+yrwZdouAP86&#10;dz6lXKTL/cxPkTs/TWaOyjlbyuIYHzyQKgelvTiKhDub8OLyIsScno8TG8agRztPRLXwQpOoBnDw&#10;tIQdgRf580W2cHMXYyljoB3Bt6HpsXUzgrWzHuxc9aWERt7k/I0b2yI81BbtWrmhXycnxD/fjJ3r&#10;u6M4+xzNDrW++DZKC0X+fJE7/x7N5yO8e31V0n5alIoqmL/d+EtSjs2/J9mdTMor8glOOm5e24FJ&#10;o5tjHIOqET0aU/vDsGVRf5qc81LKgAqG6MJ5QSQ0FWZHaH6Vba8krZTKc0gOlsJ4QTYYFOlndMq5&#10;T5BCwJ9fX4Mbh2bhws6JuLJvMu4enoo3F5fiyq7p6NPBBy1b+aApHa6jhzntvAHtva6UOUSXTteM&#10;TteWgyKKF9i4m0iRr42TvmT7xWvIwGAbNG5qg/AIB/Rs54K1Czvg0okJKCX4ZVLRgjuSoOQBzeBj&#10;ylPK8z/G+6t/6Vsg/lUhqtTez9iz60eMHBSCkX0bY3DXRhjfLwKb5vdH+aebjGipJQWMaoufMWJ9&#10;RRE2P4GgV9FLqXCByFFcVbiANFTKGFv0CmDEnP7qAp5cXIfHZxfj6ZmFiL+2Gpmx+1Gewln1ej/H&#10;86CU2HraiFZo3doX4c28adstYEmwBfiieIEOwTd3NYGNpwVnggl9gAFs3Y1gy9lgywFw8zQlFbWR&#10;dkM0DbNj0OaM0QMa4tb5mSjOPIfKontA4V2Cf5/PIStcUF70mH18hls3ZOVgqf0rq6D+ZRNJeMQv&#10;HDly+G8BX7aeIxbTCpGW8hw/zuyFUcOiMKhnMPp3CUT/jr5YNrUzfsq+hbKMq7TVD1Hw6RYKP/EB&#10;Mp8QVJmIShIoEU74tZTtpIympRJxKM19yOj+GrLjjhLs9Xh+chGSbq2TEiplx+1HAXl+UcIxgn8E&#10;mU/34fn55RjRzxct23hLaSWdGFRZOZqS4xvAwEaIHgxt9GHqaARzR0OplIc9TZC1kx5FB46cBe40&#10;UwEBND3hdmjf3Aq9O9vjwM5hyCfVrCwRWs8BoAKhmH5HFDCg1peXiOIFcf9c+zkq5eIf/67kprKF&#10;NLETLR/XruzFmBHRGD44HL06+6NXB1+aAH8sn9kdGS8O4QVNxaUDM3Fq20Sc3TEZd44twJNzy/Dq&#10;9iYUfLjAqPcuKgs4halFZdIDPUdR+h1kvTmFjw92Iv3eNnx+sIMg70bms334HHcQOa+O4tmF5Xhw&#10;bDHu7F+IK7vnYXivpoim2QljlOtM8M1sDWFgRa230KFoSYn29Ky0OQg6MLbThT1NkCUjYEc6XvG6&#10;0cPbCr7+1ggJtUFrgt+xlSVWLWqH7LTj5PYkDCWPCLSsckRFVdUIGfixX8D/5tnd6n/8FpB/RWTA&#10;F0hLyHt2L8AwOtiBfZuic/uGaNfCHR2au2PDgsF4cGoB4kjX4i6uwNtLq/Dy3BLc3z+FgE3Cs5Oz&#10;8fraMqQ/38XZcY1TW0znGJSSz2cmXkLe61PIYrSZ9WAbkq+tQdL1tUi4tQnntk/ClgV9seHHPpjc&#10;nwMe4Y6u4Z5oFe6B6Lb+kua7eNvAyFKU59CTKkfIqkeoS7bfyEaXA6DNGWAEY1G+w1FXOrHu5GoM&#10;Xz9rBDe1RlS4OTq0scbkscF4HbNVsvUlxU+oHNT6UllpkYpysq/SWIIfg0ePLldvPTlZBbms/eMf&#10;//AV//DvVY6QpW6v/i7Mjcgy+PnzS2zbOgMjRkShb69gdKHGt4v2RmRTB+xaOx7ZLw+jlHSzkJ/Z&#10;T/ai8PkepN9Zj4RLi/D23DwkXVuKrCdbGEudQnEazRPDeRS9QEHKdYjCBRn3tiDp0jJ8uLicA7AW&#10;+xb1xcppHTBxYCgGdfVDt5YeaCu9ULdCWKiH5GwDxdoOGY44G6xjJivZUV26Q5TskCpGWGhIyYtM&#10;rDVh5aADa3ttONBHiDdejZpY0emKwmWOGNzXHVfO/YjMtEtS8YKioqdfynYU5MlKdhRR8vN+p2gN&#10;fyAd4f/38mp+Db7QfOFos5Dw/g62MbocNiwCPXsEs8P+aNXCG1Ghzji+cw6K359BiQD/1WFq/hrc&#10;3DkFx5b0x/Gl/XCZYfzTI9P580U0IwdQnn6ryiG/RlnWI2S92I/4S0vx/MAMxJHhXFo9DCvFq8gZ&#10;nTC4sydG92uCjs2d0bKxHSKC7REa5gZ/frp7m8OSTMeENl7bVJgbUSdFlO8QBWs0oC2JmiQm1lqw&#10;pNaLShPWdnqS4w0k+I1DrdC6jQP69XbDpbM/UuMfobT0JYV9IyEoLRWp3GUrsZUMAsvI3n4P/L/B&#10;5Mj2Xlb/P0NN0swMxL24iI0bx6N7dx906uiDtm380YxsI7iRDaaPaoPc18eQcHstts7rhtWT22Hr&#10;jJ7YP3cg1oxrheUjwrH7x064tnMsEu5uRKW0xv9GWsVE7mOkx+zB2wuL8Xgv6eSxedgyqRU2TWnP&#10;nx/CiqkdMWt0C/Ru7Y5WQZZoxZkmaiMKxiIq/1g70aRY60HLRIAvK1ajZqQm2X1RtkMAL2aAAU2R&#10;KU2PYDyWNEUObgbwb2LJSNmGtNUOndrbYOeWYcjNZlBX/gZlFYxPKlMYdYt6KaKAmqxmSmVlOo4f&#10;PyrhvGfPHr8q6P9ue1+9+VXsRktDfMJlLF48WNqm3bmTH1rR4UUQ/CZNnBEVbMnIcxNOrR+O2YMb&#10;Yza5/8oxnTF/UCvM7B2GBYMisWFiWxxbNhCvrq7DT7lPaXIExUwgI3qKjOcHaOdXI/nGGrw+vwS7&#10;53XH9d1TcefgbOxfNAhn14/H0sEtsGJoa0zr3Qx92jWCD4Mlexc92JBCCmeraawNdSMdDoKOLEO4&#10;iQx8YXZEznw9UTGI4JvYqMPcRgNOboYI4OwJ4AA0a8WAq4MNlizuggJR50sscYjKEdU1U0QWcUkK&#10;GOsU4M2buOqA66wEPL/Yix8cP378bwNffIrEp2WlKUhKuo4ZM7pR8/3Rob0PmrXwREh4AzQKskcE&#10;NfL5xbU4vGIAJvVsiLuHltDRLsG8Qc2xd/4QLBvVEtd2zcClbZOQ+mg/KrPJIoreEPx3KM16gvyE&#10;M1KxmsK3J5H1/CBS7u9A0p1teHttA95dWY+bu2fh4oaJuL55FjZO7Y+OEW4IDLCGMwEU4OvT2Qrw&#10;NQi+qJlSDb6GyBRO4FX15WmWVKQBMLRS5UxRg52TrrQ519vfGCGRlohuY4np01ogieazUkTZUlCY&#10;RaESfilYI6poCAJS9EvTQ2c7RvzPgwd/fgPUt+Vn8EuKPyAx8RrGj28rgd+unTfCOfWbhrrBL8AG&#10;YY0sEXt5Mw6tHIhJvbwZIK1Cws2dWEf+v3VOH5zeOAmxF9fj7e3tyHzFh8t6KmUyFO9tizIfoyD5&#10;MvI+XCIdvYpiOuBCMqDMuGNIfrSPA7ARD4+RYu6Yht1zBmDvgpEY3SMcQf6WaOhjCRtyeZF9RCSq&#10;kwbARFMqVqNB8NWMVKBmrCSJpomoGKEKPQtlGFqqSJzfmwPoFWCCppHWaNnaGmPGheJFzEGC/K5K&#10;64W2M8aR6qWIRUVBPmTyC/D55ar4n5TUxL9pSaEKfPqAosJEyeyMHt1SOpzQqo2HtH9SAt/fFmFB&#10;1rhzilz8+Dxsp8lYO6UjDiwfhvM7puLp+VXk/1uRFncKee+vEGBGwmLdh45MTO+irIfIT72Ogo+i&#10;VoqsWlAxAzSxLF2cfBM57y4g/QXjgBgyouenUEbHP21AS0SHuqARAyUHar4h2Y6GVKpJG6qGalXV&#10;gsSnMpQN5KViNapGCjRDKowDlGh+VGDnxmjXxxwNAy0QEmWHVm3t0LdfQ1xjoFde/or2/TOBp6aX&#10;l1WB/zv1UqrA/xvtvRCxHVBm84uLkvA+4SrGjm2NTp0bonlLN4SJQmFh7ggItENoIyu8uLEDOS+P&#10;4PWNdXjKwCqWZuj1rW14/+gAPr0+j6KP9xhQPUZJhijTJFt6qCh8yZD+EcG/IQEvAi5RrkksJ1fm&#10;xVJekA0xICO9K+P/V2Q9x0+ZsVg1uR9NjwdCafJc3MxgRIf7RfONNKFmoAoVkRvfQAnKenL8Lg81&#10;E0VomqlA21KJMYAKbAm+BzXfm4rTNNIOzVrT6XZ1w/GT81Fa9gJSMTKxhP4L8AUmMvDFvieBt6hb&#10;8J8BX+zR4U1LS5Jpdq5i4ri26NjJG2FRDpLmd+ocisbBjmgaaIWXN3ahNFEUDj6IjJj9ZCqHkUZt&#10;TX95hmblFkF/hJLs5yjOJr8vJvilb1Fe+AIlwuyI2lhpN6jxHASCL22wkgZIttuhtPw9hZQv7yV+&#10;yorDnsXj0DnCEy0481zczWBiS6op6mQZ0uQYakhlmpRFlSA9BSjq1IOSbn1omClLpZq0LWV1skzt&#10;NWDvYQh3X3MEh9sSfHu07+yC9RtHIzf/McEnsxHHWH8BvtgYLANflMQSeNPXdvxbwa92KoLtiGI1&#10;KEvDh3fXMGlsW3To0hAhLZwQFGrPgKszmjRykEpcv7pL8D9eRMmnyyj9dIeBFDU97S5pZQwqCXJF&#10;AYEWOxNyYgk62USFqHv7GqWfH6NI1Dwn8CXUfLFnR2wjFA65gsALEMooonpDWd57cGRxfO1E9G7e&#10;AG1oejyo+Va2tPsWpJlGQtsVpbIcAngholaWEA1DRcnsaHMQDMh2RMZYC1dheqwQSLoZ0coG0e3t&#10;MXlGe2QV3OX9SC/LaPPLqm3+L83Oy5fPqxnP4v88+G8J/pg26CjAb+aA0GaupJ2RiGDAE0az8/LO&#10;Tv7aZZqJO7TpNBliC6AIpCQNJtjFr1EuKgPlciBE2mABfukb2R7NjDvIS7uOfKH5abckBlTJ6Feq&#10;m14mVj+TKAxw8l5xYO/h6p6Z6NvKBW3C7OHjZcaoVR8GFprQJPiiRlZ1nSxVDoL4VNKh3af2C6er&#10;RdOjYaIAXWtVGfhii0mINYIjzdG2ixuGj4lCSvplgi/eLYv0xwL434L//v3r6rdbe/5msyNMjszs&#10;iBzMKE1HcsJNTJ/cBd16BiCylSvCCH43gh9EpxcdYofHFzegMve+tENNLBNXiEoLYrm4uui82K1W&#10;SApXQEDFq8UKASh5vqgQJxbXkq8hh7Y/P/UmZ8MD2vvn0utESYo4aPlxnBFPUJh8BTf2Tcfgts5o&#10;S40NJN+3cTCk0yXjIbVUp60XoiIBzgGgKGnVl3Lka5rQ4ZJuCtajbaECQ1stOHhbwKepNQLCzdCq&#10;ozP6D22KK9fXks8nU+lINaUaWQL8X7KdtLSkas2/8h8Cn9/FjSuzkJp0B3Nn90bPXo3QonUDhBP8&#10;Lt3CGGSJ4zyOUoFgUIPLRBVoar0oUCZ2LUgDIXYxFJBBiAJl+eJNVQqv+5EDQ23OodP99AC5ZEHF&#10;NFMlZDklqbT71PAKMQhCsh4DokhZxn0Ux5/HvX2zMLqDOzqF2iBY7F5wNIGJtSG0DGjzdRWhQRGl&#10;OFS05KQCZaJykKKmKFCgQtOjKq31aJmTdlqrw9rdGJ7B1vAPs0J4Szt07umN3fum8pnFK01Rpkmm&#10;8b+ukZWbm17NeF79BzVfgJ+DYmrskoUD0bevqJHlxejWDV3It8VJkWahzlg1ozcqM+4xYiVAeWQo&#10;NBuQyvKJjbE0PaIeYg61mU5TbBORXpqXfkBFdhxKU2nz319CObW/nFy/LOESA+ALKCPfL0uifLhM&#10;K3AV5UkXURB7CM/3z8K8vsHoG+GA8IaWcHUwhiWjXD2yHHWCLYAXRcmUCbq6Dm2/lAeuLs2RMrWf&#10;Wm+mRuBFsWJtmDjowcXPHL4hpJzNGOl2aYA164eR8XC2UukqygXoQut/CX5paW41+Hl/O/ic6yA6&#10;7IBwOKJgTRKOHFmE/v2bSkFWRJQrnW9T+JPuBQfaYnz/SAJ0A2UZ5OnZ9zkDnkrV4cpz+PmZTCf9&#10;HsozHgD8f5E2vqycZom+APy30kSCm3gaFUmnUf7uBEoZ7WY/28OxO4qC10ckyYrbh4IXB5D7cCti&#10;90zE1jHNMJQUsbmPGTzt9WArwDQgrVSrAxX1elJ1OPEpqsOJ76J0kyIHRlPUxqL50bbQgAl9hYmT&#10;Pqwb6MOrsRlCmzugQ1cvzJjdEfkkCKLurQz8avmvgF8tBF44Xd7sp4rPePL4GIYMbkbw/dCseUO0&#10;6RgMv8ZiK7YZOrV0x2dGr+XJVwE6zkpRYUccQBAVP5OuE2Ch1WQ0qbekxbSS7IcozbxHjT+P7Cd7&#10;EHfyR7w4Nhs5tzcg9+5GqWp05sud+PRmF9LjtiP15gqkX1qClJOzEbtrDPZObIlhTa3QgTbfW1R8&#10;sNOTciErqdWVKsOJCnECcJHoVAJepGmnVFeH0zLVgDFZkvTGy0UX7kFmaNzcDm3odEdNCkECA8LK&#10;SnJ9EeVKwIuqST9Tzf+g2amWn8EvL8vAB9r9yZO6oHOnQEa5ophBAPyC7eHawBiBnga4fGA+qfhx&#10;aupxlMSfRXHCOeS+OoHMWGpuzBHkvT2FrNijNCvnUfHxCgrfnUTu871IvrIMSZcWIeXaUqReXYaP&#10;N1Yg5fZK5LzehexXe5AfuxOfb6xE2qm5eLd/Eh6uH4jTc7pgcrQj2tNk+HmYw16sbpppSOALsAX4&#10;ItGq+NTQU4EStV6U5xDgi0LFYgD0rPSo/YYwc9aBW6ApGkXZolUnF/QZ7I238RcJvnixz1n/DfD/&#10;Qw736/V8GfiCdoosIrm0z3N/7IduXRuhY+fGaNbKFwFNneHubQlvN110ibBH8r0dyH++G4Vxe1ES&#10;uxd5j6m1t9cRdLFn/yQ+3FqPj5SylwdQGrcHn64sQQ5Bz7y+FOk3liH99gr++3Kk3VmJ0hd7gBf7&#10;UPF8D0pvbsBnRp9vd0/EvXUDcWJaO6zsG4SuQRbw8zKWloqNzdShQhOjrCnyNNdDfeVa0neR9VZk&#10;OlelIxYLbupGqlCjiDV/A1tdGDHgcvIzgn+4FVq0c8CU6c2Rxhkrab4oVyWAl+qF/Qz+f4hqfht8&#10;UU2opDgBa1aPxYD+YejctQkio30QEuUN30B72DJwaepthGUT2yLjwRak3ViO3NurkH55oawG4tON&#10;KIs/LBWgT761Ah+uLcbHSwuQdXE+Mo5PRea5ucjgdzEIBQ83oOTJNhTe24SMM0vxYf9sPF8zAuem&#10;tsOjdcPwcMsIPN0yGifmdMWASBsENTSEvbMeDMlkhKMV7EZkuRW1EcV3UY5VJNlW1qZPEPyfcYCo&#10;i6huqsZoVwv6dmqw9zWAR7CRRDfXbxiIT+KFj7ShV4AvilIy3pHOHcvA/48FWT/L15qfjbKSROzY&#10;PgOTJnVEl+5NpfopwWEeaBLmBTcPSzRwNkC4tz5izi7HB2p06vm5SD07i9/n4vPD9fjpxUH8FHeQ&#10;wG5HwpHpeL1jLBK2j0HKzgnIo83POjUH6cfn4P3eqXi3exruLxuMm/P64cykdljXxQu7h4Yi4Siv&#10;d2ERks7Oxd1NIzC5syei/Izh5m4IHTIZFS1BLYW2y33J8SzqIor6iMIXCKcrKkVIxRfMNKHD4EyA&#10;b9NQDw1DzNGtry/evN6PzAz6LWnDVxZBz5ZeKklJnKrkP7a88LN8rfk5KC1OwsOHB7By5Qj07BOO&#10;MGp9wwB7eDS0QUDjBvDytEaQlynmj22HlJtrkH5tEd6dmILX52fh3cUFiN00Hq9WjcW7NePwdtUo&#10;xC3qj9jFA/Bm9Qgkbx2HpA0jEb96OOIWD8azxUOQxIFOOzif4HfErkGhSD0xn7NpA03TGmTcXYVn&#10;+ydizahItGjISNVFT6KQKtqKkpOVMooT9GrghUiFKYUJIv9XpAlSIvWsBt/aWwf+EZYSz38RtwsF&#10;+bcZBL6TlhnKkQFxXJR8+Qv4v15Y+5uXlH8WMd3IG6UFtlRy8lWrRqAPwQ9o4g7PRi5oEOgEn1BP&#10;WDmZwc3JGM38rfCC5iLzHhlLzCakPlmHT7dX4832yTjQLRCnBoTj4aIBuLOoH56vH40YDsrLLeOQ&#10;sHca4nZORP7Nzci9sB6V13cjbtUEXJs7AO8PL0DBrU0ouLcNmXc2Sk467sBUHKAp6uBjCE9H8nxq&#10;vrq+ipTYWoFSV7Em6ijUkApU1pOn5qvQH6hwVqiR+WgwFmBcINb89aw1YO2hKwVanbp64PHD7SjM&#10;fUia+ZaB4gcCn44yfJbNALIfAX61sktLyn//y5SfRYAvasKWFCeS/8Zgz26G94OiyHRc4OrnJO0S&#10;dvBxgIOnPRzsjeFipYJh7T2Q8Xgnmc5uOtudyH+2E2Ux+wjyZOzq1RSfT6xA3i3a9eeHkP90PwoZ&#10;PP2UcRWf4/bjp/TrnDWbpfqI9+cNQfyuWfQN61BwZxvy720h+BuQfHkJXhycjINT26IDbb67nTZ0&#10;yd8F+PVVaWpEGRFRYqS+rCKoyKlfX6G2VBFUUZmzQoUDpKNEBqQoLTdYu+vBq5ERohnlPr63HQWM&#10;VVDKSL00gQFXKoXaL95sSWW5838JPm3P3/QaUTjc6ghXiMgUKDx9FulmInJyH+HMyUUY2C8EQWJJ&#10;19eBPNkMhnYGMHc0RwMvW4SIlU5fI+xaPgIf7+0mraeQsWS/PYC029sRv30BzcpklD49i4q0u7J6&#10;52l3GBc8ICO6jOKY44jftwDxa6cifs0kvN82A/nXN1LrtyDv7iak3VpTBf4kHCflHNrMBR4OulKK&#10;eDVdZVmZEJFVvO73kNXrkhWlFFWE6svz30RRG/67vJaixIA0DORh7ayBINr81asGIz3pPPKzbqMw&#10;+wFKC1/Q3CagvFRE5B8ZnctKsv4CfNGqf/BtUP+oCPAJtlSOlfxWbB0RES6pZlbWc9y7uw2XzizG&#10;6BHNEBLuBitXM9pNbWhSe3TMtWFopgVXV1Npnd/TQRMnV09E2tXNSCcD+viGdDPhLFL3rcTH9YuQ&#10;fXIHsjkAOU/P48PlA8i+fxJJZ7ai8NIe5O5ZiuRFYxC/agxyT3OWkGpmkaJ+vr1WKtf94dJivDw0&#10;BQemtcEIBnhutprQMlSGkqao01JHKjwpKsFVl2QV4FeXY62uBirKRonaLXqmKoxsG2Hm7G5ITjyH&#10;7LQrlIsoyLyF3E+3pdMy0r5TEo7KklS8ff20munIXqCL9veAL5YW8qucC6dYpcgglYkS2vuYuJM4&#10;R+C3rB2EYf2DERrhDFOG9lrmsi0augRe30SHkaYmTC10YW2uiYZWqthP5xl3fhlSnm+XtgJW3juI&#10;5PWz8XHHEnw+tQVFAvjzjA1uHEbl/TPIO7cdL1ZPQPKmScg7sRQltzcR9HX4fHctg+eVSLm8CK9P&#10;zcKjHSOwdXQ4RkS7w9FSDWo6cjQ59aWc/aKQQXUdxK/Br00R4Ncl+PWU69I/1IW6bj0pU8nSZQOQ&#10;+O44CrOuE/QL+Bh/AumJZ1DEQRALhtKSSeErHD9+RML511tH/oZNUwJ8Ak5+K4FPllNSlEaKuQgj&#10;RkVjwrhIrFncHWeOzCXdbCwdwZHeJBkrw9BcB9r6OlBSJ5PQ5IDwu5GRIox1vsPOpUPw+sJapN3f&#10;hKJn25B7fiVerBiDjC0/ovDAKuTuXYW0HUuRtmcF4nfOR9oxBl+XqfFXVyLj+mqk31+PtHurkXpF&#10;0Mwf8Xz/BJxb3BmLenhgUIQDHDn4olRgfTpUUQRTqoVVJaJSnKibJQagOre/NAD0AXJq9Wl25GBl&#10;J49mzS1x/NgsZGdcRl7GJTwhYzu9bxIy3h9DIX9Wnn8HpXmPfmtyRPuz2wWlpQN+gpRSnLkSn+DP&#10;Sss+y05mi5U9vMGeHbMwY0on3CULiX20FUkv9iMhZi9OHJiDSePao6GPOYFW4CAYS/tmlDSE0xO2&#10;l85NTQ46uvVhpPEdFo/pJO1G+PhgI8qfkgUdmIGPu+Ygadtscn3GBLvm4/PRlSi4Qtt+cwuy76xH&#10;zj2am8ebkHxXDABt/aWFiGeMELNlGA5MbIbxLR3Rvak9rI3I70kv6yjUlcCW6mHVFmanuipoDWk2&#10;yOoj1pRsfj1ST1FSUJWab+moCa+GRggPscDebeNw6/wCxNxZjdvn52PPhkF492QHKvJukvTd+Tb4&#10;olX/w6+B/pZIwZMkPztZIBfxb+/g86eHSEk8j8zUi5g9pSUObZuM5BdH8SF2H1Jj9yPp6S4c3jga&#10;m5YNQVhTO5gxUhQ7xhR1VKCgKdZS1KGqpwlNar+mnjoHQF6q2jl1cEu8pPMsjtlFSrkWeZfXMbJd&#10;hSypGPE6ZHNwPpNSZt7bjPzn/J24HciN2YbsmK30G2uQcnEhXuwagytzOmF5zwBMZ7Dnol8XxpqM&#10;aOUJcP1av9D6avDFbJBqMtLhCs2vLYpSkhGJ0iMqenIwtNGCh68NPD30MHZICPZvHoQzB8bh6c3l&#10;uHh0Ks4enIj4Z1vx5P7pb2+UFY1O4A9vEZeBz6BBHGwWYXR5Bn5CKh7d2YMjpJOXjs3BWXLp8YMD&#10;cHjTaGTHHsXn5/vxOfYgEu9vk8BfNKMbAvys4eBMx2umwwBGAXLqSqhP7ZdTV2FEqYVaSoqQ01SE&#10;li7ZiMJ3GN4jDK+ubkQhqWf+UzrdJ9Tyx1spBJqsKI90M+/lPhS8O4D8t/z+eh9yOAjp99fh/anZ&#10;uDSvA2ZGu2IOgQ8kR9eV+w566rWhrFAHterKClKKwpRfgBdFKimiYKUAX5gbYe9FdSN5sfSsLy9t&#10;J/cIsIN3QxM0i7DCrvUD8frJVqS+2Y93BP0T+3J898gvWv/NLeJ0An/ocMSXStAiCyztemV5OsoL&#10;3qMg4zGn3FLMHR+J87snYNPcLhhBu3p882g6yz3IodZnPNuDN3c34iB/FtXUUqqF4tzAFlrGWlLZ&#10;PnkCrWmoA10jXTo5OkBFedRWVaBzk4eWlhL01Wpj4bieyHh+BLmvDqAk6QhKP5xEyYez/H4WxZSi&#10;ZDre90elQ9BZbw8ii1Fn6q1VuL95KE5MjcbGYc3Qr7EdbNS/h5VeXbQI94G8MClSZTiamSqTUz0A&#10;1eDXUyTDETW76JgF+CLiVdSrDwMbbdiLQ3VOOggONke7FnaYM6UdTh2cgXcxe2hq9+LBlaW/b3Kq&#10;W/UvfAv0LyKWDVBKEXtTMlFZ/AEl2XHISLyKh1dWYOXU1pg/IhTbFvRAj2gb9GvvhD0r+uPm0bm4&#10;dGA2ls3tgeBGBjA0qQkbewNYOpjRzKhKxX0V1BRo6xVRu/b3qM+HrlO/DmpS20R5blXxQkNTHtpy&#10;3+PWsTUE9SiK359CeeoFlKRckI59FkpyFrnvjxP8Q4wP9uLTg7VIPDML1xZ3wqlJYVjRzRXjo6wx&#10;KNQWYzoHI8zXHvKiNmM9mpfaBLsW+X1VLcSvwa+2+VKtRi15qdKQgnY9aU+nnbs5bJ314RtgBs8G&#10;OujSwQfLFg3Enas0jUmncf3Kker1nG8fCxKNv/BPD8RJywXirUwpAyeRD7M4CeJclCjTWpZ7D7GM&#10;IHct7Yd5g5tiSp9GaBdmgY6tHNC/mw/6dfVHqwhHODiIkqY1oKRfC6Y2ejQ5ulDRpalR43Tm9K8j&#10;x896dVG7VlWVNlF1mbxajs5NQVse+jqK8LBWp/k6iM8xJ1EYfwoFCUdRSMALkkStxiPIit+Pgrc7&#10;kPloJVIvzkDclr64t7A5HsyLkMpw35gRhQPDQjCztSca8VoKHNA61Pxvgf/dl5kg6Od3qKvMKFgs&#10;Q3Am6lpowcrJCFYOxnBwF4fmLKhQqrCzU0BQkCGmTWqF6wzqqpW6CuZvt18eBa12qAJ4ajo/xRJp&#10;eblI8JNC8ONRLp0cFIFELCqKnpNSPcK9Uwsxq78fJvTwQWSgEfx89ODipA4XsgIzUwVoG1BzdPkA&#10;WrVhaK0PdUM1KDNcrydq3pLG1ZITESY/qYkS0xD0jty6rgb/Rlvw69pQUfoebUJcEXNxJ5LoYDNj&#10;NtO2b0c244E82tk8spzCR8uQfGosXmztgcfLohG7vDniloYT/FBcnxiAkwP9sayNB3yN5CEnanQR&#10;6FoEX4goQC9pvRBRro/g1xSBFyPfOqJ2l7YS4xRTWLtawZgKZG5rAGtHPfgGWmP+4pEIamIJc4vv&#10;EeinjimTulYHVv/8KKho1eAnJr2h9leDL9ZoaGYYNFUwaCoXRy/Fe1Sxv6aUIl54SxKHQpqAW4em&#10;YhjNTYifAVwYfjswYjU2lpMqQquTPipTxH5I8WZIvCUSb4uk2udCCHZ15edqEc6uPqmnWFUUNdBF&#10;DS1DOuhQT3Oc2jQB78npU6lhny7NR/alufh8fCo+7BmCZ2vb4y41/a6ofz6vCR7MaYRbs4Jxfow3&#10;Tg7ww/LW3nAj26lNtvNDNdi/ElErsboGuqiFK/pYhzOxjkZdWT12bRICIxUYW6rCxEoJ/o2tcPj4&#10;cqxeM5LPXveL1lP++SFo0ThCX47/S3xe2mco1mg+o6w0CeXF71AugBenA6Ua6GJj0xvZTrHCOGQn&#10;nUPMpWW4dmgWRgwMh6u7LhyddWDnqE1aqU4KKU8zI/ZBKkp7I4Uo05SIwmRi0erX4FfXQJdTlrGh&#10;OrS5chpKUKQD9POwgbORHEZGe2L3iAicGd8Y12eG4tq0xrg5rSmuTw3GvTlhuDOzCe4S9DuzAnF9&#10;mj/OjfDEod6eWBTdAM4Ev54CgaZtF+ymugy3EPFdCrKquH5N2vwaBF+qTq1KlqSvLK3zq+mJnW3y&#10;MLVVg5m9Ily8dTFv6UAcPLKs+q3VPzc5X7fqP0hNSaqQbe7PoJYnEnRReD5O2kUggJfAF3nPCvm9&#10;4DXKc2NR+PEKnl5cjs2L+mImAyyxVSS6jT+CQ93g6WcrrSAqUWs0jNQkk6MuBkBPWQK5vigu/yvg&#10;hQjNr8fAq55Kfan4fB1V8a5VBTp6itBWqIFmHNg5zaxxoI8TLoz0wOXxvrg61g+3JgXhPgfhznSC&#10;P0MMSCCuTfLBmcHuONjbA/NIO1216kCZmvw18KLwfD1Fsq0vjpZCxy/kB84SSfPVGGiJtX0heqIu&#10;uiLMHfVh04AmqIE+dMx/1noq9B9LfCEa/+BLypfKsgxqd7KUW6a8OIYiEv3E8me098LUiG19YmNT&#10;Xoy0Szjr/VnMGh6CXtGO8PfShZunIemkCXRp79VIzVQEQzBRhbmdsQS6trEGf8YokzSuOoQXgH9r&#10;EATHFjUURdVQdT0VziRN2JjKo4m1PH5sboV9PR2l4vPnR/lJNc8vD/PE1VE+uDE+ANcnBODKOB9c&#10;HO6BY70csLurK2Y2c4C7fj2oMGiqxSBLgC+c63e1vpfAl1dRkBbSBBEQ5WHrk/IqaClCxYB+ilov&#10;qv8LURJKwGDRwccWVu6m0LRQRcee7f681lc3jpYs2dHdq5XlhW9RVkDgReF56ZAvnWsRwS6goxWg&#10;S/tsHgFZ91H08SLO75mCDiHmcLJVgoExaaJWDYJFO68vJy2kmTuawMzWCEqkbFIBemURxAgNk4Eu&#10;NO1r8GU/I+3kz0UZbk1DDWjSV5iaaaBNmDO6+RtjdrgF9nR1wpmhDXFGVP+ndovq/+f4KSr/Xx7h&#10;TeC9cGFQAxzt4YRd3dwwt4073A1qw8hANvO+NjlC6isRbFV5ftaTnH4dmkVl0mKxrVyJn8IHCc0X&#10;rxUtXC1hyOeqq14DaqYqX7T+Tyc7qm7VFyiT8lo+lxiNOM4upKzgCdkNhaCX5zyUNrqWfr6OrIST&#10;SHm+F7NHN0djX0PYWCvDzEIFuuJ8E7XD3MlYOuMqXkgrU+MF+OKVnVQalSKAF7VwxeqhsP81CLzw&#10;BzX4c7Hmo22kDQ19NTpvahvtdbivBSa388WqtjQlPd1xbqgnzg/zIPBuODPIHeeH0gwJ4Id648JA&#10;T1zu54nj3V2ws6cHhgcbo6mTFpzs9KVVy9pC+4WtF+ALqkmqK6ck3mDRP2mpUlmUoaSjDAWKqK0r&#10;il2qimLG4lmMlFFPsx7kdergx3mzqnn9X0vzJRovUJXgbv9P4vR3RaEQDkDhE5TmPURpzgMJ9LKs&#10;myj+fAWl6VcZVR5D6rPteHJxMRZObo+OzVzh62kCO1dzWFE7RAlrcd5JieZHAC+0XxSgF1JLUD7a&#10;VBHISHXQlTgA0loKeT5/T9tcl45NmzNIg/9Op636A1qGOmBG10Y4OCgEN8c3xeWxPjg3xIMa7oVz&#10;lPOcBReGE/gh3jjb3xNnezXA4d6u2D08AAd+7ILGBL9VZIBUCVqs2QvnKuILWTVoKgU/6zLYk1fk&#10;IKhTyw01ad+1oGygIoFfQ4XKofw9arEvdUmDbV2M/hiv/yOt+kJPH16orBBr07mPpeXR0sz7KPws&#10;ToWIgwmXyHJOo1Ck1mLYn/5oI+KvLceJDaPQt40X/LzM4ExmIjYbiU2nAnwjcnwjK30puBKgfxkA&#10;gi9qnWvxIcUAiOhW2Fl9awOYOphLwAvGo66nBG0OoJ+jGhb3b4xLU9ogZmEHPJgdhRvjgmhifHB2&#10;MAdAmgkcBGr+pSG+ZDqBODyyEdYM9sWI1g4Y2rkxLGh2FDnbBPA1aO9lRYkJKqV6IGSB1/f4nnTz&#10;O87Q7xmY/aBI+qkswOfAMQ4RByqq8aL8e6kdRfs6qWlhBjVdbNfLvo/irHsozrhBuYb8TxeQnXgM&#10;+fFHkBOzHam3luLtlbnYv7IfukQ5wMSgDp1qfakaswBf31Ibbn5O5Mdq0r6YWgrfEXgRwIhBqCmt&#10;5WgaaEBVR4V/x2nOUF7XUuwSMyM1JfhqwnHXh45Wfbga/oDlAwLwZFVvxG8ZiFfr++DRgja4PpYD&#10;MswXF4b6yITAXxkagPMjm2JVFydM6+iEIW1cMWZAK6hxgJVVFaRC86Lav4hyZeDT/PC7tOZTFeXW&#10;oHn6XphI0tMf5Pm7YpeDeh2Jam7YsK4a+L8nqalovNiXdL6lmTQzmbelHDklBL7g43lkfziK9IT9&#10;SH+1C58erUH85Tl4cmIyZo9oAherulBV+Q51lBm1qtQheGrQMVaFgbk2qaPYlCQzN3WF9gihiakn&#10;1nmo7ULzBfjqempQ01el1tPWG2tBXtpZVgtG1Hx/01pYM9AXL3cMQuKxiYxqZyB262A8mtsWNydF&#10;4PbkcNyaEIoroxgDjAvD/RkdsKSNPRb0DURoAy0ENrSEhY0uVBk7iAr/ovq/qPwvwK9RU5gdmeZ/&#10;L8Cn1gsRzrk2wRezUgSIZjSlffv8XOC4Cra/r/GiVYms//FT0acrKEy7hPwq4D8nHkT6u91Ij9uK&#10;5NtL8ersNNzYOxKdIsxhqvcD7eV3+EGBD0UtkSc/1mSQpWOoQvDJnavMTV0OjpB6avWkCtDiweTU&#10;5b7YfyFKmor8GZ2adl0oa/wAM9266OlnhL1jm+DV3iFIu7EAqXfXIPHyPLzdNQrPV/bC44WdcXdO&#10;WwZe0bgzpz0uz2iPaysHYUJ3HzIlBzSP8II+qW9dOnRFBnK16gjwCXQNfv4afGq80HwRd4gS4fIa&#10;9EO0/Y2DXL8A/7cnsq5u1Tc4c/JAZf6Hs8j9cJK2/hAy3+9H2qut+PBoJd4zvH+4axgOL+2Ktk1M&#10;YaJXExo68hLwNSkKKjVh52BE8MkOlGSAC/DFQIitGwrk8CKCrEHNqiccLcEXka+yJsEXPJsBmoJm&#10;LWho/gBnYwXM7eKHoxOjkHB8Aj4/XoNPMduQ9nQDPl9fgutLumBLXw8sa2eDH6NMMbGpPoY20sb8&#10;gYFoH2KG0CBLNA52ga6BErR0NCSn+nvgS4trwtzQKdcRrxEJvNjBbMSBq8aF7GZkFVT/mVZ9oxuX&#10;DlYW0s5nvdmLT9T4lGerEX9jDl4cG48LSzti9YhG6BNpATdzRZiZaKK+Vk3StNqws9dHQJAbQSer&#10;4YyQ7Yck+BwEOWWxdKwsAS62cdTmbBHA1yXrUdRgcCM0X7x50q4DLY1aiHa3wspOAbg2pzM+np+L&#10;7NhtyI4/gJy3e/DpyQa8PDkNN5d3x61FPXFgYmtsGNMOy4ZHY1QnH0wd2Qo+PqYwNGWgJzZMkcYK&#10;2167Lge+FoMtYXbEyiq/16IZqilYEBlRLSqFMHtyWqS9hopfO9j/fAWhjRs3KlTf8NaFPZWfn29C&#10;2sOVSLq9AAkXp+DpjgHYPcYXy/s6Y2onJ3RoZIYGtpqwdSDHt1ZHo0BHePs6EFz6ATk6WgVGk9IA&#10;8MH4cPKMJEUkK4AXoFd/FwxI7KNUENv2+PDqqjUwsXsEVnb1wYOlvfDp6gLkvdpBx38ERR+OoeD9&#10;MXx8tAGnl3XGkR9bY9HARpjWJxRdwt3QMdIDnu5G8PK1hZu3AzS0aQLlGOVKi2gCfOFohcazT9VL&#10;2yLQYz9UGF+IdSktRsZfAf/fKdshGm/2pWDNpePbKtNuzMOHCyLzx0g8Xt8N56c3xq4RDbCivysW&#10;9gtEW38ThAdYItDHCr4MwcWBBCc3c1hY60qaX1eAL0J8gi/suqKGggR8tdZL4PNnAnxF+gGxd15T&#10;5XuMYnC1bWAw79eCZmYBsl/sQE7icRSknEbBh1P48Hg9Ys9Nw8JhnhhBdjOyT1M4UhHsHXh/dzP4&#10;NW0Ae8Ye6gyepO0hEscXZkcGvmwmsG9kQXVobsTs1KS5FK8Oq5+fpua/V7CmugnHUt2B0we3VCae&#10;HI2X+/rj5uLmuDS9EY6P9+IAeGHD0ECMZxjfPcIJ0SHucHM1lVKoqJCtyJFaKqpTs2l2agvbT0er&#10;JDEcFQIvbD21XKyp8FOVP1NRrw810jp9fTk4mNZDDzrb3UODcHpqOJLOzUD2y53ITRIvVQh+/DEk&#10;U/PjLs3BmR3DpAI0LSIcoW+uDC2Kvac5vIJd+f8aUKJz/xl8wXRk9FK83RIMqL4CGRj9kKa+Eiwc&#10;DL/W+P9+qabq9nWRsgP7dv30aHMnXJobikszg3ByYkMcGO2NDQMbYmYXb/w4KBptI33g1sAaphaa&#10;1LZ6UFQVZqY2tZ5hPWlmbdW6nNaMHGnfBejyavKSiO+6Ii0LaZ06B8rPUw/rZvVGH08NbOrpgbMz&#10;IvHyyDjkUvMLqPlFDPayY/cj9dE2PDg1H0O7NoSVWR3Osu+gzIETh9r8I7xh427OwaYp430l8MV6&#10;fVVAJQNf7FCjcpAJicNyUdEhX1gN5X+uSNnX7asO/XRydjg10Q+Hx3ni4PgArB/shw3jWqJ7E0fo&#10;kOmoMhJU15WHMkNxBYJeX5VmR412Vmi/CHYIfrXGV4MvtvLpGmpj3Jj+uH11FxZM68LBbIrhvtpY&#10;0toaRyaQah4Zj7y4HShKOI6yhFPIjzuEx6eXYmA7L5jr1+aAq0Odjl+BzMveyxaNonxh5ULwacKk&#10;JWNJ6wX4Mq0XUo8/Fyua8jR/s2bPqN76IeR/vjzf142270thyqMrhlfsG++P9aMbI9pNCfY638FA&#10;k8AzIlUUe9zFm3/ydekAAuml2A1QU3B9fipqK0pOVl6FjleNIrZo0MmZmmvh6MFVyE65gjO7xmNO&#10;P38MD9TDlh5eOD05Ei8Oj0VB3DZUkP6Wikj7+W6M7OoFG8v6cHQxRX2aNwVdJSnCtiVLsnezphIo&#10;o76i2DbyvfT+tqYwNxL4sjdXKmLQTX627/9ve28Bl9W6bQ/vMFER6e7uUFoJBQUUAz67u7u7u7s7&#10;j93dLXa3YisiIA0D/MZcL7jR7Tn/c+89sc+9e/1+g/UWb6w15phjPusJAeX2j7UwZeHGL/fNkqxn&#10;N09AsIcOPF316aU1UY42srRuOaiRbeVYxSoXzan1xel0fikrrkcKlzJKgpVmXOXg8zW6RupMkgbo&#10;37sWrl9YgI2LOqBDlDESTs7D4dENsG90HdzdPhBJt5Yj89lOZD7dibg9U9GjdTClSporiqOsXjlo&#10;mmvBwtkMMoeagSV9PSNMacYu+bPian75hcVgMYL3JRqatmxaVGb+8ZXrP3r7fjHioUN659vTXRhZ&#10;G/PA8+DTMpaRsU9kYhnKTUnqfnGNn/FzWVX7jhxsuU5aqnwp5bqtzH9gwaQYEmSNXt1C0K+LD+aM&#10;rYM311fg3Op+WN49BBsHR+LG1oH4eGMFUp/sYpG1FkumdoSNZQnomfFk8nPkhOvb6MPG3VKRGxkI&#10;IbVEcWky4MFWCqlisqcJ0Cz3DduJP/5ixEU3ytA3y3BH/3/RedJeU1ZXxrtS7wWsVqVRqrgGtZa+&#10;X2lck0iQ5l1p06f8aBqWgY1VBYwe0kxZsXnupMZYMbstvmTEYe2EJhjd2AVHZrfB/YNj8O7qMqQ/&#10;34e7pxegWV13+PibooKJGkpT7tTI/AqUHBtXS3gGevCkaDPCyHoyX9pr5OKJVLFTpkwuqu3/Wctw&#10;f78V/SGCyNrV88rxBCjFEiF9YER2ilF2irHokr0cfLleqiY9gXnwPZwN0aSOOy4dnYspw+thzMBI&#10;nNo1Dtvmd8TiwbXw+DALvNMzkXBrHV5f38Aqdy9mTWoLTy/aSGMmTEOV1Jk6msCvqg+snS2gbcKD&#10;T/tYjBL3M53OtOnTvvmexH/uAvRFN/4Qu+9+2Jduvbrly4EvJe35hQdfjQefJ0Ap48tSp6Up2UwD&#10;ni6GmDW+HeaMa4LhPUOR8eEYVs3tQJZvx6El3XBydV+8uDgfzy8uw91Ti5DwaA8mj24ERyc6KzPm&#10;EQM15b3M7E3gzorW2ctBuSLl7uuZt3bt2m++F7Gw4Gv/79qYDyy/+6EKqlWvmieJrzgZWJx7SXbS&#10;zKymWwamtIiR4c549/wgtq0cgKXTKDFxyzBjVD0c3TQU+xZ3xez+4Xh6Zh5eXV+F9XM74cLB6Zg0&#10;qjE8PMpDh7pfzkgN5el0jOxM4BngiQmTJnwjLQWYU/A1//dvzAmrf3AAvgwdPjTfwcU+T1yQOg+Y&#10;s5cVYutUxOhBdXF422jsWzsIs8c0wKEtIzBvdCx6NXDE7AERWDO1FdbO7ICdPEHPbm5CNT9tHnx1&#10;mNiWRYPmsXnr16//3WfxO4DWMaLgK/3f2zZv3uzEA3Hl+wNTFEsWz8ufMKZH/vUL2/Jund+Ut3P1&#10;8LyRvapjzogYzBvRGPtWj87buWZi3v3rh/I2r1+U/5e//Ph9CsGDPq7g4//cim48MB2I9z86aP8D&#10;bBALXPARf27/lY0Hz48nZDSxlNhP3OBjCUQWbz/l/gz33G2aQWvYUq47F/zrn9v/po05wpwnujr3&#10;PXiypZY5RrwmfhRx/wzIZ8lnzpfvUPBdzAu+3p/bn9t/b6Mp0qNyNSShFhOPihDuPwry3eU38Haj&#10;nTt36hX8vD+3/+vbjh07ypEYHUgMZc6Vvxfbt2//cuTo4fyLl87l37t3I+/ly4d5SckvkYuPqgle&#10;uM/Oeo3crFeQxWNlHsT05Pv48CoOCW8u4cPr83j1/CTinx3Hi+cnFCQlXkZy4hV8fH8BH96ex7vX&#10;Z/GSr/n47hISP8ThU8JlpCZfR3bGPaQk3UF8/OW8e3fP5126eCz/yOG9+du3b/3hd/0bOCm/XY5B&#10;weH4c/vfuBXYk7E84U++I8APcfjwofzr16/mv3n7Ik+Zn6tgNKCMjUKezHEgM3vI9FFJynwuskBj&#10;fn4iif4en1Oe4P3bK3j2+DhuXtuBS+fW4+LZ1bhycQ1OHZuPQ/umYdf28di0fjjWrxmEDWsGY8Pq&#10;IVi7YhCWL+qN+TM7Y/qEVpg8uhlGsqQf1j8aw/pFY+TAuhg3rAEmjGqMqRNbY8n8PtiyYSwO75uL&#10;G1c248n9A3j36izSP9+ErKDw9vW1vOvXTuQfPrznR+0oP8ITOUZ/2qb/4I0Flg1P4jfXEn6Evfv2&#10;frl1+0ZeyudEhdjKJKzKXBIy5FUmZpUR9qqpDVRTdMm4tM9AbhLycj6S6CR9zluS7SnexMfh7o1D&#10;iDu3BUf3L8TOLROxbtUwrFzSH/PmdMPkiS0xdmxjDB8Rg/79o9C9Zxi6dgtFt25V0b0r911C0LVT&#10;MLpz36dXdQweUBNjRtTHpHHNMI3/O2lMU+X+GJJ/+JBYjOB+8IA6fH01BQP71caAPrUwdmRTLJrf&#10;G3t2TsWNq5vx9uVJZpzrQKbMxvsInz/dwa0bp/P27lUtnPO3IMdQjmXBYf1z+6NtVCkHnqgl35+4&#10;othHkj96fD8vJ1eIXKjg36Io2XORhpzcVBWyPwI575XZ6JEj9uUFvuS9JKnO4dLZ9di/ayZWLxuM&#10;BbO7Y+HMrpgzpSOmjW+D8VTtfr2j0KFdFTRtXgkNmngitklFxBB1GlVE7QYVEV3fC9GxAg/UqueK&#10;qLouqEnUrueGWD5XL9YdDRp5oV37YGWNtwED6mHEiCYYPrwRBg2KQd8+0QyUmuhL9O4RpaBPj0h0&#10;7xzOfRSGDIhh0LTFlnUTcD1uG96/Oo/M9LsMgsfIzXyIzLR7yPh8Dw/vn8/b9/8OhiVyrAsO+5/b&#10;v2OjGlXjiYj77sR8xf4D+/OfPHn4N+ZOUSl7UQjxCydfBEj4nBRkZyeT+LLI9zN8wRNkpd7Gwzt7&#10;sGf7ZCyZ2xNzprXDotntMX+62JMYjBhQAwN7R6Bnp2po2cQbzZt6ownRkLcbtvBHA1kvqXUIYluF&#10;ok7TYNRsVBnVY7yJiqgRUwnV63Ff1wuRvB1Rj3tZYaauB6rXkqDwRExjXzRvGYQWrYLRiu/Tpk0o&#10;2rYLZWBURcf21dCxbVV0alMVXdqHKejROQLdOlZHR762c7uq6N+7NqZN6oDNtEmPH+5DRto11g7X&#10;kZNxDVlpV5HD+xkJp3Hq4PK89WuW/C2bFCfnoOB0/Ln9MzdpJ+bBfvuDk/CFhdqXJ0/+K/OTCfF/&#10;g2r2VdXEErLSTF42C9W010wAL+mZHyI56QxOn5yHpQu6YdLoBvTctTB6cDTGD69HNKAPr42etBzt&#10;WvqjRQs/tGgZoKxL1axZIBXbjwrujWhBrC+iuI+K8UHtxoGIaRGM2GZBiGlaBXV4v1Z9Ps9AiKzn&#10;wwDwRtVaHqhc3RmB4U4IinBFaJQbqkW5oka0GzNERdRt4M1M4o/GzQPRvEUVBkMQWreujFbyHZox&#10;8BhwrVvwfvPKvB/A7+OP5kSLpr5KJpo1rQNOH52HF492IjvpLPCZBfbTPdi5ciBmjYjF1L7VMbVX&#10;KOaNaZO3bs2K3x13gZwTOTcFp+nP7R+x8cDG8sAmf3+wBQcPHsh//ebFf4HshZCCtQBC+ALk5VLt&#10;lUlHWahmvcGXnFfITL6HOBan82Z1wIQxjTF2OP314NoYOaQu93UwjAVo/3610L5DEFW9Isnogrq0&#10;LfUbeSO2oTdq1fFAWKQjQsMdUa2GK2rW8UFMwyokayiatY5A647RaN+1roI2nWqhedvqaNg8hMpe&#10;WUFtBkKN2h4IjSTxwx0QWNUGgaF2qFzVDkGh9ghhQIRHuiCSGaEOM0L9Bj5o1NgPjfjZDetXQiPe&#10;b8LAa9mcWaI5P7e+N2LqeXJfEY0beqFBjAua00r16hKKFQt7KH2i3j7YhuVTW2FS7zCMaueDMe0q&#10;YXyHShjdzg3jOnph7vCGeauXzv5hNig4V7EFp+/P7b+ySVs6D96uoge0EKdOncj/lPThv0H2opBl&#10;XNKJjCKQNWVUSv8Fb5GVch+3L+/AigX9MH5EQ4xjUTqcBeeQvpEYOrA2hg6qhwH9olmghqN1hxA0&#10;bElVb1wR4fTmVaMdEKbAmepMwkeRnCRm9VruCKNih9ZwQWh1N4RFeJK0XqhawwPhURXp7f1Rp34V&#10;1gEhaNS8KmIbB6NOgwAlS9RkloioQxsUzddT+atUc0IAiV852AGVQ+wQGGyL4Kr2qMZAqBnlgXrM&#10;GLGxPqjLrFGLWaMQ0dGeqFuHlokWKoYZI6aeO+qztqgX7YRGsW5ozTpkdJ/qGN4pAGM6B2JEGy+M&#10;aOlBuJH4nhjbsRImdQ/AjL5VsWZcfTw+uyzv5MHNf80S7ZJzWXBa/9z+2sbCqd8PDt6XXbt3ffnv&#10;KfuPIZZGPLxMNpxLhVfmzMqVNTzfIzfrOZ7eP4wta0dj1qR2mEjSjxlSByMHRBG0N0NobSQQRjXF&#10;gD610b59CJq1CEB9WoraDT1Rs747oogaJFNEXTcS3gnVajoqqyeGRYjqO6BqmD1JaocqIbYkrh38&#10;ZYXFKvYICHZEQAhRldaGCI/2oeXxJ/wQzkwRVtsH1ev6MqsEokYtb2YSL1SLdEdwGF/PAPDyMYdf&#10;oA2CQ51QNZyfH+WF2nXFZvkyI/C1tEzVqjkjKtIDMXyf2gyiaAZjNIOydm03BoQbYmo7oW51M7Sq&#10;Y4cejd3Rt4k7+jdxw9BWXhjephKGt62I4e28MKaLLw4t7460+xuR/XwHMp5tw5MbW/J2bv/9+RPI&#10;uS04zX9uhRsPzJbvD5Tgxo2r//C55AVQFi6ht5dCFp+U1QVkRbGMtFu4eHal0pY+alAdjOhXEyP7&#10;RmFUvyiMGxSNCcPrY9yw+nyuLob3q4uBvWqiS7tgtGhcCS1I/FbNfNGymQ8LWj80bcIilD66Qayo&#10;qwsthSsaMBjq13VBfWaCmJoCkkyWE6UViqjugBoMiAhaourVGSxhzBI1GDgRXgwYL1olDwSFCdyV&#10;zBDbRLJBICJrsw6o4a4EjYe3Ody8TOBe0RTeftYIDHJE1eruiIxmTVHbFxE1KyGM7yOrwlWvzoI5&#10;nM9F8P1qEgyAKNYNNaNdEB3lgOhwW8TWsEULBm5HZrEejT0xuK0vhrTzxbAOPpjSNxRntg5GLkmf&#10;+WQH0p5uR+rz7Uh+sR2Jr3bi/Nmtfy0LbCk47f83N0mB9INnvz8wBw7szy9sV/+nIS+XPj5fmTMu&#10;V6Yty32B5OQr2L1zAqZNbopxw+uQ3CrSj+wThdEDokn4GEwd3RjTxjTFxCENMaJPHYwdEIuh3Wui&#10;G4vYTo29v6ILC9oeLUPRlQXlMD4/fmAsxg+IwcTBsRgjF6S618DAjqHoz6Dp1z6Yr/VHO6pri1hn&#10;NKnjhJgIO1QPNkN4kBXCaWeq0dZUDXFSlisPqUqbQ0UPoqWJqks7wwCIYjaozOcCmS3cK5nBwUVf&#10;gbOHMbx8rZhRmGVI9Jq1/RFdJ4B2yAP+/rbw92V24HNhzBiSDaQOqVpDAs4ZEbRj0dzLmpX1w+3R&#10;ggHaheQf2NYPQzv4YnLfagrxM59sRebjbUh7TOLLECyF+Lvw/vU+fPx4DImJl3HgwO7fBYGc+/9T&#10;NojVvzt/tPTq++ZAnDh5PD9HissfEfXvQtFWmt8eLyxcleJVlJ4ApOlSbsv0zx/x/s0VbFgzAjMn&#10;tcGkkfUxYWg0VT4Cw3uFY0TPGiR4HUwe1hDTRzbF7NEtMIP7KYMbYOrghpg1vBlJEINx3WthcKsQ&#10;DGtbDRN61sHMIc2wfGJnbJ7XHzsWDcGe5cOwb2Uh5P4A7F7WD7uX98W2JT2wcnprLBzXCPNG1MPE&#10;PuEY3M4ffZtWQoe67mgS6YzIyrYI8bVGsK8tfD1MUYWEDqMdioyuSO/vjRp1qOhU9eBqrvAhqR1c&#10;DWHtoAtrez0GgSE8KlnB25+1QJALbRAzSJgnbZE9fAMYAJVpu0Id+b8MqKoOtE72rEFoyyIkCJwY&#10;BE6oxazUoLYzmtdxRJdGrpgxKBKXdo/Cuxsr8OHWGiQ/2oyUp1vx+cUOfHqxEx9f7cPnxNNA9h0e&#10;76fIyX2N4ycO/ygAngonVOz4X7jR41nxR34dIFqICxfP/YPszLeEL4SK9DINqxA9QwVZz4IW50te&#10;Ap4/Po21K4T0bendYzFucDRVOQIjeodjeI8aGN6dt3tGYtyAepg1qjkWTGiL+eNaY+7olpg3uhWW&#10;TOiAVZO7YM2Urlg6th0WjmyNTbP64NDK0biwfSYenFiFZ+c3Iv7iJgUv4jbi5eUN3K9V5lAXPL24&#10;HLeOz1GGaMftnoDzW0fh6MqB2DytA+YMorXqVAO9m1VBhxg/NGMRHFud/j3IDiGVrWldSH769yha&#10;nmoRHqwhPKnenvANdICzlxmsnfVgbKUOcxtN2DsbMCNYIiDImRmgIhXeE5Wo+k4MEldPY/6PNQPA&#10;geS3V1BFaTmyQyj31avZo3aEAxrXdkSbWEcM7RyA7Ys74eGZ2Xh5dRne31mDD/fXI/n5NmXin4SX&#10;e4oQ/wmP+Rvk5L0nPuLCxVM/CoB44UgBXf53bPxhe7//odeuXf6n+PdvQbJ/bbWR/jWyOFUKSf+e&#10;pI/H62cnsWbpIMye1FqxMeOHqEg/lmo/tk8kRvcS1OTtaEwaGIPpwxph1oimWDi+DVZN7061HoZj&#10;G0nUXbNxcc9cXNo7DzeOLsXtEyvxLG4LEu8fRPbLs8iWlfNfnkFm/GlkxJ9UFu1NfXIIKY8P4POT&#10;A0h8uBcJ93bi3c1NeHllDZ6eX4p7R2fh1sFpuLZnMi5un4g9i/pj3tBGGN6+Gno0rYzGUa4IDzRH&#10;WLA1fTqLU2m9oZevWcsHUbX8WPhWRLAsOElVt3Yi+a3Lw4gBIHtrR114+ljRHrmR3K7wlYULPIyU&#10;eefdvIyVFiIJAMkCQSEOtFh2qFrVlvWHPepFOaJxHXu0jrFD92YuPCY1cWLLYDyJW4CEB+vx6dkW&#10;JLDQ/RC/E2mfTuEL7uJL/jOeByH+O+IDcvMTiERcvXbxRwGwr4A2/7kbf8ik73/YSVqaH5P0n4N8&#10;pa0+ldYmBblIRE7OB3yhp3/14AB2rRuFhZPb07o0oZWpqxB+TJ8aGE/Sj+kVoRBfSD+Raj+Har9+&#10;Ti/sWzMSp3dOxc3jy/D40kY8vboV8Td34s2dfUh8chzpr84j630csj9eQe6na8hLvkHcQl7SLWR+&#10;uIKM95eQ8eEicUFBJiGL5ae+Po3k+GNIeLwPb+9uw+tbG/Dk0jI8Or9QmYv62v6pOLF+GFZNaoVp&#10;A+vRa4egaZQTIoMtEFXNjgWpG2ozG0QL8Wt6o3qUN0IiPREQ5oKQml5w9bGAgUU5GFiWgw2tj5Uj&#10;awB3E3gH2MOHwSGFsIu7MQPAGP5VbFlQuzMruKIy64YqwQyCYBuEhlgjIswGdaNs0SDaGs3q2qBD&#10;YweM7RuE9fNa49rxKXgraw/L5FIk/6M763H25ELcv7+f5+ClivgQvEE2PiA7l+cDyThx4uiPAmBy&#10;AY3+czZ+6Sbf/xBpkvyc+k8uWr+DivRpLGBVvShBP5+T+wbx94/h0KaJWDapMybTSozvXQuT+tUh&#10;oepixpAYzBwaSzTAPHr5JRPaYOO8Xji4fjQuHpiDu+dX4+Ut+tjnx0nwCyT3VdWK4Ek3VCuFyz7l&#10;FnI+30bu5zvITb37FUi9T9wj5LaANiD1tmrP/8nme2UkXMDnN6dYJB5B4tO9JNIWBsImPDq7ENcP&#10;TsHx9UOxdXYXzB9O9e8chrYxHqhTzRa1WYTGkPgx0X6oTUTU8kXVmhXhH+4K98o2qEQCe1eV1bB0&#10;oW2qBktZtl38v6sJKvrZKUsRy4q4bp6mtDy2imUKCXNTWoukmPZnjVHJ1xiVA01RPcwCtSOt6Plt&#10;0LKBPYt4ewzo6I75E+rg9N7huBc3D8/vrUV+Oo9P5nVky1zn+S9YWb1Cdh6VH695HhgAubJYYAp4&#10;4PA55Rl2797+DWcEwqUCWv2xN37Zg99/+Zcvn/3D2uD/Pqj8vhCfrKLKf0JG5htk5bzGo8fnsG3N&#10;ZCwY3Q5T+zXCjIGNMb0/C9f+9TFzUAPMkoJ1cH0sGNWMhWlPnNw6FteOzsNDevK39/Yg6flRZL4/&#10;S6JfQf5nqnnaTeSRvPnpJG8GCS77dJI7/QHyMgomtM98ivwMpvv0pwWg5814XIBHyPvM16bwf5kZ&#10;MhOvIp1ZIPXtaaS9OYG0V0eQ/vIgkh5sVyyQ2J9L28Ziz8JeWDK2ObNTbXRpEoAGtDsNa1VE/dp+&#10;qBvtj5p1aHdq+6AK1d6dCu5J1a7EYtiZnt6CXt/IugLMbLVhbqcDO2dDuFe0pPI7UO0dWRzbKAgK&#10;dWXd4IXAEGcGhhTHFgiobIZq1axQM8IKdWtao1EdS9oeM7Srb4Zuze0wd2wtnNg1FM/vrGSwn0F+&#10;9k3kZJL4ec+RxUybjZc8JwSJL71cc3NZb0lv17zXyMq8iZMnln8zr0sBflu88I+2bd68OeL7L3zm&#10;7Ol/ka2RK7H08UVacJRWHD4mK6VJr8qctGd4dvcodq2ZgKUsROePbIlJfephSt9YzBjQCFP7xGJa&#10;f6r9oFgsG9MSh5YPwa39C/DywibFq39+cQJZH87RslwhUa8znm7yxFLZZR77NCq5QnRZMkNWnSTR&#10;v8ETBXmZJH8BJBAKAQZANjNBZvJtZCbdRAYtUnrCJX4e7RADIDX+CGuCA/h0bweL4lW4dXgWLu4Y&#10;j8OrB7OQ7qxkqO7NfdEw0gGxUS6IrVuJil8J1Wv70+b4wCfMFRVDneESYMMgsIdroA2MHGTt8DIw&#10;sqsAE9sKsHcj+X1J/iAH+DI7ePhawcuPxa5cTKPqVxLi+5ojMMAaIUG2qB5qj5phcrHLCY1oudo3&#10;8EL7hu5o18ARE4fQ9+8Zi6RXB3k8biI1+SrV/RmtzSuS/y2zL89HNjNwdiID4xNB+5n9HCnvT+Po&#10;3lFYuaAJ9u9Z/jv7w+L3jzU1AL/Uhu+/5MtXz//FKv8t6SUQVMXsRyrKa8Q/PIatK0Zh/vj2VPuW&#10;mD2sIaaS6NMHSEesephIuzObSr9uWkec3DAKD08uRdLdvciJP6Osr4vEOOTzBOankPQK8enbqe55&#10;mbJcCVWbhM/LFIIXkp2kVvAcednxCsCTC+5lOda8zBcK8jPkPh8n+XNohVTkp+1JuoYskj/z3Vmk&#10;vjiK1GcHkPFsP1Ie7sKry6vx5OwSBsBMHJWBLDM7YMGYJujcpBIakIT1anrQ53shgupfjYVuIG2L&#10;V4gTnEhet8p2ivJ7MAAM7StAy7w0DFjwGttowM7NiOS3VsjvxSBxqWQGZw8TeHpbwI//5+NnCT9/&#10;SwQxcKpWsUM1BkCNEHvUIfkb13ZH24ae6NDEDT3aVMKYgdVxcv8kJL87jrSky8hKf0iFf01rQ6uT&#10;TauT/Rb0iiS94A3rrid4+WgXVi5qi82r29KOzsWtK8t+pP4bCmj379v4Jay/+1Jfjh0/+i8tXlWQ&#10;RUhzSXKCNkcsjiy9K6SX4X+vX5zBzg3jsHhqB8wf0xTTB4ufr405VMpZg2MxuU8tzBhUF2untcPJ&#10;TSPx8MxiJN3fidxXJ5D94hSQQNKTiPkpLFY/09qk3aKS3eMJo5XJpsrnUM2zBbQx2SR7zkvilYI8&#10;qhzobcHaIpdWKyf7lYJcAoSscqUKgme0SVT+z/eQRcuTk8KMwuySySyTQcuT/uIwPtPzpwke78a7&#10;62vw8uJS3Ds2E2e2jMCepX2wcFxzdGsWgIY13VAn0gM1qfbhUT4IDPdARRLfleR1pX8X1Rc4eJtT&#10;8WXpdjUSv4JS9LpWslLWEKoUYAd3b0u4epmyAKb/Zxbw5/94k/z+JH8gUdnPAqH0/hHVqPxRrrRZ&#10;Tmga44jWjZ3QtqkjhvULw9F9U5BMa5jFOibrs4wBeMHf/hw5WS+U359PfMmJR3baNZw7PgvLFrTA&#10;+RMj8Pb5MryLX4q3z5bi0IENv1N/4v+9ytU/Y2Paqfn9l/mfLVv83wePHnKF9ArxRe1lwe9PyMMb&#10;JCZcw6mji7F6QS8smtSSat+QNqcB5g6PxZxh9TB/RAOsnNAS66a2xb7lvXHn5Cx8vLcZqSRY1svj&#10;tKIXkPfxilLAyrpHufTz4uOVBalyaGuE9LI8G1N5Hqju9LFC9q/gd8jDW+TmM8VT8bIZDBIAoMrl&#10;ZvG5goEteZmi+k9peR6SIHeQzc/KSb6mav2h3Ul/fQxp8YeQ9nw/0p/txse7G/D6ylK8uLAQ949O&#10;w4Vto7B7cW/MGNqIyh+AOuHOiI6sSOX3QWhkJQRU94AXldyeKi6Wx5P2xZ0Et69oARMHmVexPMy4&#10;d/SQBQWdWeA6wcuX5JcMQMKrrgw7KcqvXPCSznEkvY+POYKp/LWi3NAo1gtNGrijaX0nNK/viDaN&#10;XTFiYDSO7JmBxNfn+ftkIS/VMQOzomTBfAbBl9ynSE48gx1bB2HTus548nARkj5sROK79fj4Zj0+&#10;vduEOze2/E79hYMFdPzXbPzQvt9/iffvX/9bSK9CjkL6/DzpVy9eP5nEf0+ljcfd27uxfHE/zBrf&#10;EvOo9gtGNqTSx5D0MbQ7MZg3LBarJ7XC/mV9cePQVLy/vZbk2kOFPUSlPYXs9xeRm3gN2fTd2fTf&#10;ubIOVRbtTc4jkv0xwZNI0ufmkrigihH5LNQk0yjIF7zld3zP4GRBl/+Oj79jULxh7cEA4F7JDmKH&#10;WATnsFYQ4mem3EJW0g3F66e9PcdC9wxS4o/R71P5Sfykh5vw9vpyvIpbRPIvwL0jU3B+60isndkJ&#10;fduFom64E2rT4tSl3RHLE1YnAJVZqDrSxzvRuwvpPVjIugXYw87TDEa2OjC01oKFgz5cPeUil6sS&#10;AE58zsnLTLkeULmqi9L9wZfED+A+MMieRbAlKlYyQFCQBWpHu6KRdHeu70Hye6BlQy+0of0aO7QB&#10;ThyYg09vT5L8zJY5IhoFtQ/F40vuAyQnnMKlc7Nw69psvHmxBglvSfz3m5kttiMjeT/F5ijevz74&#10;I+vTt4CW/9xt48aNS4t+8LZtW79kZNJW/JCQ/yII4XMFtDjSDSH3I76QXMmfbuHooUVYMKsHZk1o&#10;g5kjmmD20MaYNSgGs4bUw+whMVg4shE2TG+PM5tH4cn5hUi4twHp8fuQ9eY4st6epce+gMyPV5Gd&#10;fBNIK7A3PFl5VK1cKpUKRYifR/WGDF55SXITeSR1PgOBASAtF18DgeovyFeIz2Bh1sijCuZSFbPT&#10;7tLy3KHduYWMRGn7v4j0N+eQ8uIkkp8fRfKzXUh9vo22ZysS767G67j5eH5uLm7sn4DD64Zhwfi2&#10;aNMwABFVnajE3oisQ69f21chvkdl2pzKDnDxtyNsCVqeSjawcDKCmaMBLB2N4OJpzYLWA0FVvVjg&#10;2tPr0/LQ54v392OmcPI0VjrCSeEbEGQDb39DFr76CK1qjdq1XFGXNUa9Wu5o3sAPbWi9OrTyx6jB&#10;tXHswCR8+nCCJL7N40jbI6sIMnMi4zYS3hzCs8cb8OHtZiSQ8CmJO5H6ibYuaT/rnsPI/HyEx+UY&#10;0pOPYdvWvxQlvmBpAT3/ORs/4HDRD5TZCH5IxH818qj4uRRTBgArT+4/EW/x6vlZ7Ng8CbMntscE&#10;Fq6TBsViXJ+aGNcjEuO6R2B6/9pYPaU1Tm0egScXFuHD7fVU0u3K4tE5b08h8w296bs4pZlRWm3y&#10;JU2T6PkkuWJrCBSg8H4es4xC+AKrkw+SWyDqX3i7AIWvAYmPHPpeCabMR8jJuIdskiObhXQWa4tM&#10;Wi258JX29gJSX59D8otjVH9ZVXw3kh9uxvsbK+j3F+DuIar+ltHYuqA/ercNR/VgO8XnR9YLQI26&#10;gahS3RMVg53hGuAAJ9oYF38HBoET3AIdSXo9GNtrw9xJH1aEC72+X4grvJgZnLzM4VzRXLE9nr4s&#10;kCvSLnmy6PVhsUsb5ONvAW8fYwQEmCMiwgWxdbxIfhfWGY5oVNcFbRp5oV+nEEylxTx7ZA7SP12i&#10;yt8n4e+yXrrLmuYKPrw4gLfx25H8YTfSk/aR4CR8CgmfepSFMZFxjDiO7IwTyMk8hUMHt33v+w8X&#10;0PQfu/GNtxb9IBkQ8kMS/ltA4oP+HlLUplHtE5H88Q4unF6LxXN7Y9bY1koPydG9a2Fkt+oY2iEE&#10;wzsGY+aQuti5pDduHp2pLByY/GQH0l8eIOGP0+acptpfBBLF299VNVdSpfKp7kL8/DwS/IfEl/vx&#10;BJU/TxT/RyDpi0ICQApipcWH1ilTVPAeSXGbccxCN+k6slmrZL67TOWn+r8+g7RXVD/aMVloPPne&#10;enyg7Xlxdj7uHJqOU1snYcrQFqhfywvVa7gpVieiXmWE0Ot7h7jA2c/uK/E9qjiz8HWDQ0VLpX3f&#10;1EEXNm5mcPCyhHeQM3yCXRTFd/Q0hZuPFTwIIbwHM4AEgMDLxwKVfJkRWOxWqWKNqAhn1It2Q1S4&#10;LepGOKBZPTd0buaLbi39MJk11fULy5Hx6TyD+hLt42W8fLgLZ49Ox50ri+jpeQ6SeQ5SjyD9s5D+&#10;BKEivIr0J1kbnSbO4uTJnd+Tf2sBXf8xG+3NiqIfcPTokT8Q6Qlps4d4+8/4wqI2O+M57lzfg3XL&#10;hmHKqOYYM6AOhnWrgRHE0E5hGNElDMO6hmL2yPo4tmUU3tzZgBT65rSX+5H2+jDS351CVgK9PX09&#10;UuTqq+qClBRlCvFJbBXxheAFJFeKWhXySe78fAGVXbE2spc+/wQzkargpc9X8Fbx+QoUiyS2h58j&#10;lirzLvJJ/nySP1+s1qfryBXb9f4CsuU7vj7CApzq+HgrUmnRPl5dgWdnFzGQ52PZ9O5o1Zh2p4Yz&#10;qkV4UvEDEErb4xXoQJKTwPTvQnwXWhlRfVdfen0WtuYkv7WbqQKvKi7wreoGNwaKq481A8CClkds&#10;jyXcSHwPCQDWDO4kvru3OYthM8XzBwXbKD06oyOdUCfKCQ2indE81h0tYz3QuaU3VsxrjzdPtuFL&#10;Thw+vdqLPZsGYd2STnjxaC0yqPLptDbZJHdGGn9jxmlF4XMyzyhkR/Y54gKLY8FFHD3yLfmFqwW0&#10;/Z9tfLOZRd9Yxrn+kHz/JrAiJPFJesXiJJP4H3nwHuDEoSWYNr41xg6Jxcg+tZRelgPahGJg26oY&#10;37cOxvatifnjmuHaMRZdT+WK7D58poKmv6OyfLqA3JRrJPxN5IjXJvGVq7BCSBI+nz4+P09Un/t8&#10;8fAkd2ExW1jQSgFLUqsgt9/zsQ9EAvGR3zdRQR7rEfCxHAZFrpIBJKAkwB4RtAPpN5Ep7eCfLjPz&#10;XEeeLOyccAE5b6Sz2358urcFibfWIplF+YfLy/DgyGxc2TsNK2f2QIdmldEo1heR0T6IIvGr1STx&#10;xeZUsoarH0lPsjt4WSlwqkS/78MswMes3c1g6WoCK4X8rgwOOzhS9Z1pf5y5d6LtkYLX0cOYMOJt&#10;EwaDuXJ1t5I0d1a2pt+3R/UwR0TVcKTtcUYsC9/GMR5o1dAd/Tv74+DWwRSVo3h8YzGWzmmKQzsH&#10;I+X9HmTR2mSmniTpTyMr6zyyM88ppM/JOE8bqCI7si4RcczAV1gXXcPBAzu+V/6ZBfT9722MntFF&#10;33DPnt1ffkS+fydUxJfxs9KEmYjc7Bd48uAoVi0ZjNFDGmB4v2gM7RGFwV1qoE+bqujfjlancwQR&#10;hhXTOuLRxdX0yoeQHH9QWR8/hykYKSSZLGZN0uXQa0sXhHx6b4X4tDJfFV8K2QLrkk8VzyfJFZD0&#10;X5FLkPiqPcmvQAJArjFIADAQlP+RrMAgypPrAJJdWODye2R+PIvkl0fw8s5W3Dm3HFcOz8Hp7RNw&#10;YuMoHFo9EPuX9cSB5d1xfFVvXNg0DAeW9MHGGV0xaUB9NKvrSbJ5o249f9SOrYzwmpVQicWtq48N&#10;3Kn0tu7mLGqNFVg6G8PKxURRenPuzZyNYMMM4MZs4MTX29PnCxwV0Ap5mPwGd2O40vJU9LOGd4CN&#10;0t4vvTtDiDCSPyxMgsAedWu7o1UTbxbeLhjRpyoObx+MfVt6YffG7nhxfwVt3TEW9bQ2n0+zkD1P&#10;sl+gzTnHeofk5+3czELSXyZUpM/LusHseBN7dm8rSnxR/tEFNP6vbevWrQsq+kZ/+ctfvvzPBor8&#10;cyDEh/S+zE+iy/+A168uY9eOmRg1rAkGsIgd2L0GC6sw9GlXVRkV1adtBAZ3isTgDmFYNqUznl7e&#10;QM/Mg/3+NPKo9Hkpl2gvriIv/brS9Jabqbo6qxBfPL40w4nHpy35zacXIb1CcpJYLAuLXKXFJpeB&#10;UhTS5CkouJ+X8ZQF9D1kJFzH5zcX8PbBfty/uAZ3zyzG9UMzcXH3BFzcMQ6Xto9DHPe3jszCozOL&#10;8PLKCha2q5DA+iTp1mrG52a8u7wGD08vw+4VIzGoW200i/VHDElfJ7YKarDQ9Q1ypDqLclvD2tWU&#10;Ra2hAhX5ZT1tE+jbaEPXWguWVH4Hb2s4+tjCga93qGgBWw9TpfnTkUQX3+/gbgInN5LfhcrP2560&#10;Qz4kf2CQA4Kkb3+oPapWd0R4pLMy5jiaRW/r+l7o0rwSRvUPw9KZTXDm4EgkvdqGjI8Hlf49eenM&#10;aKlUeJIdJHuOQnghOwUpm+dGITzPTybFKeMG9yJQNyAcLcpZ4XABnf/+jRHzoeib/Os7mv0Y33RL&#10;UNrtBWJ1PiE15SniLu7EwnkDMLBvXfTtHoX+VPvutDddWgSjS8sQdG1ONKuCjg19MHtEc7y4vglf&#10;ki4wbi7gy+c4+unLyCfp87Okye02vmSR+HLBinYnn0WnyucTspdWnqyCgJDWHlCtRbFlD97Pe6rY&#10;FoDFah5fJ/vM28hJk4KZJ+7TFfr1S8h5dUbpHvHs3Gqc3zYR57aMweWdE3H74HQ8OD4L8ecX4cO1&#10;Vfh0m7XIva1If7YLGfG7kBm/A1nPefvJTmQ92YU0Pvc2bjXuHpuLPasGo2+nYDSs54KYBjJ7Q5BC&#10;/AB6dldvW1oUK9i5WsDC0YQFrZGyWo8JYSZ75T4DwcVctXYVrZA96wI7D77eyUjJFI60PY4MIFs3&#10;Y76PESzstWHrrKcqeL1MUZHP+fjZws/fFsGhVP1wR0TQ88fUdkHjOo5oEeuI7u0rYcbEGBzdOwzv&#10;X2xB2sf9yE07SaE5z2N+kUrPWiY9jseMtRZJXohckj6XSp9LwiNLxOkWM8JtxD899007v3C4gM5/&#10;38Z/WFf0DeIuX/zD+Ppvia+C9MnJSH+NO7ePY/6cQRjUvz76966DPj1qok+3mujcuir9bjA6kfQd&#10;SfpOTSujbaw3Zo1qiTe3tiHvw0kkP9mNhIc78OHRHrx/vA/xfPxB3FpFeR9cXKf0u39zdw8+PNzP&#10;1x3AeyLx6RGkvmHxlSQBQ/+ddpOBcIcBckchuCBXiM4gQu5dIIe3qUzZn+KQzv9LfnqIHn03np9b&#10;gScnFuLxsfl4xv2LU0vw4dJKfLy2Dok31tPDs3C9sxEp97fj84MdSON3zXi+FxnP9uLT3a34eHMz&#10;Pt3YgoSrm/Ho+FJc3TcLO5cPRu8OwWhUzw11qfrRMZVRo5YPgsK8WIzawd7NEjbOLGYdSHQ7Yxjb&#10;G8PIzqgABjCw0VNgZGvAgGBWUNr5DWFsp6fYIWcGj3h/K1dDEt8Ybix0nen1pZlTuja7MStU8rZB&#10;QGVHBNL6hITaokaEA2rXckCjOvYkvy2a17dF/+7+Sv+c+/T6qUWIn0sPj8wrVHSquxD8G9KriK+Q&#10;nuKUy+ObI8c58y4uXfh2eKNwuYDWf3uTGbGK/uPevXv+UL5eRfaC3pgK0vHly2ckfLiP3TsWYsyo&#10;dujbqy56dY9Ez64RyjR6LRsHommsD5qz0GvRwA+t6vujAx+bN7494g7Oxq0Tc3Ht0HRc3DUeR9YN&#10;wa4lvbF7cV965wE4uIw+emk/HFzeD4dXDsCxtYNwcsMQnFg/GJd3j8eDU3Px+voaJD3aicyXh4EP&#10;p5AvdoknLD+Tys6TJooEnqBs1gwZJL30t/8cfwzJj/bjIwPs49X1+Hh5NbEKHy6uwNvzS4lleE/y&#10;v41bhffXSP672/Cct68fmYPD60Zgy7xeWDm5PVZMaI95w5phYve6mNwjFpN7NcLkvs0wpncTtJWJ&#10;q+r5oV79ygrxI6J9EVLDGx4sYG2cTanSRjCxJZltVYQ3sDGAvrU+oQddSx1CG/pWujAk2U0cDRTi&#10;m9jrMUPoK/WAPTOBhZMhLHnfXYYwkvSOrga0PkbKIBcv2qSAyg6orBDfHuG0OpERtqgdZcNMZI8m&#10;Mbbo0MIVY4dH4sjekXj9dBMykunz01nUpjMTUumzCdnnKKTn8cy5pUIujymFRAGPrYr4KvLv3bPj&#10;K38FwukCev/1jRGSUfSfEj+9/zdYHNWQwR8/J2RXjaoSSFGb+jkeN68fxOpV4zB0SFP07FkTPbpG&#10;oj2L2dbNg9CsUSAax/qhQR1v1ImkAka4oXOLqlg6rTuuHJqn9HOXTl8qK8GUS2VNu0fc3obUW5vw&#10;+eY6fIhbQiWegydHp+HhoUm4f2AC7uwbi7v7x1Gpp+LZqdl4c2kx32Mtsl4fQm7iGRbK54A0pmnW&#10;CpKKsz7fQlpCHJJfnEAK1T710V4k3d6KpGtrkXhhKd6fXYhXJ+bj1cn5eHliHt6eW4rnJxfgwrbx&#10;2DKnB1ZOaY8lE9tgwbg2mE6bNmVIEwzuHImuTWU8rj8aVHNFnSpOiAhwRDUiqnpFxMQEoVa9AETV&#10;8UN4VCUEhLpRne3ozS1hZkfSk+wGVvowsFaRXs9K7+tedVtXgYENA8BGh4qvq+rewDpA1N+UgSB9&#10;+m1dDJlFjGBPu2PnpMe9IVxYI1TytVb698ikV6Fhdqhe3RZRkbaoG22HJg2d0LKpM3p08sHC2c1x&#10;I24hEt7sR0qitN2zsE+/hvTUq8ikj5e++tlUeNlnUeGzCVH63Ky7xL2C/V0Gyj28e3vle8uTUUDv&#10;H2980eCi/3D+/Nl/k8X5a8QXwqeR7Gm8nUJ8onf+iNdvruLIoaVYuWIERo5shj59otG1aw20bxeG&#10;5s2D0bxxEJo0oPrV9afaeCIqzIX2Jxw7V49Fwv09yHx+ADm0DXi+B9mPdyKDdiLjPi3FnW0k/1a8&#10;v7ACjw/PwP19U3CHheadPeNxn7i5fSRu7x6NB4cm4unxaXhzYT4Sr69EVjzfK+EUchJYqKVQ+XlC&#10;IN2X5cLUZwbAh0tIl67Gj/cg+e4mEnwh4o/OxON9k/Fwz0Tup+DJgWm4snEkdkzvgIVDYjFjYF2M&#10;7xOF4V3D0aNFADo38UWnJn4sFCshpgaLxqr2qFvVCTVDnBDqb4eQIAZApDdq1Q1AcJiMrXVRja0V&#10;r+5qBltXc1g4GCuKL8QXkuta6kLHQkchfuFtFflVAWBgra0QXvb6Vlp8jORnEIjiW9rrwMZRV5nR&#10;wYGeXwa2O7BYlgEuyhw/MtNbOAvdGnaoEUnLU9cZDRu4UpSc0K2jD6ZNiMXJwxPx/vV+ZHy+RNLf&#10;IITod5FBZJHcgswMwX1a2/tIT+NekP6Ajz1gluCeSEt7gDNnDn3fxPnXVxH9Xu1TPn8sQrp/Jf6G&#10;4itNlzItiHRES0R65gs8fHQKZ8+sxsqVw9C/fx107BiCVi2roGWLIDQl6RvKtHxUvTrRPoio7o6o&#10;cDe0ZPpfNqMXXt0guZ/sRSYJn3RnA95eXYFHVNlja4Zg3eS2WDSsAZaNaIq1Y9tgM23FqpFNsWxo&#10;fawZ1QgbxjfF/nmdcGRxd5xY2RuXGQhPTlP5r69CWvxBFsz0/iyMpQDOy3hCsAjmCULSVaS9OIIP&#10;t9bjxcWFeHhwGm7vGIfrJPrDHRNwf8d4nKe12jGpNRYOiMb8QfWwfFwLnNsxEbtoveRCnCyYP7pf&#10;XYweEMO6xR8x4Q6ICXNEc2a1esxotSLcERnpibAa7kqfGulYJldbHanCdq6mhIr4ovj6lirSFyW7&#10;7LXNtRWI5RHoKdangPQFMLTUgikzgQUDwMZRD84epvT5/AwnA9izLpAWH5nrx6+yFapUs0FQNWtU&#10;I/FryqRasc5o1NABrZq7oF/PKti2cQBePt/NDH4ROdl3kJP7CNk5j5CjNBDIFXHpBCgjuFTdvKWT&#10;n3T2y5MJwZTmZFUrG4iklCffLBb9V1V/w4YNQ4q+8N+n9irQIHP/G74Ws3If0tc+kQfgHVJSHuDh&#10;w6O4fGUTFi7sT9JXQ6tWVdCUatisKS1Ow8qIjQ1E3bqByoRKYTVIhjBXBAdYonm9StixfBje3dpC&#10;wq/GpR1jsWxcY0zpE0nUxNRedTBvUBPMG9AUU7vGYG7fJlg6rDWmdovGpM41MKt3LczrV4eP1cfm&#10;KW1xdGkfXNg8Ag9PLULq8yP4knKdxJfWIBI++znysp4rt3OTruPzs8N4d3MDXl9aisdHpuHe3om4&#10;xc9/cmgGHuydij0zO2JB/2isHNkIO2Z1QdzOiXgZtwaPTy/FCpl7nzXM9H716O1roXcDX7SPcEb3&#10;Oj7oVtcPLSI8WLxXRqvGwfTUbgioYgNPHzM4KRecTODgZq54fFN6fEXtLQygY65PkPCEvqUBdM11&#10;oW1G4ptp8TZhoaUQX9dCU7E8AiG+sS2tjzXJT/U3t9Wm8rP4pdWxdNCGlb22ovzSp9+3sg1CwpxI&#10;fmaj6lT9mo6oG+OE+rQ7TRo7oksnXyxe2AlxFxYjTWokaQGTzoB4xvMfz/P+mudfLgTKCjTS5Vym&#10;fZQLgAK5XQB5PE+GMibh/PlvpzERjhfQ/beNT2QWfdG/T+1VoEwW3P5W/ZVBJqDq84fJ1H8pKffw&#10;PP4kDh1egDFjWqFTp3C0bk2lbxJAVGY6DUA9Fni16HEjpG96mAeq0guHBtko9mDO6Da4fngeru2f&#10;hu1zu2Byz2oY3NoPw9oGYeW49ji3cSoOLhqNCR1qY3zHaGyc1IMZoC3Gtq+OqSTd1uldsWlKB2yZ&#10;1gmHlvXH+c1j8IDkTH56BHlU9nymZGVklkL8Zwrxc5JuIJU+/9ODXfh4exMSrq1jgbuGLmgzUu9s&#10;xdNTC3Fp2zhc3DIWV3exnjgyl48txtU9U3B20zhc2joRp9eOwvEVw7F/fn9mos7YNKYztk3ogfVj&#10;umH56C4Y17Mxmtf2RXiQvdJv3svbnGpspCI+Vd+axJfWHBXJhfSGJLkBQZvD+9qm2tAh8QW6Fiq1&#10;F+iYV+Bek3sNaJqU42s1YGSlycyhTdukA1M7BgAJb0HiWzrqwN5FX5m5Qa7qBgQ5MgCs4R9sgZBw&#10;Kxbbtoiua4OY+jZo1cYN48bG4MDeCfj44RRJf49FqzQBUyyk+4dyQVAu+qXwMdpd4YACmda9EKrH&#10;lKkhiZSUD9+oPpFZQHfVxgfqFn3BiRPH/u3Nl3+T+Eqf+yQWOK+QnHwX8S9OYd++2fT3zdGhg0rx&#10;xeY0auhHpa/EtFpJmTcyPKIigljcBQU7IijQEtWDrTFjREvcObEYt47MVog/tlMVDGsXgA3TO+Px&#10;qVVg1Yqb+xaSTG0ws299zBnYCHOJ6X3qYd7gRti/ZDAzxVQcIxHPbhmPJ2dWIvHePmS/lWsDN5Ff&#10;0M8nl+TPpdWR8bnZn64j/fVpZLw8jEy5Yhx/CBn0/Onx0vfmGHJeHkfqk/34/Ggfku/vxpsrG/D8&#10;/Go8O7dSwWN+33uH5uDmnhm4zCA4s3oUji4Zjl3T+9CKdcCMPk0xuG2UMvlUVV8LBrmd8pu9fa1I&#10;QjM4uplR8U1YnBpS7WlzSHQFJL6i/ma60DQmuUl6xQYVEF/brAJRXiG97AW6FhIIFZg5mAkIGcQu&#10;Y3hNC2DNAJCWHpnXU3pyejPT+lWxQDAtT42adhQkW9SLtUWTZk4YPiwae1njPLi3HZ+TLvMcP6W4&#10;SdcQueotXTyE9Dz3ueSBQDolfkP+b4kvEC4X5TZRt4D2irf/po/9gwd3/+0Xq/4m8eUxprTMjBf4&#10;lHQHz5+fxPr1Y9C3b120bRuCli0rozGtTmx9Hx5YLxZTHqguU3LX8CIBXFA5yAFVg+1RI8QOAzpH&#10;Im7/XNw7vgC7F/XCjAG1MLJjFczoXxs75vWmxZiJW4fm4+TGMdg8qzv2LhmI01smIG7PLFw7MA+P&#10;z69D/JXNeHGNRfCdvUh6cBgpT48j+7207cvsC/f5Ux6zuKXHF5vD+5mJ1/BZeli+PkkcQ9qbU0h9&#10;w/tvzzIgVMiUsQBvztIyMQiYPZLkusGDfXz//bQ8G/CYAXb76AJc3jMT57cxE2yejLMbp+AGg/Tp&#10;qU04tm46RnSph5a1ffg7HVEt1BFVpC++DCyhx7cVq0Pi61uR6AXk11HUXg9aJHwFkwrcayleX4fE&#10;16HV0TTVQAVTdaKcAk0zdWiZMwAIXQsNvlcFFrwatEHMArYaMOHewkET9m60O95m8AqwhjcV3y/Y&#10;ioWuHarT7tSs64B6DRxJfBf06BWK5cv74NrV9Uj4cJakZ20kV8hzpVsHa7pcKr2MucjNIbL5WCHx&#10;Bb9lgaLEf/Dg9vctPL/13eedb1YZ+ZxKn/SVeP8e/JD4is8Xted9Ej8jPR6fPt3G02fHsWbVCBa2&#10;MWjfvipakPgNG/oqxK9Z27OA+F4K8YOp+JWrOCKEFiCyqgMGdq6JWydW4OO9nXh5eTUenV6E8yw0&#10;dy/pg+3zejIL9MKO+X1xZO1IxO2dgRu0VDePLcZDIfz17Xh//yBS4kncl+eQ/kaGCcoA8cvKBFL5&#10;6Q9ZzMqVXbE6MhidvlXWnPp0BakktpA9XYYVyoDy9+eRKtOKcJ9GpL87r5qz55PM2XMdYLDkfriK&#10;bL532iv5rPPI/HAJ2YlXkCOv+0h8uIK8N5fx5f11PDy9GVP7tkBzFriNmO1qUPHDgp0RGOgAN08L&#10;ktEcZvaGMLAm4S0KFL8A2qY60DLRIjR5W4vKrgktkl7TpDwqGJP0xmUViNXRYiBompWDtgXJT+Lr&#10;WpUn+cvDkMRXZnCwrwAX1he+DDxfHnOF/EHWqBJmhzASP6KOA2rHOqJBUxfaHW+MHNUQhw7Nxlse&#10;F+Q95DmPJ/FlCnchPon9O+IXJf/vif/5c8L3Re7bQtJXKvrE/v37/hBXaf+a4ucp3RPkB35CVuZL&#10;JCXdVSn+mlEYNKgBOtLjN24qnt4NUbXdEBHlRuJ70u5Q/aW4lTkjq7oiiL43nKrfp10N3DuzBvk8&#10;0FnPSOL7O5Si8+2N9cp0fi/j1uLF5fV4dW0T3tzaiXd39uDjg4NIYrAJ4dNI9qyEq8j6eB1Zn24h&#10;swDZKbeRJ/6+sEsDAd7PSb3N116jupPgb88h4x0hA8qpcBnvuRfSc5/2/qIyyZQM1FCyRmEQMXN8&#10;yWH6lxFbuWIF+L7y/jIGWHqRMgN++XQHb68fwvJxPdCxbgAa0+LVj6qEKJkgys8OnpWslZYdC0dj&#10;5cqsHlVfj+TXMdNTSC9WR4ivaVxBgYaROlGuAGWhblAa5fRLobyhmqL6OlYaCun1rDUJKr5Ceg0Y&#10;2JRnAV0Btq56cKpkAncZpsjj7hfigKBwR4TXckZkHWfUru+C2EZuaNzMA336R2Lj5tF48uwA0jJu&#10;gl6TIidWJ4lkp535m8SX2+RKEeILhNNFOS6cF38/suiD165f+cN0T1CRvijxs38jfl4ycrPfMKIf&#10;IP7pSWxYMxpDBzZA1841eABJ/HruqBHtivCargiLcGUwVEPXLvVRp3YgQkNcqPg88FSg3u1rUL3X&#10;I5+qm03Pnfv2KL03A+DJXqQ83o/kR7QYxMeHh/DhwQEkPDqC1FdnSNiLJPwVxa/LWNwsQTJJnXwH&#10;WSl3kC2zpxV2ZS4AMu4j9/NdZFG9hfii6pkkesa7M9wLSH4GgjyexveXoYd5rAmULtFfpyqRyZhk&#10;JjICr5GdJ7dlxoaXDCraqWS+9tM9JNw5hm1zB6Nvs6poXcsHTan6sQyAqpUd4eVlRd/NAtfRjKpv&#10;RF+uDwNpzqS6axnS4tDmaBpT4YkKRuW/Er+8YVkF6gZqJH5p3i6jqL6i9vT5XxXfhp6f/t7YThMW&#10;znqwctWHlZs+7L2M4UKv7+lvA98QewTVcET1aAdE13dGvUYuiGlM1Wd9NWV6e1yIW4Okz3E859Lf&#10;qcDjyzJNisf/a8QXbvye+NeuxX3v80cK8b9ZJvPfNVPC91A1XfKHFKKgOZOyyQMhF7FUE0VlpDzC&#10;qyensHnVGAwb0ABdOlVH0+YBqBVDe1Obyh5BWyNzvDcKQhcSv1XzSETWoOpXsUN4FRv0bV8dDy9t&#10;QP7Hs3y7Y0DCSeXCEz5dUubQyRfllqGHJLVcfMpLvUP1pQpLhzVRc4FYGEXNZazsXRKWkKJWXiOd&#10;15SOayQlVTkvjYEhxP9wkVBZm3SSXlF8RfUZCO8v8LHLyGEwiTVSiC9WKZskUHp3qgapyxw10rKl&#10;LGwh89WkPkVu0n3anhv4dP8QDq0cieG0fu1Y57So5Yn6NSgClR3gW4lFLgtcOycTWNDumNjowsiK&#10;BSyLVS1jIXP5r/hN6cXi0N8TRYNAw6gMtGl7dMzVlSJXoM8MIF7fgAFg7KAFUycdWJD8Np7GcPax&#10;VLpG+1d1JPEdEBxljfDaNohu4IQGzfk92/qj3+C62LV/Oj5+voCcvEfK75NxC3m5BXYnh6QX/I74&#10;KnxP/MeP730/SH2JWJ09RR989W+YCOpHKEr8olaHMkri8wd+Jf4TvHhyGptWj8WwgQ3RuWN1NGsZ&#10;yPTpRf9Iq1PHA9ExPqhXPxDNmtdAw/qhCK/qoticWmEO6NuhOm6dXqEM7Mj9cBr5SWIxriI3jWpL&#10;hVYuOil98bkXEhf2yhTfrvTOLHieEIIijeRmFlKsibxG6bEpQxKZsvkestBydsoNZHyMQ1rCRSQz&#10;0yTJXJlEytsziu9PZVErNigrkb5dViqXi2CZDAD+rwKZ5UGCSrFQtDv8DjnSWsQMkfkhDhksnD/c&#10;2YHTm0ZhDknUpb4HWkQ7oyEVNoIFfWV/axa55nBwMYGlA4lvp6dcjZXWmgq0MtrG5aFjoqHsNQ1J&#10;eAP6ee6/h4Z+Gajrlua+NLNEOaWFR99K8yu0zRkQlgwIFrkmjtqwZJFrV9EUbtJvn8c/INwegeFW&#10;CIm0Qo069oht6onWHaqgS89wzJjbBbfvbUX+Fx4zZjeqkUL8vByxO+SFMrHA70n/I+K/evX0+wJ3&#10;jyj+laIPfkx894chvorwRYkvg8m5l5QmfXV4MGRV8dfPz2H3tukYP6YNeveshTZtQ+gZvVGnfiWE&#10;R7miepQ7WrSuweKpJmrV9EVosBOiwl1Qt7ozujQLwqUD85GXeAl5KZeVbslIY0GZcZcfRbXJieeB&#10;j0euMo0IoUwcJaQvgLTRS3CQ8PmphWAgyAxpMtg87xUPvuA1v+8LEvYJcpgVMhOvU9XjkEKSf3p5&#10;Ckkka+obmUZEhQwim8UrWLjKjMv5EgCCVBbNhZAMRLKDGUkuiskV4RxmjKyXJ/Dx9nac2zQa8wbW&#10;RY8GHmhd0wmNqjugJokfHGhLu2MJR+l27GACM+mRKR3TzLShSWujTeiQ9EJ8LRJciF9BXwVNCQID&#10;Ep97IX1ZrRIor1eatqhcQRu/FoNIS+naIH16DGy1FesjMLIn+V2N4OJnA+8QRxLfAYHVbRAUyXqL&#10;RW50A1fENPFAx+5hGDelJXbsnoCEjxeU46fMtZmTyGMos2gUEp97hezSovPj5kzBx4+vv1f8K6L4&#10;b4o+mJ7BqPqOhP8+/J74Chjpqj47/K6575H08RaOHVqMSePbo2f3mkrLTpOmAYhp6IsaJH5UtBea&#10;NK+G5q2jEC1jT6s6I7qmF+pFeSCGRdb6OX2R9vwEbQ7VnhYnN5nePZWenZYmh8qaKwEgTZJfC1Xu&#10;5bZMjyGFJ9U2n2TOp8XJo8fPKyS+zJcD1fBDsSbiz/PTqfzJVOcPN5D5Jg6pL0l4IuM1rRZ9f44Q&#10;XpozX7LYjlchm8/n8rFcPpfLTJDL1yl7mdpQZmwWsC4Agyj7+VG6rj14f3E1rmwag/Wjm2EYa56u&#10;td3ROsIZsaEOqB5gBz9PK7i5WMDenl7fzhRm1kYwkItWhlR6Q3VokdyFqKBXBuV1qOy6ar97rKxm&#10;CZTTKQUN2h5p+dExZ4FrqYLSt8dOh9BWAsDYQQ/mzoawdjMh+a1RiUEYEG6LyjVsEUzyV6/tSIvq&#10;gsYtvdF/SB2sXDMYj1hnKVO0KBew5CqtLMcqE80WNl8WtuH/deKnp3/6vmXnjSj+1wcEvyffvxMq&#10;0pNFSisPmcMfIjMq8Dn5oXlJyqomudnPcP/2HixfMhgD+sWiQ8dqaEbiy5qvsrBZFP1tTIPKaNKi&#10;OqLrBCpzwYeEOiGcqlObXnPKoKZ4c3M38mWAOX129kcWrgyAzOTLLFRZvBZODqt4+3v8OgWg35fZ&#10;1USRZSC4NDnmJfK2KLAEBDODXIDJZcaQQely9TY/nZbo000S9RJyhODxx5H94ijw+ijyXx9H/kve&#10;jj8CPD+E3KcHkfFwD9Lu70LGo31MNgeQ+WQ/Mp/tQ+bzfch6tl9piZJOdlnxB5Ajs7892IF06b9/&#10;djHubRmNg5PbYkGvKIxo6o8uUSRVsC1qkXTBVPxKzqZwcTCCvZ0hbKj4xibq0KGKa5HQmjokeQHk&#10;dgXt0qigVYr3y0BHj4pf8JgG9+UEeswIDBpRfeneoOrioAlD6dJgr4K5s5Eyjlchv7sRnP3NUTHE&#10;iuTn95F1v2jHajM7NWhWEW07V8HUGe1w9fpmpKXT2injmcXuqFp38qSF5xvSC35MfMH3PP+B4kuv&#10;x+8J+O9CIfEzCdocsT8y4kpRfYl46axG8n95h5Tkmzh+fDnGjGmLTh1pa1oGo2HDANSL8VWu3Nar&#10;XwUNm4Up3XODqsmCB04ICnJAWKA17U4wLu6bj8wXp5D/nkr6nuqaQOX9KG3p0iYv82ay0CTBlRnV&#10;PjIgaEMyqbyi1Jmi0m/42ncXkUePLa/PS2dASK/MrHvIEWQWTCEuQcKiVq7OZpO0GQ92IvXOJqTf&#10;3YC0OxuQeWcjsoice5uV28nXViHh8nIk3VqLlHsbkXRvAz4RSQ82IvGuTCuyEm8uL8GHy0uRfHUF&#10;0q6sQOLpeXi+dzxuremHU7PbY82A2pjQwhe9ohzQMsQGMYFWqOZlCh8XYxJfD46EHZXZxJSqrVMM&#10;5cW+aJaEBokuBNfULYMK3GuQ6PK4JsmvVfgYs0B5kr4c75cTK8TaoPBKr/Tr0aX10ZNenPb6sFDG&#10;9JrDQiG/FLuGcA0wg3eoFarUsENYtBOi67ujYQtvtGjni0HDauPw0blIpp1TzVIhC/WJ6vO8f7U3&#10;/2/i/zXF/0N6/N9DZXMKW3eUNa2UHyb98j/S6z/Co4fHsWH9ZAzo3xBtWoehaZNg1KsXgNq0NzEN&#10;gxHbOBSRdXwQWNUJgaHO8Pazgqe7Hqrx4E8e3BjPL1Ndnh5COpU16/kRRYkFea9PUZHFapxB5qtT&#10;SKVKpz0nnhxFyoMDSH14kOD/PT1C9T2KjOfHqOZnkP+BgSAzInw4R+99BtlvTyqDVVIf7kLC1TV4&#10;emw27u4eh+vbRuDq5qG4sWUYXhyZhk/nFuLjmflU7fn4cG4e3pyfh4SbK/DpwVp8fLQOCY/WI/Hh&#10;OhKfQXFtKd6dmYPXR6bgw6Gp+HBgEl5sH4H4HSNxY2VvHJ/RGjtHNcLMtlXQP8oRHUPtUd/XEpEy&#10;SESmGXGzgBMJaetoDFOSVEdfDeokdzmt0lDXFmJTyanw5Ul2eaysZinlcU19dQUVDNRRXr+covjq&#10;3Eu7v3LRi9A11/kKfSt9mNibwMKZxHcxJYxh7WEIJz8TRfX9wm1QtZYjomJdUb+5Fxq39kTnXpWx&#10;at0gPOOxltnqVDPQfaTiS+uOkL+Q8LLME7kgFvgHzZl/zeN/26rz+o/RqvN7/J74qhafNOSyyM3O&#10;fI73767h8KGlGD2qNVU/As2bhaBRoyA0JOFjG4Ww2K2MGlR/mQPSy88WrrL6h485KlcyQmRlC2Ul&#10;w6fn1+Dz/d20FbQND3cg58luZFKVsx/tRg6RRdJKR7LEa+vwLm4V3l1ZjU93NiOZFkMmmk24txWv&#10;L/HxCyuRdG0jsh/SQtGK5D7ejbS7m5AQtxyvTszG6+PTkXBqJtV5Fj4Izs5BgpD89Ey8PjUD787O&#10;VvD2/BwFn2+tQvqDDQoy7jMrUP2zJUNQ5VPPLkTKsTn4sHciXu8ci2ebh+P+ugGIW9gZByY0xh4S&#10;f13/2hjXuBJ6RjmjVTUWkoE2qOJjxSKXxKcC2zuZwNxKB3osWjVIbCG6QIgveyG8mkYJZS+PCem1&#10;DDRY5Jan4kuxK8UwbY6Q3FJ6eEo3CB1aH+2vXR9khJcMcTRzEhjCwlUPDj5G8AiygHdVS1SJsEWN&#10;us6o19gdjVq4od+g6ti5ezyePT2GbGk9y39PYn8i0YX4KoX/huR/hfh/rVXnD9iOX/SiVSFUxJfb&#10;RYkvg1LE68v0HZkZT3H1yk5MmdyFql8frVuzyG1SGU2bh6F+o1BE15Phdz4Iq+mNoPCK8KvsCDc3&#10;Q/hVMkOwtwn8HNXRt1UVXN0zHW8vrSBxVyHx8jKk0E58vraMNoKIW4ykC/Px9uQMvD07Fx/5eNKd&#10;NVR+EvHFLgbAJry+uASvzszDi9Mk7bkFSLyyFBkkbsb15fhEMr8/OgkJRyaQrFOQenwqkk5Mx3vu&#10;P5L0705Oo4Jzf4bEPzcbCVT7j0TmzdUA7VA+yZ5/exPyb25GHoMv7+JKZJ1YiPQjc/Bu23g8WTsU&#10;d1b0xaX5nXFhYRecndcRZ2d1wpmZnbFtZGMMjfVEi1BL1GSWq+xrAs+KJnDkMbCVpYFoSfSkjZ4e&#10;v7CYlSJWXbsUylQorqCcVknlOXlMCls1jWIoWf4XlFFad5gJWORqGjMbmJRXil0tM+nzwyzAolf6&#10;9Ms4XmMHBgDtlZmzDuwqGsAl0BSeIWYIjLBBdRK/TkNXNG3pgfGTGiHuykokJ10FCxieZ5mbSKaH&#10;ZIErjRtUe1XG/9uK/8N2fP75g165FfIXvf9jxVdGY8nl7LwPVIV4XL+2G0uXDMGwYU3Qs2c02neI&#10;4EGsitiGQYis7Uf4IyxKxp76IJTkr+RrD2cXI1R0M0aViqYI9dJH59iK2LO4P15fWI43VNO3JPCH&#10;0zOQcHwaPh6bivdHJuLl4bF4cXwi3lyYRbuxCJn3SciH25D/YBtyHmxB6u21DBoGAAPkyb6xeLxr&#10;BJ7uGEEbMhyvtg3Hy02D8XrjILzfMhyJe8ch8eAkJNGupJyYgVR+XtrZeUg5RX97gmp/aiESj8zC&#10;q12T8HzLONxbNhiXpnfBuckdcGJMC+weUBdrO1XF3CYVsXVANC4t6Ia3h6bh0a7RuLFhEJ7uHIPb&#10;6wbj1LwuWNKvFvrEuiGmiilqVDZHoJ853D1NYGKlASN6cj25Wiu2Rfw8Pbzcln05+v2ytECi+GJ5&#10;5H6ZCiVQSv1XlCpfTHmuPH2+Ju1OBeVKb3lUIPGln4+2Oa0Pfb+ulS79vozmYlaw04aRoyYsPXXg&#10;GGAE1ypG8KlmjrDajmjS2gcTpjbH0SNTcY9Z8v270yT+I55j6ZNP8ssgpLxkkvozANakQv78dNaA&#10;rAe/I73gh1duKft/yL46v8ffID49X07mO9qdF3gRfw4HDszHvHm9MX1GN/TpE4PW7SLQoEk1kj4A&#10;NWoGICDYVVnpr16Damjdvj5Cw3zg7WOP4MrOCKxoAX9nLbSrVwn7Vw7D3aNz8PjwFLyiQr8mXuwb&#10;jad7huPp/hF4cnQcnpyYhNfn5uDT+cXIOLcM2WeowCeXIePkYmSe4mPHFuDDjol4tmogHi3ug0eL&#10;ehE98Xhxb7xcORAfN45E4paR+LBpON5tGIrXawYjfuUAPF3eH3fn9cStub1wY1YPXJjUEecmdsDp&#10;8e1wc34/PF4xnKRvjVUdQjG/mTeWdwjB5QU98WbvFHw+txhvj8+kpZqJZ0eZSc7PxUtmmVubhmDX&#10;5JaY2T0cXVhI1qbSVvO3QEVaPjOrCjCQfvamFRRPryK3qL4EgRpJriK97MXyCEqXL/4V8rjyPxIk&#10;BX5f3ZD+X7o8MJjKs+jVZADoFAxeN5JJap20YU7iO/gbwaWyEfyrW1PxndC8rR+Wr+qDZ0+24d3b&#10;g0hJPk/i3+N5fsr9SwqdWJ5E5OIjIcNPkwG5oJkv8ysVqH8R/LCvTkFHtT9c78zf468Rn2Dk52S9&#10;g6wykpH+EM+fn8CGDWNI/j4YM6Yd2raNRK06/giP9EWVahURXF18vgdcWdz5h3gisFolOLlbwsHJ&#10;FF6eVgjytYG/iw7ax/pg34oReHluERLps5OIj2dpQ05PI9ln4OnpqXh8YjKeklzXVw/CKZJyf+8Y&#10;nB3YDHFDWxEtcX1se9ye2Am3J3XG7cmdcFMwpRNuTeuCO7N74tFCknhhbzxa0B2P5vfA4/m98HhB&#10;H6Ivni4aiCeLBzNQBjMwpiDvxCqk7JmHtxsn4eWG8TgysiVWdKiG8zO64s0u2qZTi5B8ehFeHZ6B&#10;xAuL8ZGW68NFZix+7/jjk3GbxfOJ+V2wZkgMhjf2QSwLy3BvU1R0NYClrRYMrbRU9sRI4yvxC4va&#10;QqIXEr+UejEF8pjcl8cVSGHMbCGtPGWJrwFgXB7qhASANjOLvq02DB20YO6mDXtfA7hVMUGVKDvU&#10;rO+OZm18MXpsI9y4zrom9SzSPl8k4W/T2jwh+eWConTVkFUT3xMJJH8iCf8b+b9aH+Kv9s6UjXe+&#10;7Y//8N/fH//vAUh+pYmTXi+XxM/OeonMrCdI/HQNV65swgpagjEjW6BL51qoGe1HsnuhYhV3eAS6&#10;ErIOlAsqVfVEQIQ//MP94eHvDmc3Gzg50O+7U/ld9NEiyh17SMb39OovztBHX12CT/dZ2N5eife3&#10;VuD91aVIovfPvLoKuXGr6bFHYHePaKxrWhnrWwbjEpX65cbxuLdqKK6vGEibPhpPdk7G873TiWl4&#10;sV8s1DykXlyOrBsb8PHCMsSfnIOUm+uR/2QfcRBpF9fj8/EVyDyxBi/XTcaJEW1wYWJX3FkyDG92&#10;z8THoyxuz7DIPb8Cn4k0+v60uJXKzA1vTs3Dy2Mz8fzAJNzfOgKXlvTE1pENMaFlABr7GSPcwxA+&#10;rkawtdWh1ZHilH6cRaq6EFcITAUvS1tTSPSS5X5FibK/oHiZn1BMjSj9E0qVKQa1cix8y5dCeQ01&#10;aGiwKK5AaJL4RFkBi2F1I74vM4B0gtPhZxnYUPFd9GBfkVYnwAQBVa1oQ+3RqLEnRrEeuX5lDXLS&#10;ryMj+Qog8xXR7ojqy3WRXOmrROXPRgJyvip/kqL+ytBUxf+n48H9v9Efnw/8wUZgFRa3fxuFfk78&#10;HnLeIjs7nhF+B2kZt/H2zQns3DYRw4c0JPGj0LhpVQSFecIrwBleQe7wrOIGJx8HWHtYKbD1tIOd&#10;uy08fRkM3g5wcTSAn4cJfJw0Ud1HDwvHtsSto/Px6so6fLi5EUk3NyHl1gZ6eeLOJqQRn+lHU25v&#10;RMKJJbg+fwhOj+2KCxN64NHycbQ96/Dl4VHkvzqD/DdnkffmNLLjjyHt4QHkvj6hzOSW/zkOTCnI&#10;eHWEonYUXz5dQPaj/YjfPxcX5w3A3SXD8XzVWDxfRru1dAQerRiJd7tnIOn4IqQphF+FNBblqUTy&#10;peUk/hIlYF8em4HnByfi3tahiCPxd49vjtldwtE5whm1ZKVDEt/aWgv60klNilJDDZK9DEprlIJa&#10;hdJU9ZIorvYrSf7LN/i11M8KSvB2ST4vAVCmbAmUU2cdQJRRZwZgMMj7lNUui3IG5RVUYAbQMS2v&#10;jNW1cpYuy0Y8L8YICrdC7VhXtG0XiAVzu+LB7a3I/nwFqZ8uKuTPTL2hXE3PynyktOKJ0ElHvdyc&#10;98z2H8gBucDF4jdHGjuka0Pq3x6BJRsf+AONuf1rxCfJpRWnAF/n1mGk5ypddZ8jNe02HjzYg+P0&#10;5lvpn0cNaYAuHWSakVBl0eJKVZzh4usAWw8bmDqZwMDegGlXNWuYuaMZLAlHNwv48DURYV6oW8sb&#10;NWu4Kk2eMv3g9oVD8OTYShaty/Hp4lpk3tqikF4uLH14vBHvnmxmAOxiEbyWxes8xC+ejIezx9C3&#10;z0DaqW3Ao1Mk/SXGKUn+Og5fXl9B3qs4BgPxiif4wTG8PbcZj/YswpuDy/BpP1V77RS8WTIGb+YO&#10;w7Op/XB/Wm88XTIUbzdNxGeq/efTS5SM8ZlIoconkfBidd6cnotnR6aR+MwuLJ7vbx1Gxe9O4jfD&#10;3O410CPaA7X9reAtK53L7Alm9PfSMc2ggkL4EuWKo6R6CSp88a8kL8QvJX9S8CshpC+EkL80X6+A&#10;t0txX6IsH6vAINIpizLSRKpfFtosgHVNysLMrgK8Ay1QvZYLGjXzwfTpHXCFmTP+8V4kvD6CJFk1&#10;8eMZfE48h/TkS8hKvYactDvITrvHbMAMwADIy6L9kQX0slj8Mgjycz4Sific/Ob7K7bfjrmV7Y81&#10;y4IQn2ou5C6AajZkFi9SxUPSGSt7MLXlfEJO9htl7O2Ll2dx+85O3KRleHhnM+7TLhzfPx0TRrVA&#10;U5krvmZFZS0nGzdzheQG1rrQk+64VpoEU721PoytDJjy9WBqpQdLG33YOxjBjbbHlp7U2UYToV4m&#10;6FE/ELtn9cO9PbMRz+I1/jQzwdVleCXL8jxYh5S725B/cw9SD67Ai6WT8I7kT1gxC6/X0mtvW4iX&#10;B1bh3YmN+HBsM+J3r8C9zQtxf9siFs6rkcTgyInbjy/XjyDvzHak7V6Ctysm4PnsQXg9m8UwVf/D&#10;2rH4vG8Ws8gSfJYVGs8uVnn6C4tYyC5Ewrn5eC8XtU7MQPyRKXh6aCIe7x2L25sG4+Tstlg3uLZC&#10;/D4xlVAnwBru9jowM9OAjnQ/NlCnRy9L4quR+CVQnMQtTgIXK/0riS6EV+HXUqL4KhQq/lfw9QqE&#10;/FR9QSlmjVJU/jKaLJj1yij9ffRMyrHOMkHTVqGYzJpnKa3gQZ6vd68OkdSXSWrpMnIOia8PIfHN&#10;EWXp0M8fTiEz6RLSEy8hLfEyclJl2kbptfoQKBioo6wlnP0S588d/0btfzjLgmz0P3+QeXXExqQV&#10;VOmflaIlL0+gasaSLslKSssj6bPe4/Wrqzh5Zh2WrxyOceOaY1D/SHTvHIgOLT3QuVUl9O1aDZ07&#10;hKN6hKuygIGdhxlMHWTYnbYySNpA+pDT2xrL1UVrYxiY6kPXUAfaBprQMaQFMNaBuY0ZLCwNYEEr&#10;YGNcGh5WamgYZodlE9rh6r6ZuHdiPl5cWok3V9cggX4/+fJK4MZGpJ9YipdrxrFYHYYXS0bj/Zqp&#10;SNm+ANkkP46sR96Rjcgmco5vQS5Jn318Kz4fXIuE3Utxf9l43F06knXDWLzdOhGJe6Yief80fD48&#10;B6knxNdL0b2IBSxxYQH3C/D+7By8PTUL707OwJujUxB/kO+xcwSure+PUwvaY/vIepjXOQhjm/ui&#10;ey031A2what0JjMoSzKqClIhfSl1NRK+JH4pVYxE/5UEV+0LIfdVUBG/EGKJClGigPylGECFQaBG&#10;6yOFr/T41DIsRYEpA09vfdSu64aBA+tg88YRuEv7+PblfiR9OIaMpNPI+HQSH1/sw7WzC7B7I+0a&#10;a6AEmbQr5Sxyklj8JpxBJu1QVnIcMmmJctJu4dOH698XtX99NjW+4J86k5q0xvzo8d+jkPhSpZPk&#10;0gszn0TPl/b6RHzJZxWf8w73bp3EonljMGhACwwZ1gzzF/bDlk2jsXvHWJw9PhO3Li7G3cvL8ejW&#10;Zlw+vwYzZvZC3QaqVQBrRFdWZhUzsdaEvqk6VV4LZraGhAnv66O8jibUtStAQ1cL5bS06VF1CT6m&#10;o86AKAtD45KwMC8JR8sSqBVgjlmDmuDqthl4cYIqf24h3l5diMRri5Fzey1y+B3eyURRC/rT9vTD&#10;SwbBu6Vj8Y7e/z3V/N3S8Xi3ZDztzHi8WjIBb1dNRcLm2UjcNR/JhxYj/dRSpJ5dQqLPR9KZuTzf&#10;JP25xUigur89Px9vLy3AG+J9HPdnZuElCf/iwHg82z0KD7cPw9W1fXFmUSfsm9wYq/pVx6QWXhhY&#10;1xlda7qhXmV7ODPwdXVLKd2Ny+mVoyf/jfS/lhab8y3pvyU+Cc5sUKIgAMT7f0/8QkgAiPKX0VaD&#10;up4atIxKw9CCx9GWx9FFjfZSE5GR5ujZLRSb1g3GjSsr8fT+Zjy8sRqPrq/G3UtLcJKZa+/GAdi3&#10;aRDOH56MN4+3IOPjMWQlnUJOyhlkp1xglriMs6e/bcIk/vpMarJ9r/r/qLkzf2uGVN1XelsqyP49&#10;8jKQkfUBCQmP8O7tTaSl3mch8wCfk+KQzgIwO+0S7lxbh/mzOmBov5pYNrcHrp1bhYc3eZCur8fj&#10;m+vw4u5GvOZBe/NwC57fWofb5xZh37ohWDSpNWZPaIU+3WshNNgaNjYVYEK1N5FZge3p+W2NoWWq&#10;i/JU+7I6GiQ/99oa9KYkBUlfXofFma4GtPQZMIbMFiSLkV4JmOv+ihB3I0zs3QgnNk7GPZL1xYVl&#10;SKQFyrm1AhkkaPKRGUg5OBtJ+6hYe6jKu2fi/d7ZSCgEH088xNcdXYJk1hApZ1bSxqzAp/MsVC9y&#10;f3kFkq6wcL2+Aik3+dzNFfhwbSneX12CD9eX4uOVRXh/YS5eH5+G+L3j8GjzMNxZ2QeXZ7XFkTEN&#10;sKxrVYxv4otBsb7oFRuAcDdDOJuqwYLfX0+7FNQrlFTIWoKkL0bCC8F/LvHLV7IXvS34Sn6+tpga&#10;bZEC+X/6egUkvqh9edYJGiR/hRIorVWS4iF2pzQ0DctA17w8C1xDePjbwbeKA/wDbBBcxQLNG3lj&#10;zJB6WLOgM7at6Il9G/rjxK6RuHRsCi7Svu1kMK9Z0AHrF3fBkR2j8Pj6SmR/PA4kn8GHF8e/b8n5&#10;23NnyvbPmi35a5t7QZH6G8S/Sy9LQrkUnaKsY5WZ/gx3buzH0QOLcfvqVkb+bty5SgLHUcFvrMXh&#10;nWMwom91DO4Rhi1L+yP+2iZ8vL8HCfd2IIEe+8PdLfhwZwve3tyAeNqPK4dnYfOCnlg5oxNWzeuD&#10;4VToiHAXuLubwt7RhDZH+pboQdNEG2X01KGmra4iPhW/gpE+Hye41zExVqChzwygU4FpuzwzAMET&#10;qc2Ta6L1Kyo56GBY9xgc3TIFj84uw8vzLDYvLUU6LVBG3EqlCP10bgkSqNzvqeIJZxYQixQknltK&#10;v86i9tIKJMStwEfik0xJeG8jC9/NSL9P+/RgI1Lvb1DWvUq9vx4p99bi083lSLi8kD5/Pt6xmH26&#10;fQSuL+mKE5NbYF2PSMxpHYypratiYrso9KgXiAAGvJXmzzDX/AXG2iWgXuonlFH7GWplSd5SKpUv&#10;hARBYSB8Q/iC54T4KtKT4CR8Sb6H4Hvil9Kk1dGi1ZEuEQallZkatM3VaTv14Opri4AQVwSFuiDA&#10;3wJV/A3RoVUg5k1rhYNbh+Dq6Zkk9wrE31nDOmoD3j3ejKcM/kfXluHBlcU4e3Acju8eycywEnt2&#10;b/3KX8HfNVuybIyQf/j8+Cq1zybBi/SxKZwDk/YlP5fVeNYbFievWKQ8wad353D++CLMm9wOC6e0&#10;xl6q9YH1Q7BjWS+smd0BU4fVRb8OARjTvyYOrhuGl5dWI+X2NiTR1giSWdzKLGVvmQGekTyXD0zH&#10;wQ0jsHpOF3RtG4qQylbwrmQBb18HuHnZwcbJAoYsbMsbVUAppuKSWmpQo7qXpeUpQ8UvxyDQ0NGC&#10;upYm03V5/FKmDIqpl+PryqM0nyvHLKDBINDRL0/1VIO+RjF42mqhb5sonN4yg9ZnC7/fdny+vQWp&#10;dzYi7f4mpD/i/jHxkIR+yEL24Q6ky6S1T3Yj/alMZruX4O3nu5D2bDtSn27D5yfbkPJkK5IfE4/4&#10;no8249Nd1gTXaafo8V8cm4p7W4chblE3HBgdi5VdQzClWSAmtgzDQBbltTxNYF3hZxiX+wkWOsXg&#10;ZFEBnk5mMDPk9y9XEr/++hOKlyz2DYqR4Irt+Q5fA0JuK6RnAcv3UCtfWkE5ab/XKoMyWqVRUpMB&#10;IF0cSP4yOrQ6+mVQ3phFLokvU5A7elnBzdcGFf1t4O5liIqV9BASbIZGMU7o0MITYwbVwrqlvXD2&#10;0DTcoMV7SDG4E7cEt84vwPPbq/H01koSfxQ2rJ7x/VXav29+/MKN//CPXREFBcQXq6MMGZPedfTs&#10;kKant8hNi6c/e4SsT/eQ9OocXjzYjktHZ2L9gq6YwGJ1xuBa2LmoO/Yu643FYxtjSMdAdGniht7t&#10;/DF3dEOc2z4GD0/Nw/MLTPm3qP5C+hsb8IDKepv++ODWsRgzuC4iw0zh4qQGB0dtuHqYw8vHAS6e&#10;DjC1MaGS61CJNHhySisoq6uuEF6Pam9spg9tyQDleSLL8HmiZFl6YfXSDIBSKEZVK83/qaCvAR09&#10;DRgSBgwAQwZAgJMRlk/pjfjL20jSncpiDmlPdiD75R5kETmvDyL7zRFkvT6MrFeHlXV2M14eUuHV&#10;IaS/PoS0l/uQwiBIesr/5/9+YhB8erIFn6j8CVS+93GL8YIW5+7WoTg9py0OT2iE3cNIll5VMY2F&#10;7KDarmjuZ4hwh3IItFaDu0kJVPM0RauYYNSN9IepEYO8HFVZFLskUYoKLqQvQYUvTu/O/Q9tjqAg&#10;AAoVX8hfWtrxNUqjDAvlMpoiInI8VcWzEL+svhrKGahBw6SMMkhFVltxrmgDZxkS6aoP94oGqBpm&#10;hwaxFdGgngdaN/PHwN61MXFMc6xmhj+6dxqe3d+OlHfHkPKGx+fDUdy6vPV7i/NfWxFFtn/EGliq&#10;K6uZJDpVXpkMiCqfKy0yJHxOAu38Oz79kpb+KfLSH7A4uY2c5JtIen0KT+9uwlVW77tW9MeqqW0w&#10;tW8khrT0wcz+0Vg2vgUGdQxG82h7NJe+HfWc0bONLwZ3rYYh3cIxVFY47BiG7q2C0KSOO8JDLeHh&#10;WYEHtCxMbYuR4L/C0LIcrB1lTncrmDmY0cbQ0hiymCVx1ahQysUbnjg1Er00yV2S3rV4MRZwJEEp&#10;EqM0iVGSlkDxtiSMEF+Cpbz0ZpRheVS0CrplYUQlNeN9R5NyGNWjEe6fXoeUBweRQPVPebAH6U8O&#10;KtMIZr08UICDJDvBYFDtDyD91T6kxu9GSvwOJIvyP9uMz4/WIfneSny6sRgfzs3E6yPi6fvjxrL2&#10;ODO5Hk6Oq4UToyNwZHg1HBkZiQPDo7C1f3Ws6hmGxV2rY17nSIxtWRV96ldBiJuxYnfUyqgK01L8&#10;bfIbS5Tgby6uIn4h+X/9Afl/lvtfA0EKXLnYpbrgJdcAlDZ8bQYBCS/t+GV5XOS2zNYgE8+aOxjA&#10;1lUWlLOEkxcDwMsM7pVM4RNgAR9/M5iYFmMtpgY/PyNEVLdHn561sGheTxzYOxWP7zHzfSD5ib/8&#10;5Te+Cv5ba2DJxoj5L696qIyO4r6Q9LlUd+R+Rl62EP0D7cxb5MkVt4znqvkk06UN9h6fu4v8jFuE&#10;TKlxlf9yEQlP9yKO3nwbvfmcwTGY2DUcYzuFo18zPzQMs0LtqhaIDrNAnSg7xNRxRa0IR9SS5SUj&#10;XVGT/j3Q1xx2tuVhZlkWemYksf7PKGVAH6v/CzSM1ZQmTWnP16KvL6fHotWAxKe/V/qeq1PBxauq&#10;sdBTQFUvVYoqSKKXoLIVJ9lJjF9LUxXLEuokiobKw5Yy4Ov1i0GNiqauVxa6hDFrACONn+DnqIWV&#10;03rhzfXdeH1lF7PTASTd246kB+uRTO+a/HATUmh9Uh7TxiigdXu4EYkP1+ODDES5twrJtxci6epM&#10;fDw/EW+PjqCf74V7q9ri9sImuDO/IW7Proe7M6Nxe3ok7s6oibtTInF9bDguDKuGo/1CsbtbCDZ2&#10;CMXUWG/0DndFmIM29Er/hHJlflYCXFF8QQHxFZD0RYn/Ve2Jn1j0CvkLiS9QtfX/rFwDEBERokvn&#10;NQ3WQwYWBrDgcXeixXT2soGdixmsHI1g62QKR96W8QHulcwRXNUZ9RtXQYMmVVA5xBqWtiVhYV0M&#10;dnasoyqpo3qYERrVt0ePboFYt3b5N6QX7hbQ+L+38U2+W+d2P/1+wZVTpTiVYlVIryK8XHxSPLxY&#10;GSp7XnYikP0esmx9bg7JnvME2VkPkZMpE6kK4WVpy3t83V0GxH3lYkR+1gNl8iUJBqTE4e29zTi/&#10;awxWTGiI8V0qo2O0LRpUM0MUPWCAtz48PXTg4qwFZydNODtqwt5OE5YW6jA2pdUwLQM9mfLOUA3l&#10;DUtD3Yh7o7LKQAlZAkfPQmYN04SGYXnaHHXFg8oVy2JleKILQRX8TcV+DGnNkIJOSe1UNzVdBoEe&#10;Tzght9VJ/JJUVAOqv61xOdQKdMLyiX1w89AyPD2/CM8uyIoq8/CW+MgiNeEC9+fmIoXFaiqRcW4+&#10;ss/ORx73aSfG4+3uvniwth1uLG6Cq3NicWVGbcRNjcS1aZG4MbUGrk8Jx/VJ1XB9cjVcnBiGUyND&#10;cGxgZRzuFYi9nQOxuVVlzK7vgz7VXOCpWxxaJL70w/mZCv0jP/+3ULwkM0URFCskvzRv8vgVpzCU&#10;Kl+K9ZLMzyP9dGTufZmLU1OZo1OTx19meDC11WcAMAu7yuIS+rSghgilgA0d2QHrNk7FqjVj0a9/&#10;LMLDmBnsi8PB7hee/3JYtPBbX0/8z9a5LdwYPd+tbH44X5m4VQHJTt+uUviCLgXSUUgWLs6hlcli&#10;sZoZj5ysJ8Rj5GbLjAWPSPSHDIiHJLcKMleMMkkTkSeLJwjxGRj4fAVZ75NWB/gAACRlSURBVE/g&#10;w93NuH9qDs5uHYV5Ixqgc+OKiKpqiUB/Y7h76MLFVRdOTtqwt68AS2sWTOYkvUlp6BmVhi6VV65K&#10;ypwxMu2dtmkFGFobKMPjhOwVjDT4OImvXw4l1KlopZkZypdULtf/LeIXTeuFzXgqb1uGqb0cVU4d&#10;pbXLoBQLPDXtssqVUE0tqj/tlAkzgwO/U6iHCZrXcMH0PjHYP78PLqwcgusrB+DJpqG4v7oHHq/p&#10;jqfruuEBLczdha1wn7g2owFJXgcXJtfEhYlRuDipJsldAxfGhyNuQjguT6iGuPGhiBsXgovjgnF6&#10;dBCODAnAob4+ONzDHzs7+mMNff+sWF90C3KEh04JaJch8RmYP6uRsD8gt6DQ4hS1OsWY8YqSvlDx&#10;FfC4/SrvJyjLY6S07lBYtEUUaAkN1aHO46/B469JaPF4yORUuhQrI4uyMLcrD2snDe7VmBl00KpD&#10;OJauGoEDR+Zj45ax6N27OqZPH/N9MfuPWdm8cOObbi36AadOnchXFapUeGWQrxBepnj7iDwSXhZa&#10;Bsku5P4eyoxiBfhmUia55Cwrh6TLdNrMCJ/vKCsEJsUfwqO4Fbh6cBrO7RiLU9vHY8+60ZgzrRua&#10;NAlEUKgdqlV3RUiYqzKDgiw07F7RAi4sXm0c9GFowYLThARnQaVMfmRc/hulVyZHJTR5u3hZSds/&#10;oywJK0WZeN6iZP8eQvhC0oviK8QvT9JXKE/bIxmkDErI5X9N+lrdCso1ATXWDDpUP3cXS9hbaMOC&#10;/jrQVht13PTRu5odLYgbVrWthM0dPLGrmycO9fPB0UEBCo4NDMTJIUE4PTQYZ4dXxYVR4bg0pgYu&#10;j4vAxdFhuDimGi6NpcqP4XNjQnB+dAjOjKiCowN9cai3D470DMT2Dr5Y0tgTU+pWRHt/G3jymEgg&#10;lmOw/0rFLyxWv0dhk2UhfntcdQwKUYz2phC/kvBC+l+kVyffv4RcK5ApSWSKEqq99NcX8RHIvJzK&#10;NORm6jCy0qAd0oGlkxZsJaP7ymJzFLeKevANsUCbztWxdv2S75V+awFd/7Eb3/hw0Q86fPhgvjL2&#10;MYeWRorVnLcqdc94TMjsAndI/lsK8rLvkOgyC5gK+cqiyaLuJL9CeIJkz0vl82mqOSZzk2Q92Kv4&#10;8GQfLh2YgU3zumLJxBaYNKAuBnaNRJP6lVAjwgVVq7sgItpbWdwsqJobvAPt4eZjxcLVBEaWmtCi&#10;yqtT1TR0S8PQXFvpkyPE1yHZZYYAA942tzdRBk6XLF8M5UhUdSqzXG0Un1qU5EVJXxTynOqijQSA&#10;NOvR69PbFufJ/kWdaskTX45Kr2nMItqAgcjP0mEm0jcoBROdX+BmUgpRLtroUsUM46PtsLSJMza3&#10;ccWeTm60J1TqfiRuX38c7kvy9/LDid5+ONkvAGcGVMH5IST4sFBcYCCcH6HCueEhODWsMk4ODsRx&#10;Bs5BBtCeDu7Y2d4TG1p7YUmTihhf2w2dgmzhaVgK5tqlUIFFaEnavOJqQmgVsYsqvdwvrU4rp1FW&#10;2Zcsy9/I36lqs1f9dqU5U0O6MvM1GqVRnFlTlL40RaQ0C9vS9PpquiqU1S+rQIJA3bCcYkF1ZDCM&#10;ZQVlTK4sKm1fkbbG1xpW7rIcqRYM7DRgSRs0bcbk70l/uICm/5yNH/BN3/1t27Z+yUx7Sbvymm6H&#10;Hp7kzZbec+my0t9NKAvxyjKN2beVPtWCvEz6eWV6PgaALJWjTMpUME/NZwZKCl+fLJBZxC4j/e1x&#10;XDs2G3NGNkDP5t6oG2SMKl7acHNUh61tGVqbcjBlAWtiqQ59+npt41JMnaUJNao5UydVxNhGl+ph&#10;AidPW9i5WbHY1VaILoMu5LaQX11OikYJlCXxhfQqtWcK5/6rmv2A9IUofI0QR7mIo16SJ16Ujh63&#10;Qgn6fHVmlQrQZmYxMCkPN3dzxMQEozZ9bBUnddTlb+oWYoZxtWwwP8YOG1u6YlcnLxzsKWodgIO9&#10;A7kPpF2hcnevhMPdKuIw90d7+uC4EgjMBgoCcJxBcrSPH4719sVRvuZARw/sauuG7a09sL6FFxaT&#10;+BNjPdEu0IrELwEz7eLQ0ycxFeLLb/g98eXKrdyX9nohv7pWeQXSbFnYdi9kl74+ZZjp5Gq3NA/L&#10;hUEjO1k42owwhS7rK1F6IXxRqBupK0MUTZ1NSXYneAR7wMbTUpmMVkemJCSsPa2wavWqooQXe/Nb&#10;H/t/5sYP61v0gwVvX1zLk4lSc0he6SSUm36TPp17ZZ1XmWOGhJb1XmXpy/TbyE3lbSL3M18nc9YQ&#10;OcnXiKvISbqM3MRLyPl4DtkJp5D66hBS4/fj4fllWDyhFbo0orrT23u5asHBnj6Qxawpi1lD07Is&#10;ZOnnCW0SXuZul7WaTFkwmTsZw8JJlrCncljpkfQyO4DME8mDSuWX4XZlqHil1EXt5AT/zJOv6m8i&#10;RBAii5oVqtv3QVDoa8XzllCj0pcmqPyifNpGLN5MdPi9tKGtVwH6LPD06HF16XXteDLDfczRqpoj&#10;ekW6YEgNB0yr44LF9V1IfA/s7uiNQ92p9EL+HpVwsHtFHOjmhQNdCe7l/mE+LuQ/0cdfCYCjPUn4&#10;7r4KjnZjtujsjb1tPLCTgbStlRfWtayIBST+8JrOaFPFEv5WFA+9EjCh4qqVk0BXEb+onVH5+W8D&#10;QQJAmnvLViDJSXYhvUAKWUFJqnzhNZGSLPhLSjMxxUUuEJaSAewFPr8Ci1wZkmhgZwgzFwuYuVpC&#10;y1IHJfXU8KvmLyjHwNTk+fUP9/1+0LigbwEt/zXbhg0ban7/JR7eP5WXm3EDSKdaK5AJT2lzCCG9&#10;PJeddo1kJ7mlXzX32clxJPpFQJB8gbfPICvxtILMj6eR+uYoEp/swZu7m/Dy1lrcO78Iu1cNwJh+&#10;NdG9VRVEBVnCz10Hnk6acJNBDS7GsHe1gI0rrY6XHZy8HWDlYqosTCwz+UrLTllpZdEtoxBffL1A&#10;RhuJzZHitjhP/q9lf0KxsrQ5hPQnlwwgfdTlSqRACt/i5ehhaWEUD8vCUPCz7Pkev2rQMunJ5Ks6&#10;MDAzhK6xHoNMBxWUz+Nna/0CXb1i8Pe2RMNanujZOBBjW1fDjGZVsLJlILZ1CCSxA3BEbE5PKjZx&#10;qJcvFd4PR7rysS4MCEFXb6o/CS5k7+WPYz0JBsqxLgyWjr440t4bJ9oxaEj4ve0qYguxtrMflnap&#10;jEF1HNChui1q+Zqhur8dOraJoZCYoiQDX7mQxYAWlJDCtQSFoOCClgoM/hI8BtLsSVukVrY01DXK&#10;sXjXgLauFgNcW+nPpGuiqywvZGBlROU2pI0xoKrzWFiyxrLUhoYplV8CTr8Ui14etwo87hostLWL&#10;QU2HmUWvpHLOYhtG/Y70wsECOv5rN3649fdf5tjR3fl5tDiFxBdVVyZh5f1ckl7InpV8BVksWrOo&#10;6pkyyijxPHEWWVT39A/H8PnNYaS+PoxMQpmr/vEOfLq7EW+vr8DzCwtw/9RsHN80DKumdMCo7jXR&#10;qVEA6tf0QNUq9vD1s4ennxNcfJxh7W6l9LmX+Rx1zGW6Cxn+VkZp1TGxkemxSUhTLWV4XSHhZV8I&#10;uV+8nJCfBCDRpZ+6liHfi8qtQVKX4f1SMmBDg55eudLLlK0vc8XLFBomzDBWMLRWdXrT0Nem1dFQ&#10;7I4y+apuKWhp/Qpz49KIqGyF3k0CML5NKFZ1j8LeftE4N6Iuro6ti8tjInFmaCiOiXURYvcKpIr7&#10;4VA3kllA2yPZ4Df4FQQHid+FryPJD3T2xb7uAdhBrOX/bh0WhRsbB+HA/O7oJGsIeBrAgcW/PmsS&#10;Y311lOVvLSVZjhmvZJFWm0LSqy5oSRAwG0gAfBMQBWBGkAwoF7DE8pUoqHeK0UoWp+0rRmH4tTzt&#10;U3mKRfmfv6KYJo+9Fj9bi/UCi/5yFIcxY4d/7+cF1gU0/Pdt/BIbvvtSX14+Pp2Hz1T35OuKfckm&#10;2bNpYQSZJH3mxwvISDhHosvc8KeJE0h9fwTJrw4gKX4PPsfvQsbzvUh/sgMpd9YjUXohxs3Hm/Oz&#10;8eTEVNzaPxH7lvXB3GGN0KmBL8ICLeHqoA07e11lqXpZrlJD2ohJctWiZTKFtQ4snM3gXMkBzhXt&#10;YGxNr8l0WoonoYS6iuQl1AUSAEVAZS8kvraRlmJbJACke4IEQDkdKhafE+Jr0NaIj7VwsYSlizWt&#10;FotmBooa/W4JuXSvK+9BC2asASODsjDVLY5KViXQIcIGs7qEYttgaaZsgbvz2uLJ4g54vKgt7sxq&#10;imuTYnFhZBRO9Q/FyT4hVPbKCsEPU+0FR6j0R3qQ8D24J8GPdQ/EiR5VcKJXMOuCatjRIxgrOvhg&#10;bH0bDKxtgW41ibou6FjXC8unD8C4wZ1haawJtZI/Q0NqHLFspRj80kRZ/GeF7L8U+5mQPTNcERRe&#10;1RUU9u1RIBaQ2eNn4ie1QpDgZfg+FBXJjIKfiJ+JYposkEn6slR5mXa8WlTQj6zNhgLa/TE2pp2I&#10;77/kmeN78nNllAyVPTeJnv3TRSq7SuEzE84SZ4hTyHh/nDhKpd+PxPid+BS/HUnPtiLh/jp8uL0C&#10;n24tw8crC/DqzDQ8OzERdw6MwoVtw7BoXCO0q+eEcF8qlmVp6Gr/hHJMk6U0SGKqinjK8ixeZW4X&#10;PQtZiNgAtvSQDu7WMLU1UKa5lsmQVGRnKi/309fb8riglAYVSLojaMnldhZ0VGwhvQSADNETyP3C&#10;2/K4XB+Q2cN0LfVhbGfKNG+oEL6kVikGQCkGUHHo6JWGnlYJaJf+CW76P6FrDXPM7xqEA+NjcX9l&#10;V9xf3hGP1nRH/JYBeLapn/LYjbktETepPs4Pr4mzg6rj5IBqONWvKk71DeU+FMd7BeEoyX60ZxXe&#10;DsGJ3lXp+8NwalBtbGjvj4UtPLG+f00sGxCNiZ3DUNvPEHVCbFEt0A6WZuWgwyykxiAvr1kWpaXD&#10;GYt0IbJYmV+Vrgv094VkL8bHCLldVOkL/b8CEr4opF1fsmdxophk0/Ki6sy2PFdleS6MrVULRVta&#10;V8C4cb9X+c2bN0cU0O2Pt/ELHvz+Cz+7dyQvi8r+G+jfP5xUCJ9KW5P8ah+xi6TfivdPNypIfLoJ&#10;Hx+sxdsbi/Embg5enJ6CR0dG4/a+Ybi0fSC2LeyIbs08UNlTHdbGP0FfSK/+E0pToYvxgBZjofqr&#10;TIlB717BgErMA6tNb21G1dc10UBp6SmoIf1IGCAF3l4gt+XxQsjzpaUoI/FL8j3F1shtdemfLypP&#10;vy+3Rf0lAAQaBrQ0tDwCDUNZVofBwQJOnZ9flqQvT/9qYlwGVkZqsNT8GdEuGpjQxB1Lu1XGvjG1&#10;cHdNZzzbOQAvD43Gm+NTiKmIPzQBD3cMxZ3VPXBjdmvcnN4c1yY3xuVxsYgbWw9Xxsbg4qg6tEXM&#10;CoMicXZobZwfUQ9nR8Ti6MA6ODysPlZ0CcHM9lXQmdmlQ7SLYhFrhjogOqISgoLdYO9ipmRLmS2h&#10;TDkGAYtzIb7KytCa/JD4queKEl+6Lyj9dwrIXojiSlOvtHbxPWWqEgqJjkxNzsxsYFYeZgy+/y8m&#10;9Ecqf7CAXn/sbePGjU2+//K7dmz+kvDsMNLeHFH8++fXh5Dy+gA+vdhFbEfy6x1IfLEF756sw/tH&#10;a6j2a0j6JXh1cTZenJqCJwdH49b2Qbi4oTcOLu2EBWPqI6aaGdxsSsDCiIWi7q+oQE8oZP1VWmbo&#10;vYsJSZV5YIopz5lR9e0cDGFI21NGU9rZVeQWshfiK9kLoKZZQhkxpKZdRmmPlkJWIT/vq4l14efI&#10;hS6BEgQMhvIyYEW3PAlejkFRRqkhyrFQK6tbgkFRHFq6v8BA52fYGJVEkIse+tdxw4ruVbFtSCTi&#10;FrTEo229SfYxSIibjQ/XF+Pd9eXKNCavLszF82MT8HrvGDxY2QuXZrbE2UmNcHJsLA4PralgP0m/&#10;u1917OgXRoRje/8aWNG1Clb3jcCpxb2wZ0EP9GzmwyypD28XLXg468LT1RjmFtIyxiymJ9OAsyjV&#10;p53T0VTUXoitkJ2q/8uvvP0rj/HfQ3xaG0XlC1rGpFVMWntK85hJTVSO2VOXNlDPqDw8vKyxfPmS&#10;bzgjEC4V0Oo/Z+OXnvz9Dzl2cGt++ot9SH1BHy9zTT7fRluzGZ+o8ImP1+Pd/ZV4fWcxXt3gSb44&#10;HY+Pj8cjWpubm/vh3NKOODS7JdaNicXE7qFoFWWLEA8tOFuWg5kBfTOVo4JRORRj0firNhWGalqO&#10;RZIhH6vkbY/gqpWU1f7K67LYKvMT0/rPDIpflcAQS1OSxZZCdmYKNRZj6loyOarKwpTXVVdILv14&#10;BNL/RNUHpaRCemUaDv6PZAF5rRBfQ9qxdUl6Er6MHmsEfZlmrzh0dYrBkl421t8Jo5tGYV7LqtjU&#10;LRyHRtbH7ZW98WzPKLw+NZUWjzbv/lokPliPTw83cL8G728swofLrHVOT8OV1T2xe3RtrGQRu65r&#10;ZSxuURHzmnphVpOKmNLYG1NaBGJC88oY3cQHgxt6YHznalgyvg2G9YhC3ShnRNZwRoOGQTwu7vD0&#10;sYOZtS60eBzVNVj3SFMmiVyiVEmSX9U5r5DoX1WfGUCCoXhxHhNp4SGKMTvIcMSvXRZ4jH6lfVJs&#10;DTOnXLBSXbxi9qMYaPJ4jB41+EfF66QCGv3nbgyAfd//sEsntuSnPd2OlMck/L019PLL8fbmYry8&#10;Oh8vrszCi4uTWMSOwr29g3Bnax+cW9QaO0dHYUWvQExs4YwRTV3Qt4ELYgINUMVRC14sVF3s9GFt&#10;qwV9cxLWtBT0TNVgbqUJX18H1IjwQ0AVV6X7wq8kfQk11gJlVdaopFLEiq9XWR1F+aVloxwJqyET&#10;pNLbk8RFp9wo7MsjeyG83BZIEMi4XCG/Mv2ejkzKJB3VGBTSZUKvFLQ1f4Wtfik0CHBE74iKmN7I&#10;F1t7hOPS9HaI3z4c71m8J1yai5T7q/H56RYW+juQ9mInUuO3IfnhRiTcXo13LPafnZyGqxv74dis&#10;Fjg+ozkuzO+I/eObYmnvSExpF4rBtDJdanlgaOtwDGsXQaFwR71Qe0TR3vhUNIK3ryWc3UxgxeOm&#10;z7pER2oVfnexOSVLq/y9oITSN5/EV4j+GwpVXohfnPeVbsxii4T4tDkiDNIwoCbzbepRECSoeAxk&#10;9FV5/RJo37HFjwi/t4A2/zs2Fr9WDID473/oyf1r8hOuzMf7y7Pxngr/il4+/sQYpvQReHpwMO5t&#10;pqdd2R5nZsRi59BgrO1ZCYs7u2NWe3eeXE+Mau6OvjGeaBbqhBA3Pfi66iDAxwwVKxorMyG7uhrB&#10;388elau4wJ3p1NRGC0bmGjCi3dGVWQUqkOgFrTlK6w7VXrnSSkIrTXEkv6i4EF9IXaj4RVVeXqs6&#10;yarH5aKV8j+0SOpif3hfnYGgLtNp66lBlxkpxMsMozvUxuyudbCkQwh29Q3H2clN8GzrYLw/ORWJ&#10;PCZJJH4yiZ/0fCeSX+xW+uVnEGkv9+Ljw814fX0ZHp6chIubemPblHqY3MkTM3pUxvA2Pmhb0wF9&#10;W4eiY6MqiKwii765ooqPDSp6mjP7WcHL1xZ+Qa4ICPGEu7ejMtBG30gX5StIYcvfKO33MpC8lASA&#10;4Fvii735GhjSd19pz6eql+bxLLzoR2so10p0TVVrYwmMLCugb9+uvyO8cEM4UkCX/33bX/7yF3f+&#10;yKff//DDO1bkvz0xDm+OjWRRNwRP9/bFo+3dcWtlG1yYXR+nJkbi2OiqODisMnYN8cfGfr5Y3dsf&#10;q/sFY363EGUuyI4RjoitbIaaAeaIDLJHdHVP1IzwRkCAA5yc6WOp/vpSVNrqwcHRlCebRacMgZOu&#10;Cpo8uVR+ScklK7BGYAEmXl5pySFptQy1WMDKREuqK5RySV5uF16eL7xiKXtp2ZEitxyLYQ0WwqrV&#10;RUqTWOrQp9Kb6vyCYGctdKjuiBntq2JDrzDsGVAdB0bWws1VXfHuxESk3lqKlAfrlFFWKSR9ysv9&#10;tIb7ITYx/cVeZdjhy6uL8fj8NNw7NhZnt/bCljlNMaqrPxpVN0bXFn6YMLwlGsUGwMJaA9oGpZSO&#10;X6b22nCuaAnPyo4IivSDh58jrBxMeFxE7cuijGQxErewOVNFfBXBC1X+K+H5nNQA0uYvLUACueIt&#10;04jIMdXQlfqmJIlfHi6VbDF2/OgfEf6pcKKAHv/7t/Xr1+vxR5/9/kDs3rwi/97OQXi4rQvurG+L&#10;uEUNcWJyJI6MCsGRkUE4PLIy9gzxw7YBPtjU1xfrevthSdcATG0biPGt6WdbV8WwthHo0aI6WsSG&#10;IDK8Ejw8LGHvZMiUrsvCVl0pdMuS5GXK/4JyJLzM+V6ayl9CrA49fgm5uCK9CanmZWhXZFSWEF9D&#10;T+Mr4WUvyl6IwsdkJgaZi0fXQJPqScVjNtGq8AvxE4z0f4W/lxFqBlogwlUDbfwNMKmBB9Z2qYKd&#10;A6pi/8hIXFzYCo/2DMX7CzORTAuY/GQrrc5upMXvR8bzA8h8zv1T3n+8Tbmg9/TcXNw7PhVnaJGW&#10;TWmOvh2roFqgIVwcykKHAaZvXAq6luWhblQaetYV4OxnC69gZ/hX94KrnwNMKAJa0l2blkxdCv4y&#10;qsmhChX/+wtXhcQX0gvRS5eRq7Ys3KUuYPFanP8vU4ZrUlBMrLThxtpq5qzpPyL8WeFAAR3+b248&#10;EFu+PzCCA6tG5Z+YFoUDY0Kxb0QVHBwVhEOjqPiDfbF9kC/JH6AQf3mPKljWLwpzu0dgfNuqGNk2&#10;Eo2recLRvALMqTZW9P8WNnpKa46uYRloS9dkaU+vwMKW5C9NhS/NACjFAJCBKHJVUS6slCARZLJT&#10;DRa3QvqiBFfZGWnSLPf1cbktWUHPSAfmFoYIDPRAzy5N0LltTcRGe6JNY3+sm98PS8a2QqdqFuge&#10;oI9xkTYsSF1ZnPpj38gonJzVGPe3D8DHy/T499ayBtqK9Oe7kUHiZ5H0Oc/2I+n2ZgXPzy/HhR0T&#10;sXJKB/RoHggvuzIw0vkJZmZqisJr8bdrmJRHOUM1aNHeWbubwTesIqrWqYLACF/YV7SGvoU27QiD&#10;WVqq1KngVPuvk0NJfyWF+N8SvlDxxdoI6QvH10pNJHWNuY0ROnZp+yP/LthScNr/3Ao3erx+PzhQ&#10;X/6ydtmX3VOa5B0g+fcMD8SWgX5Y1y8Aq/uHYFGPYIxp4YU+MU5oW8MW1dy0YGdQDJaicCwkK8hS&#10;lCwspSWnPNOuBtVeQ4otTdWyNmVpR9RIdiG8QBS/OD1+MRJf7qvmemfBJwNKhBzSxk11U5Sf/l26&#10;2kpTp1gi6fgmzXPm1gYIC/PF2tUzkfbpNlLeXcD9Kxuwdk5XjO4ailFtAjAs1g0DqppjcIgpptW2&#10;xfLWHtg9KBynZzbB3a39kXBxNtLvrUbG4y3IfrYbufF7kMsAyH22E5/vbMTT0wtxYMUgtK/vBTfb&#10;0jAzKgYPdxPYOxrxO5RXrh3I7MTlpY3cRh8WzqawcbOEi68TvIM94OnvpnTZkOV8pBu22Jvi0sWA&#10;Kl9SlF5UvhjJX1zUXojPOkiCgK+RYYWyL1eBIsLsZmCmp9i7wJCAvMVLFv/u/Ank3Bac5j+3v7ZJ&#10;CuTB2vX9wRNsXjo5f/3o/y9v1ZAorB7VED3ruCDQrgTczYvD2aIUbM3VYMrUrc8TqiELHEjfE+l5&#10;KU1o9J2yaofM3144n7saiS5NmCqLI96eKV06qRHymHRmU2YXkx6FcgWX/lWIr0biy4UsufIoF8nK&#10;8f1lPkgTc22SzwCBAdZYOHcAXj05gOf3t+LOpcU4tWs0hrb3Rv9GzpjXoyo2D49lENfBrv6RODCk&#10;JvaPqo1Ts5rj/s6BeHthBtLurkYWrU42i9uc57tI/F1U/J14eHwe5g1tgDrBRvBx14CzsybMaGd0&#10;jMow4zBQpZuvvnT+Ko+yhuVocXRh5mAMK1cLWDubwVjGI5hps/hmcc7fJB3wShOKypPUQvZff/1Z&#10;gZBf+t2olF8Iz0CgDRJbo22gBZ9A77zhI3/Yl0aw6/+8nfnvbjx4sfSDyd8dUAU7t27IH9i9SZ6f&#10;hwEqVTRmwapHtaWPt9BHBdoNNV0NlKLnLkU1LqUMgqAyU52VhQtYbJbRYjFK5S9FqyO+vhh9/y9l&#10;f1YgvTKllaesNjMCCS6FrtJyIyRhapciVh6XgJCA0tRXY7GsCUcnE/j5mcPfRxvtWvliztQWmDOp&#10;IeZNisWcsXUwoosvpvQOxsEFnfFw93jcWDMQh8Y1xu6htbBvTAzOLmiPW9sG4smxCfh4YxnSxeo8&#10;2akgk8qf9mQ3nlxai/kTO6B+LTc4OUqX6l+YnVhUajNjyW/i79S21IaprFzuZavMBG3vaaMovqGl&#10;DMCpQHsmpC+lDAZXumGX5u8u8RN+Kf7TV+L/8ivvK/1zZC+zIzMoWMhW9KuYN2XqlB+SveBcxRac&#10;vj+3f8QmM2LxwH6zekshlq9Y9qVRs3p55g5GSt8YLRNdEqAcZGpqNRKzLC2POokhi5apy23x+DL2&#10;U4uKry3+nt5Vg6pWnkon/XYK+uuUlgtbkgmojIVNltLbUJRfemaWpdJrGrCQs9CEjY0uKrqbkvAs&#10;VHdNxuolPTF6UCSG9w1G15aumD0uBm/vrceXz6fx9uoK7J7dDrO7Vsak5u6Y3bYStoyqg4ure+Le&#10;3pF4emoqEm6sQPIDmUpkF70+lf7MQqyZ0R4x4TZwcygHY5OfoW9aCvpWFRjYDGBdkpkeu6zMQc8g&#10;1DDV4F4D7gEucPV1ho0rPb25jjL4RkPGF/O3yG9ShgmyoJUuBj/T1yszKdDqyMATlbf/BdXCQvOW&#10;LPn9lVWBnJO/e7ayP7f/2caDXY0HPe77k1CIGTOn50dG18hTl4tIJIQMPVSXbq4keFkSXqaxkykv&#10;xKbInC/i5wu9vao7Mk86Iat/KF2UpdhVSE+CUSml7V48flmZ/NRADZbWmrC1rgAfD1N0bhWKc0fn&#10;IenVYcQdm41ZYxtiRJ8wzBhTH/cuLcPnt0dw//R8bGA2GNHKA5M7sGYZWQ8X1vTFtW1DcffAGDw7&#10;MxsJN1eT9DuR+mQvC9wD+HB/Gw5uHImhfaLRpKEfgkNtaFuE6MxMBiQ9i9TS0iRJa6ZBj29kZwhb&#10;T2u4eDsrcK7kBCsnc9ocHSVjyTBDhfxCfEKIr6BUMYSS6FOnTv1rFkYQJ+eg4HT8uf07NhZODjwR&#10;3yxb+j1mzp75JapeVJ4UfTKbl0xVrRBfekyK1+VeiC/eXhmAIsvcFECu9Cr2R5kqQ1SSIPGloNWi&#10;j5YOVg709Z4uhqhS0Qwt6nlh/uTWGDugJro198KkIdE4vX8STu2fjPlTWmD6qBgc2zoMTy7Mx5nN&#10;g7BpcnMcXtwNd/aNx+sL8xB/fi4en52DN9dW4+OdLYi/uhYvbmzEx8d7cPXkPMya1Bp1atnD2bUs&#10;C9mfUcGUmcyY2ceQxOfvkrpDfqeZgyls3a3hF+INDz9X2IniW+qhgrGmUp9I3yNBKU01hEWF502f&#10;OeOHx64IlsixLjjsf25/tG3dunU2VKP5Pzhx32DW7FlfGjStn2dub8YCtxTVTzw8ya1MKULVLwQf&#10;+7WMqL9KIRVIGz+9tKznqstiWuqLakH26N+9Ls4cno+k10dw+cQ8LJjYHOMGROH6yfm0OOdw6+wC&#10;bFvRG4e3DFVmRct5sw/X9ozFtumtsH12G9zaP57EX4CHp2bj1dVVeH55FU5u4/NLeuPxlTV4eXcr&#10;ls7pjCYN3OHmVhZmtqWgY1ECaga/sphVUwZtl6WNkflrDG2MYOliBUcvB7h6O8HVxxlOXk5o0qJx&#10;nvz2Hx2TopBjKMey4LD+uf2nbVQpc57EsTyZT74/uT/CuPHj8ps0a5zvUck9Txl0Th8s88MoswiU&#10;J+lpe0qS+EIwXQstOLibo3IVR9Ss4YJFs3vh4smFWDSzPZW9oUL8FdPaYNvS3lhMtR/RuypG9g7F&#10;jOF1sHJaS0wfGIkhrbwwql0lTOxeGZsYANcPTMb1Q9Nw5eA0XNo/BcumtsaJnRNw+fhczJvYEs1j&#10;XBDsrwtHx5L0+D9B17IEtMxlElaZlk8d2qbaqBJeJa9D1475U6f/TbtSFE/kGMmxKjhsf27/G7cd&#10;O3aU44nuwBN+8jsC/E0sW77sy5hxo/M7d++cX79Z/bzIujXygsO9ERBoi9pRbujUOggtGzhj2Zz2&#10;SHqxH3kfT+H+haVYP68zNi/ugRmjY7Fv/WBsnN8ZY3uEokdDJwxv64M5A6OwbXYHbJzRFmsZKOd3&#10;T8T143Nwdu8UnDswDUnxh/l+R7BpxXAM7dsor1e3RnmjR/XNnz5jYv6Kld9On/d34KT8djkGBYfj&#10;z+3/+rZz5065htCIxFhMPPqOMP8xkO8uv+Evf/lLwz/b0v/c/sdbgW2qzn0PEkzqiGPE60LC/Qsg&#10;nyWfOV++Q8F3+dOe/Je2n376/wF6VnME/+ZV3gAAAABJRU5ErkJggg=="/>
  <p:tag name="ISPRING_PRESENTERDATA_3" val="UGF5YWwgVGhha3Vy|Q291cnNlIE5hcnJhdG9y||aHR0cHM6Ly9tYW5hZ2VtZW50c3R1ZHlndWlkZS5jb20vcG9ydGFsL2NvdXJzZXM=|e0Q1RTMwRTI3LUI3NjEtNDEwNC05REMzLUQ1N0E4MjEyOEUyRn0=||SVNQUklOR19QUkVTRU5URVJfUEhPVE9fMw==|MA==|||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Motives"/>
  <p:tag name="GENSWF_ADVANCE_TIME" val="17.0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ManagementStudyGuide.com"/>
  <p:tag name="GENSWF_ADVANCE_TIME" val="34.0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30.000"/>
  <p:tag name="ISPRING_SLIDE_INDENT_LEVEL" val="0"/>
  <p:tag name="ISPRING_CUSTOM_TIMING_USED" val="0"/>
  <p:tag name="GENSWF_SLIDE_TITLE" val="Introduction - Improving-Employee-Performanc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Introduction - 1/11"/>
  <p:tag name="GENSWF_ADVANCE_TIME" val="15.0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8.000"/>
  <p:tag name="ISPRING_SLIDE_INDENT_LEVEL" val="0"/>
  <p:tag name="ISPRING_CUSTOM_TIMING_USED" val="0"/>
  <p:tag name="GENSWF_SLIDE_TITLE" val="Introduction - 2/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ADVANCE_TIME" val="25.000"/>
  <p:tag name="GENSWF_SLIDE_TITLE" val="Introduction - 3/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9.000"/>
  <p:tag name="ISPRING_SLIDE_INDENT_LEVEL" val="0"/>
  <p:tag name="ISPRING_CUSTOM_TIMING_USED" val="0"/>
  <p:tag name="GENSWF_SLIDE_TITLE" val="Introduction - 10/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5.000"/>
  <p:tag name="ISPRING_SLIDE_INDENT_LEVEL" val="0"/>
  <p:tag name="ISPRING_CUSTOM_TIMING_USED" val="0"/>
  <p:tag name="GENSWF_SLIDE_TITLE" val="Introduction - 11/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Objectives"/>
  <p:tag name="GENSWF_ADVANCE_TIME" val="64.0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GENSWF_SLIDE_TITLE" val="Reasons of Poor Employee Performance"/>
  <p:tag name="GENSWF_ADVANCE_TIME" val="24.000"/>
</p:tagLst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7358</TotalTime>
  <Words>513</Words>
  <Application>Microsoft Office PowerPoint</Application>
  <PresentationFormat>On-screen Show (4:3)</PresentationFormat>
  <Paragraphs>91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 Rounded MT Bold</vt:lpstr>
      <vt:lpstr>Bookman Old Style</vt:lpstr>
      <vt:lpstr>Calibri</vt:lpstr>
      <vt:lpstr>Footlight MT Light</vt:lpstr>
      <vt:lpstr>Mistral</vt:lpstr>
      <vt:lpstr>Tahoma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Improving-Employee-Performance-Demo</dc:title>
  <dc:creator>Home</dc:creator>
  <cp:lastModifiedBy>Himanshu Juneja</cp:lastModifiedBy>
  <cp:revision>1157</cp:revision>
  <dcterms:created xsi:type="dcterms:W3CDTF">2014-06-13T03:54:19Z</dcterms:created>
  <dcterms:modified xsi:type="dcterms:W3CDTF">2022-10-22T11:03:07Z</dcterms:modified>
</cp:coreProperties>
</file>