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348" r:id="rId5"/>
    <p:sldId id="350" r:id="rId6"/>
    <p:sldId id="369" r:id="rId7"/>
    <p:sldId id="378" r:id="rId8"/>
    <p:sldId id="379" r:id="rId9"/>
    <p:sldId id="380" r:id="rId10"/>
    <p:sldId id="384" r:id="rId11"/>
    <p:sldId id="38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579FF"/>
    <a:srgbClr val="FF9675"/>
    <a:srgbClr val="FFBA75"/>
    <a:srgbClr val="8FFF8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ED8A-6DE3-42B7-BC73-3E33FBEC7FD5}" type="datetimeFigureOut">
              <a:rPr lang="en-IN" smtClean="0"/>
              <a:t>29-08-2016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86D32-0B26-402F-A879-F52BEA0AF25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184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11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AA42-2397-41FF-B068-889F3D9CF6E1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CA8C-B1F0-4502-A0AB-3C65DF9C3009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9AC2-BF9B-4DC0-BAEA-0E6A11F66A5F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7788-FC73-4095-944B-BB537196A06E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F6D-7F9F-42C4-A8A8-C04BF544BA9B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8B5D-FB08-4595-A601-F71DF84080A5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68CD-F578-4B84-89F1-06CAE75C3CD7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1275-8404-4937-8AAC-0AD0FD930A1B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36F6BA0-320D-43EB-8E22-2C0CECB03DDE}" type="datetime1">
              <a:rPr lang="en-IN" smtClean="0"/>
              <a:pPr/>
              <a:t>29-08-2016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9988" y="6592267"/>
            <a:ext cx="3464024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6DE3-3B3C-44EA-B522-1EBE8C56F673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F721-4FE8-4766-8481-8F341C18F25D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18B9F-C062-4E65-99F9-0C1D98F7D8D5}" type="datetime1">
              <a:rPr lang="en-IN" smtClean="0"/>
              <a:t>29-08-2016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© ManagementStudyGuide.com.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1BBA-8FB5-40EC-8A5F-0453371C96E2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coming-procrastination-with-self-motivation-iStock_000017393992X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5805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rgbClr val="FF0066">
              <a:alpha val="6470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Self-Motivation</a:t>
            </a:r>
            <a:endParaRPr lang="en-IN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/>
              <a:t>Steps to Self- Motivate Yourself </a:t>
            </a:r>
          </a:p>
        </p:txBody>
      </p:sp>
      <p:grpSp>
        <p:nvGrpSpPr>
          <p:cNvPr id="7" name="Group 34"/>
          <p:cNvGrpSpPr/>
          <p:nvPr/>
        </p:nvGrpSpPr>
        <p:grpSpPr>
          <a:xfrm>
            <a:off x="1" y="3397988"/>
            <a:ext cx="9144000" cy="1743075"/>
            <a:chOff x="0" y="2780928"/>
            <a:chExt cx="10359727" cy="1743075"/>
          </a:xfrm>
        </p:grpSpPr>
        <p:pic>
          <p:nvPicPr>
            <p:cNvPr id="36" name="Picture 35" descr="rgrrgrgr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38150" y="2342778"/>
              <a:ext cx="1743075" cy="2619375"/>
            </a:xfrm>
            <a:prstGeom prst="rect">
              <a:avLst/>
            </a:prstGeom>
          </p:spPr>
        </p:pic>
        <p:pic>
          <p:nvPicPr>
            <p:cNvPr id="37" name="Picture 36" descr="rgrrgrgr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93926" y="2342778"/>
              <a:ext cx="1743075" cy="2619375"/>
            </a:xfrm>
            <a:prstGeom prst="rect">
              <a:avLst/>
            </a:prstGeom>
          </p:spPr>
        </p:pic>
        <p:pic>
          <p:nvPicPr>
            <p:cNvPr id="38" name="Picture 37" descr="rgrrgrgr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586214" y="2342778"/>
              <a:ext cx="1743075" cy="2619375"/>
            </a:xfrm>
            <a:prstGeom prst="rect">
              <a:avLst/>
            </a:prstGeom>
          </p:spPr>
        </p:pic>
        <p:pic>
          <p:nvPicPr>
            <p:cNvPr id="39" name="Picture 38" descr="rgrrgrgr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178502" y="2342778"/>
              <a:ext cx="1743075" cy="2619375"/>
            </a:xfrm>
            <a:prstGeom prst="rect">
              <a:avLst/>
            </a:prstGeom>
          </p:spPr>
        </p:pic>
      </p:grpSp>
      <p:pic>
        <p:nvPicPr>
          <p:cNvPr id="40" name="Picture 39" descr="left_foot_print_benji_pa_02.svg.med_full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5325">
            <a:off x="333835" y="3337254"/>
            <a:ext cx="844515" cy="1071884"/>
          </a:xfrm>
          <a:prstGeom prst="rect">
            <a:avLst/>
          </a:prstGeom>
        </p:spPr>
      </p:pic>
      <p:pic>
        <p:nvPicPr>
          <p:cNvPr id="41" name="Picture 40" descr="left_foot_print_benji_pa_02.svg.med_full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54675" flipV="1">
            <a:off x="2062028" y="4129342"/>
            <a:ext cx="844515" cy="1071884"/>
          </a:xfrm>
          <a:prstGeom prst="rect">
            <a:avLst/>
          </a:prstGeom>
        </p:spPr>
      </p:pic>
      <p:pic>
        <p:nvPicPr>
          <p:cNvPr id="42" name="Picture 41" descr="left_foot_print_benji_pa_02.svg.med_full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5325">
            <a:off x="3790219" y="3337254"/>
            <a:ext cx="844515" cy="1071884"/>
          </a:xfrm>
          <a:prstGeom prst="rect">
            <a:avLst/>
          </a:prstGeom>
        </p:spPr>
      </p:pic>
      <p:pic>
        <p:nvPicPr>
          <p:cNvPr id="43" name="Picture 42" descr="left_foot_print_benji_pa_02.svg.med_full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54675" flipV="1">
            <a:off x="5518412" y="4129342"/>
            <a:ext cx="844515" cy="1071884"/>
          </a:xfrm>
          <a:prstGeom prst="rect">
            <a:avLst/>
          </a:prstGeom>
        </p:spPr>
      </p:pic>
      <p:pic>
        <p:nvPicPr>
          <p:cNvPr id="44" name="Picture 43" descr="left_foot_print_benji_pa_02.svg.med_full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5325">
            <a:off x="7318611" y="3337254"/>
            <a:ext cx="844515" cy="1071884"/>
          </a:xfrm>
          <a:prstGeom prst="rect">
            <a:avLst/>
          </a:prstGeom>
        </p:spPr>
      </p:pic>
      <p:sp>
        <p:nvSpPr>
          <p:cNvPr id="48" name="Line 33"/>
          <p:cNvSpPr>
            <a:spLocks noChangeShapeType="1"/>
          </p:cNvSpPr>
          <p:nvPr/>
        </p:nvSpPr>
        <p:spPr bwMode="auto">
          <a:xfrm flipV="1">
            <a:off x="755576" y="2821924"/>
            <a:ext cx="0" cy="864096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9" name="Rektangel 64"/>
          <p:cNvSpPr/>
          <p:nvPr/>
        </p:nvSpPr>
        <p:spPr bwMode="auto">
          <a:xfrm>
            <a:off x="0" y="908720"/>
            <a:ext cx="3635896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Step 1 – Get Out of Your Comfort Zone: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Br prepared to quit your comfort zone.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Your comfort zone is your greatest barrier to achieve your goals.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Things become easier if you make friends with your discomfort zone</a:t>
            </a:r>
            <a:endParaRPr lang="da-DK" sz="14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 flipV="1">
            <a:off x="2555776" y="4766140"/>
            <a:ext cx="0" cy="864096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1" name="Rektangel 64"/>
          <p:cNvSpPr/>
          <p:nvPr/>
        </p:nvSpPr>
        <p:spPr bwMode="auto">
          <a:xfrm>
            <a:off x="467544" y="5630236"/>
            <a:ext cx="410445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Step 2 – Mistakes Happen: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Don't be afraid to make mistakes.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Wisdom helps us avoid making mistakes and comes from making a million of them </a:t>
            </a:r>
            <a:endParaRPr lang="da-DK" sz="14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4355976" y="2821924"/>
            <a:ext cx="0" cy="864096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3" name="Rektangel 64"/>
          <p:cNvSpPr/>
          <p:nvPr/>
        </p:nvSpPr>
        <p:spPr bwMode="auto">
          <a:xfrm>
            <a:off x="3563888" y="1431008"/>
            <a:ext cx="28083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Step 3 – Stop Limiting Yourself: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Don't indulge in self-limiting thinking.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Think empowering, expansive thoughts</a:t>
            </a:r>
            <a:endParaRPr lang="da-DK" sz="14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V="1">
            <a:off x="6012160" y="4766140"/>
            <a:ext cx="0" cy="864096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5" name="Rektangel 64"/>
          <p:cNvSpPr/>
          <p:nvPr/>
        </p:nvSpPr>
        <p:spPr bwMode="auto">
          <a:xfrm>
            <a:off x="4860032" y="5445224"/>
            <a:ext cx="428396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Step 4 – Be Happy: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Choose to be happy.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Happy people are easily motivated.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Happiness is your birthright so don't settle for anything else</a:t>
            </a:r>
            <a:endParaRPr lang="da-DK" sz="14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7812360" y="2821924"/>
            <a:ext cx="0" cy="864096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7" name="Rektangel 64"/>
          <p:cNvSpPr/>
          <p:nvPr/>
        </p:nvSpPr>
        <p:spPr bwMode="auto">
          <a:xfrm>
            <a:off x="6300192" y="908720"/>
            <a:ext cx="291581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1600" b="1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Step 5 – Self Development: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Spend at least one hour a day in self-development.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Read good books or listen to inspiring tapes. </a:t>
            </a:r>
          </a:p>
          <a:p>
            <a:pPr marL="342900" indent="-342900" defTabSz="8016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Driving to and from work provides an excellent opportunity to listen to self-improvement tapes</a:t>
            </a:r>
            <a:endParaRPr lang="da-DK" sz="14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5" y="1077975"/>
            <a:ext cx="7337664" cy="3880110"/>
            <a:chOff x="3645903" y="-1202695"/>
            <a:chExt cx="11141561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9910906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lang="en-IN" sz="2800" b="1" dirty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Self Motivation.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Join MSG Premium Membership</a:t>
              </a: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to around  160 Courses + New courses added every week.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 the Knowledge Checks for Each Course.</a:t>
              </a:r>
              <a:endParaRPr lang="en-IN" sz="2800" b="1" dirty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1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Objective</a:t>
            </a:r>
            <a:endParaRPr lang="en-IN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-385694" y="873376"/>
            <a:ext cx="9537215" cy="572839"/>
            <a:chOff x="-385694" y="1052736"/>
            <a:chExt cx="9537215" cy="552258"/>
          </a:xfrm>
        </p:grpSpPr>
        <p:pic>
          <p:nvPicPr>
            <p:cNvPr id="8" name="Picture 7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31" r="91483"/>
            <a:stretch>
              <a:fillRect/>
            </a:stretch>
          </p:blipFill>
          <p:spPr>
            <a:xfrm rot="5400000">
              <a:off x="4106785" y="-3439743"/>
              <a:ext cx="552258" cy="953721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520" y="1124744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What is Motivation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94336" y="1446214"/>
            <a:ext cx="9537215" cy="572839"/>
            <a:chOff x="-394336" y="1604993"/>
            <a:chExt cx="9537215" cy="552258"/>
          </a:xfrm>
        </p:grpSpPr>
        <p:pic>
          <p:nvPicPr>
            <p:cNvPr id="11" name="Picture 10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285" r="84629"/>
            <a:stretch>
              <a:fillRect/>
            </a:stretch>
          </p:blipFill>
          <p:spPr>
            <a:xfrm rot="5400000">
              <a:off x="4098143" y="-2887486"/>
              <a:ext cx="552258" cy="95372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1520" y="1660738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What is Self-Motivation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94336" y="2019053"/>
            <a:ext cx="9537215" cy="572839"/>
            <a:chOff x="-394336" y="2157251"/>
            <a:chExt cx="9537215" cy="552258"/>
          </a:xfrm>
        </p:grpSpPr>
        <p:pic>
          <p:nvPicPr>
            <p:cNvPr id="14" name="Picture 13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139" r="77775"/>
            <a:stretch>
              <a:fillRect/>
            </a:stretch>
          </p:blipFill>
          <p:spPr>
            <a:xfrm rot="5400000">
              <a:off x="4098143" y="-2335228"/>
              <a:ext cx="552258" cy="95372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2276872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Describe the Importance of Self Motivation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394336" y="2591891"/>
            <a:ext cx="9537215" cy="572839"/>
            <a:chOff x="-394336" y="2709508"/>
            <a:chExt cx="9537215" cy="552258"/>
          </a:xfrm>
        </p:grpSpPr>
        <p:pic>
          <p:nvPicPr>
            <p:cNvPr id="17" name="Picture 16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93" r="70921"/>
            <a:stretch>
              <a:fillRect/>
            </a:stretch>
          </p:blipFill>
          <p:spPr>
            <a:xfrm rot="5400000">
              <a:off x="4098143" y="-1782971"/>
              <a:ext cx="552258" cy="953721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1520" y="2812866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the Steps to Self- Motivate Yourself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394336" y="3164728"/>
            <a:ext cx="9537215" cy="572840"/>
            <a:chOff x="-394336" y="3261764"/>
            <a:chExt cx="9537215" cy="552259"/>
          </a:xfrm>
        </p:grpSpPr>
        <p:pic>
          <p:nvPicPr>
            <p:cNvPr id="20" name="Picture 19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847" r="64067"/>
            <a:stretch>
              <a:fillRect/>
            </a:stretch>
          </p:blipFill>
          <p:spPr>
            <a:xfrm rot="5400000">
              <a:off x="4098142" y="-1230714"/>
              <a:ext cx="552259" cy="953721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1520" y="3356992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What is Self-Confidence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430925" y="3737567"/>
            <a:ext cx="9537215" cy="572840"/>
            <a:chOff x="-430925" y="3814022"/>
            <a:chExt cx="9537215" cy="552259"/>
          </a:xfrm>
        </p:grpSpPr>
        <p:pic>
          <p:nvPicPr>
            <p:cNvPr id="23" name="Picture 22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701" r="57213"/>
            <a:stretch>
              <a:fillRect/>
            </a:stretch>
          </p:blipFill>
          <p:spPr>
            <a:xfrm rot="5400000">
              <a:off x="4061553" y="-678456"/>
              <a:ext cx="552259" cy="953721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1520" y="3892986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What is Self-Determination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468560" y="4310407"/>
            <a:ext cx="9537215" cy="654672"/>
            <a:chOff x="-468560" y="4366281"/>
            <a:chExt cx="9537215" cy="631151"/>
          </a:xfrm>
        </p:grpSpPr>
        <p:pic>
          <p:nvPicPr>
            <p:cNvPr id="26" name="Picture 25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293" r="49752"/>
            <a:stretch>
              <a:fillRect/>
            </a:stretch>
          </p:blipFill>
          <p:spPr>
            <a:xfrm rot="5400000">
              <a:off x="3984472" y="-86751"/>
              <a:ext cx="631151" cy="953721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51520" y="4437112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Explain the Locus of Control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430926" y="4965079"/>
            <a:ext cx="9537215" cy="654672"/>
            <a:chOff x="-430926" y="4997432"/>
            <a:chExt cx="9537215" cy="631151"/>
          </a:xfrm>
        </p:grpSpPr>
        <p:pic>
          <p:nvPicPr>
            <p:cNvPr id="29" name="Picture 28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147" r="42898"/>
            <a:stretch>
              <a:fillRect/>
            </a:stretch>
          </p:blipFill>
          <p:spPr>
            <a:xfrm rot="5400000">
              <a:off x="4022106" y="544400"/>
              <a:ext cx="631151" cy="95372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520" y="5085184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>
                  <a:solidFill>
                    <a:schemeClr val="bg1"/>
                  </a:solidFill>
                </a:rPr>
                <a:t>Describe the Can-Do Attitude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56700" y="5619752"/>
            <a:ext cx="9462990" cy="654672"/>
            <a:chOff x="-356700" y="5628583"/>
            <a:chExt cx="9462990" cy="631151"/>
          </a:xfrm>
        </p:grpSpPr>
        <p:pic>
          <p:nvPicPr>
            <p:cNvPr id="32" name="Picture 31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339" r="35906"/>
            <a:stretch>
              <a:fillRect/>
            </a:stretch>
          </p:blipFill>
          <p:spPr>
            <a:xfrm rot="5400000">
              <a:off x="4059219" y="1212664"/>
              <a:ext cx="631151" cy="946299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520" y="5693186"/>
              <a:ext cx="633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/>
                <a:t>Explain Visualization and Success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356703" y="6165307"/>
            <a:ext cx="9537215" cy="720083"/>
            <a:chOff x="-356703" y="6154526"/>
            <a:chExt cx="9537215" cy="694210"/>
          </a:xfrm>
        </p:grpSpPr>
        <p:pic>
          <p:nvPicPr>
            <p:cNvPr id="35" name="Picture 34" descr="coloring_pencil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524" r="29116"/>
            <a:stretch>
              <a:fillRect/>
            </a:stretch>
          </p:blipFill>
          <p:spPr>
            <a:xfrm rot="5400000">
              <a:off x="4077958" y="1746181"/>
              <a:ext cx="667894" cy="953721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51520" y="6154526"/>
              <a:ext cx="6768752" cy="682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IN" sz="2000" b="1" dirty="0"/>
                <a:t>List the Differences between Self Motivated and Non Self Motivated Person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Introduction</a:t>
            </a:r>
            <a:endParaRPr lang="en-IN" sz="32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32040" y="1066800"/>
            <a:ext cx="3960440" cy="5314528"/>
            <a:chOff x="2705100" y="762000"/>
            <a:chExt cx="3581436" cy="4648200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2705100" y="762000"/>
              <a:ext cx="3581436" cy="4648200"/>
            </a:xfrm>
            <a:prstGeom prst="roundRect">
              <a:avLst>
                <a:gd name="adj" fmla="val 5218"/>
              </a:avLst>
            </a:prstGeom>
            <a:gradFill rotWithShape="1">
              <a:gsLst>
                <a:gs pos="0">
                  <a:srgbClr val="0D0D0D"/>
                </a:gs>
                <a:gs pos="100000">
                  <a:schemeClr val="tx1"/>
                </a:gs>
              </a:gsLst>
              <a:lin ang="5400000"/>
            </a:gradFill>
            <a:ln w="41275">
              <a:solidFill>
                <a:srgbClr val="A6A6A6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Calibri" pitchFamily="-105" charset="0"/>
                <a:ea typeface="ＭＳ Ｐゴシック" pitchFamily="-105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9903" y="1143000"/>
              <a:ext cx="2895629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381500" y="5105400"/>
              <a:ext cx="228600" cy="228600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5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 dirty="0">
                <a:solidFill>
                  <a:srgbClr val="FFFFFF"/>
                </a:solidFill>
                <a:latin typeface="Calibri" pitchFamily="-105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05100" y="762000"/>
              <a:ext cx="3581436" cy="4572000"/>
            </a:xfrm>
            <a:custGeom>
              <a:avLst/>
              <a:gdLst>
                <a:gd name="connsiteX0" fmla="*/ 0 w 3581400"/>
                <a:gd name="connsiteY0" fmla="*/ 0 h 4572000"/>
                <a:gd name="connsiteX1" fmla="*/ 3424499 w 3581400"/>
                <a:gd name="connsiteY1" fmla="*/ 0 h 4572000"/>
                <a:gd name="connsiteX2" fmla="*/ 3581400 w 3581400"/>
                <a:gd name="connsiteY2" fmla="*/ 156901 h 4572000"/>
                <a:gd name="connsiteX3" fmla="*/ 3581400 w 3581400"/>
                <a:gd name="connsiteY3" fmla="*/ 4572000 h 4572000"/>
                <a:gd name="connsiteX4" fmla="*/ 0 w 3581400"/>
                <a:gd name="connsiteY4" fmla="*/ 4572000 h 4572000"/>
                <a:gd name="connsiteX5" fmla="*/ 0 w 3581400"/>
                <a:gd name="connsiteY5" fmla="*/ 0 h 4572000"/>
                <a:gd name="connsiteX0" fmla="*/ 0 w 3581400"/>
                <a:gd name="connsiteY0" fmla="*/ 0 h 4572000"/>
                <a:gd name="connsiteX1" fmla="*/ 3424499 w 3581400"/>
                <a:gd name="connsiteY1" fmla="*/ 0 h 4572000"/>
                <a:gd name="connsiteX2" fmla="*/ 3581400 w 3581400"/>
                <a:gd name="connsiteY2" fmla="*/ 156901 h 4572000"/>
                <a:gd name="connsiteX3" fmla="*/ 3581400 w 3581400"/>
                <a:gd name="connsiteY3" fmla="*/ 4572000 h 4572000"/>
                <a:gd name="connsiteX4" fmla="*/ 1524000 w 3581400"/>
                <a:gd name="connsiteY4" fmla="*/ 1981200 h 4572000"/>
                <a:gd name="connsiteX5" fmla="*/ 0 w 3581400"/>
                <a:gd name="connsiteY5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400" h="4572000">
                  <a:moveTo>
                    <a:pt x="0" y="0"/>
                  </a:moveTo>
                  <a:lnTo>
                    <a:pt x="3424499" y="0"/>
                  </a:lnTo>
                  <a:cubicBezTo>
                    <a:pt x="3511153" y="0"/>
                    <a:pt x="3581400" y="70247"/>
                    <a:pt x="3581400" y="156901"/>
                  </a:cubicBezTo>
                  <a:lnTo>
                    <a:pt x="3581400" y="4572000"/>
                  </a:lnTo>
                  <a:lnTo>
                    <a:pt x="1524000" y="198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268760"/>
            <a:ext cx="4788024" cy="923330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You must have heard the famous proverb -</a:t>
            </a:r>
          </a:p>
          <a:p>
            <a:r>
              <a:rPr lang="en-IN" dirty="0"/>
              <a:t>‘You can lead a horse to water but you can’t make it drink’</a:t>
            </a:r>
          </a:p>
        </p:txBody>
      </p:sp>
      <p:pic>
        <p:nvPicPr>
          <p:cNvPr id="13" name="Picture 12" descr="horse_to_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79" y="1484784"/>
            <a:ext cx="3240000" cy="446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350621"/>
            <a:ext cx="4788024" cy="1200329"/>
          </a:xfrm>
          <a:prstGeom prst="rect">
            <a:avLst/>
          </a:prstGeom>
          <a:solidFill>
            <a:srgbClr val="F9AD6F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This proverb is true for not some of the people but for everyone. Unless and until a person himself wants to do something, no-one can make him do it without his will.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6512" y="3729806"/>
            <a:ext cx="4788024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This is where self-motivation plays a key role. No matter how much motivation external agents may provide to a person, unless and until a person is self-motivated, he will not be ready to face and achieve the greater goals of his life and to fulfill his destiny</a:t>
            </a:r>
          </a:p>
        </p:txBody>
      </p:sp>
      <p:pic>
        <p:nvPicPr>
          <p:cNvPr id="17" name="Picture 16" descr="Self-Motivation-Techniqu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234730" cy="4464496"/>
          </a:xfrm>
          <a:prstGeom prst="rect">
            <a:avLst/>
          </a:prstGeom>
        </p:spPr>
      </p:pic>
      <p:pic>
        <p:nvPicPr>
          <p:cNvPr id="15" name="Picture 14" descr="PushURsel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484784"/>
            <a:ext cx="3240360" cy="44644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6512" y="5661248"/>
            <a:ext cx="478802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Let us now learn in detail about self-motivation</a:t>
            </a:r>
          </a:p>
        </p:txBody>
      </p:sp>
      <p:pic>
        <p:nvPicPr>
          <p:cNvPr id="19" name="Picture 18" descr="self-motiva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484784"/>
            <a:ext cx="3312368" cy="45365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is Motivation?</a:t>
            </a:r>
            <a:endParaRPr lang="en-IN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gradFill flip="none" rotWithShape="1">
            <a:gsLst>
              <a:gs pos="43000">
                <a:sysClr val="windowText" lastClr="000000">
                  <a:lumMod val="95000"/>
                  <a:lumOff val="5000"/>
                </a:sysClr>
              </a:gs>
              <a:gs pos="90000">
                <a:schemeClr val="tx1">
                  <a:lumMod val="75000"/>
                  <a:lumOff val="25000"/>
                </a:schemeClr>
              </a:gs>
            </a:gsLst>
            <a:lin ang="17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IN" sz="1400" dirty="0">
              <a:solidFill>
                <a:srgbClr val="FFFFFF"/>
              </a:solidFill>
              <a:latin typeface="Calibri" pitchFamily="-109" charset="0"/>
            </a:endParaRPr>
          </a:p>
        </p:txBody>
      </p:sp>
      <p:pic>
        <p:nvPicPr>
          <p:cNvPr id="8" name="Picture 7" descr="Blank_Spiral_Notebook_Page_by_inspyretash_sto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1554" y="836711"/>
            <a:ext cx="5256590" cy="5862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1075958"/>
            <a:ext cx="410445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2200" dirty="0"/>
              <a:t>Motivation is an inferred process within an animal or an individual that causes that organism to move towards a goal.</a:t>
            </a:r>
          </a:p>
          <a:p>
            <a:pPr>
              <a:spcAft>
                <a:spcPts val="600"/>
              </a:spcAft>
            </a:pPr>
            <a:r>
              <a:rPr lang="en-IN" sz="2200" dirty="0"/>
              <a:t>Motivation is a process which initiates, directs and sustains behavior to satisfy various needs or wants.</a:t>
            </a:r>
          </a:p>
        </p:txBody>
      </p:sp>
      <p:pic>
        <p:nvPicPr>
          <p:cNvPr id="10" name="Picture 9" descr="penc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1" t="21650" r="13880" b="17451"/>
          <a:stretch>
            <a:fillRect/>
          </a:stretch>
        </p:blipFill>
        <p:spPr>
          <a:xfrm rot="5400000">
            <a:off x="4049571" y="1863674"/>
            <a:ext cx="6091729" cy="4026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Three Elements of Motivation</a:t>
            </a:r>
            <a:endParaRPr lang="en-IN" sz="3200" dirty="0"/>
          </a:p>
        </p:txBody>
      </p:sp>
      <p:pic>
        <p:nvPicPr>
          <p:cNvPr id="7" name="Picture 6" descr="k1788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2376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648424" y="2852936"/>
            <a:ext cx="7740000" cy="668852"/>
          </a:xfrm>
          <a:prstGeom prst="rect">
            <a:avLst/>
          </a:prstGeom>
          <a:solidFill>
            <a:srgbClr val="595959">
              <a:alpha val="69804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8"/>
          <p:cNvGrpSpPr/>
          <p:nvPr/>
        </p:nvGrpSpPr>
        <p:grpSpPr>
          <a:xfrm>
            <a:off x="2253288" y="2924944"/>
            <a:ext cx="328936" cy="1224136"/>
            <a:chOff x="802878" y="3212976"/>
            <a:chExt cx="328936" cy="1224136"/>
          </a:xfrm>
        </p:grpSpPr>
        <p:sp>
          <p:nvSpPr>
            <p:cNvPr id="10" name="TextBox 9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89192" y="4221088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Motivation starts with the desire to be free, to be free from dependency on others, freedom to live the lifestyle we dream of, freedom to explore our ideas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1640" y="4149080"/>
            <a:ext cx="231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Total freedom is not possible or desirable, but the struggle to achieve that ideal is the basis for motivation</a:t>
            </a:r>
          </a:p>
        </p:txBody>
      </p:sp>
      <p:grpSp>
        <p:nvGrpSpPr>
          <p:cNvPr id="14" name="Group 27"/>
          <p:cNvGrpSpPr/>
          <p:nvPr/>
        </p:nvGrpSpPr>
        <p:grpSpPr>
          <a:xfrm>
            <a:off x="2253288" y="2924944"/>
            <a:ext cx="328936" cy="1224136"/>
            <a:chOff x="802878" y="3212976"/>
            <a:chExt cx="328936" cy="1224136"/>
          </a:xfrm>
        </p:grpSpPr>
        <p:sp>
          <p:nvSpPr>
            <p:cNvPr id="15" name="TextBox 14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64477E-6 L 0.43888 -0.00532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/>
              <a:t>Four General Approaches to Motivation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467544" y="2339553"/>
            <a:ext cx="4425350" cy="1724025"/>
            <a:chOff x="467544" y="2051521"/>
            <a:chExt cx="4425350" cy="1724025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492344" y="2051521"/>
              <a:ext cx="4400550" cy="1724025"/>
            </a:xfrm>
            <a:custGeom>
              <a:avLst/>
              <a:gdLst/>
              <a:ahLst/>
              <a:cxnLst>
                <a:cxn ang="0">
                  <a:pos x="0" y="758"/>
                </a:cxn>
                <a:cxn ang="0">
                  <a:pos x="0" y="246"/>
                </a:cxn>
                <a:cxn ang="0">
                  <a:pos x="512" y="0"/>
                </a:cxn>
                <a:cxn ang="0">
                  <a:pos x="2772" y="607"/>
                </a:cxn>
                <a:cxn ang="0">
                  <a:pos x="2772" y="1004"/>
                </a:cxn>
                <a:cxn ang="0">
                  <a:pos x="2194" y="1086"/>
                </a:cxn>
                <a:cxn ang="0">
                  <a:pos x="0" y="758"/>
                </a:cxn>
              </a:cxnLst>
              <a:rect l="0" t="0" r="r" b="b"/>
              <a:pathLst>
                <a:path w="2772" h="1086">
                  <a:moveTo>
                    <a:pt x="0" y="758"/>
                  </a:moveTo>
                  <a:lnTo>
                    <a:pt x="0" y="246"/>
                  </a:lnTo>
                  <a:lnTo>
                    <a:pt x="512" y="0"/>
                  </a:lnTo>
                  <a:lnTo>
                    <a:pt x="2772" y="607"/>
                  </a:lnTo>
                  <a:lnTo>
                    <a:pt x="2772" y="1004"/>
                  </a:lnTo>
                  <a:lnTo>
                    <a:pt x="2194" y="108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9ABC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492344" y="2981796"/>
              <a:ext cx="4400550" cy="793750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512" y="0"/>
                </a:cxn>
                <a:cxn ang="0">
                  <a:pos x="2772" y="418"/>
                </a:cxn>
                <a:cxn ang="0">
                  <a:pos x="2194" y="500"/>
                </a:cxn>
                <a:cxn ang="0">
                  <a:pos x="0" y="172"/>
                </a:cxn>
              </a:cxnLst>
              <a:rect l="0" t="0" r="r" b="b"/>
              <a:pathLst>
                <a:path w="2772" h="500">
                  <a:moveTo>
                    <a:pt x="0" y="172"/>
                  </a:moveTo>
                  <a:lnTo>
                    <a:pt x="512" y="0"/>
                  </a:lnTo>
                  <a:lnTo>
                    <a:pt x="2772" y="418"/>
                  </a:lnTo>
                  <a:lnTo>
                    <a:pt x="2194" y="50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 flipH="1">
              <a:off x="4080094" y="2051521"/>
              <a:ext cx="812800" cy="1203325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86"/>
                </a:cxn>
                <a:cxn ang="0">
                  <a:pos x="512" y="586"/>
                </a:cxn>
                <a:cxn ang="0">
                  <a:pos x="385" y="631"/>
                </a:cxn>
                <a:cxn ang="0">
                  <a:pos x="258" y="672"/>
                </a:cxn>
                <a:cxn ang="0">
                  <a:pos x="127" y="713"/>
                </a:cxn>
                <a:cxn ang="0">
                  <a:pos x="0" y="758"/>
                </a:cxn>
                <a:cxn ang="0">
                  <a:pos x="0" y="246"/>
                </a:cxn>
                <a:cxn ang="0">
                  <a:pos x="512" y="0"/>
                </a:cxn>
                <a:cxn ang="0">
                  <a:pos x="512" y="0"/>
                </a:cxn>
              </a:cxnLst>
              <a:rect l="0" t="0" r="r" b="b"/>
              <a:pathLst>
                <a:path w="512" h="758">
                  <a:moveTo>
                    <a:pt x="512" y="0"/>
                  </a:moveTo>
                  <a:lnTo>
                    <a:pt x="512" y="586"/>
                  </a:lnTo>
                  <a:lnTo>
                    <a:pt x="512" y="586"/>
                  </a:lnTo>
                  <a:lnTo>
                    <a:pt x="385" y="631"/>
                  </a:lnTo>
                  <a:lnTo>
                    <a:pt x="258" y="672"/>
                  </a:lnTo>
                  <a:lnTo>
                    <a:pt x="127" y="713"/>
                  </a:lnTo>
                  <a:lnTo>
                    <a:pt x="0" y="758"/>
                  </a:lnTo>
                  <a:lnTo>
                    <a:pt x="0" y="246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TextBox 57"/>
            <p:cNvSpPr txBox="1"/>
            <p:nvPr/>
          </p:nvSpPr>
          <p:spPr>
            <a:xfrm flipH="1">
              <a:off x="467544" y="2658092"/>
              <a:ext cx="3633848" cy="584775"/>
            </a:xfrm>
            <a:prstGeom prst="rect">
              <a:avLst/>
            </a:prstGeom>
            <a:noFill/>
            <a:scene3d>
              <a:camera prst="perspectiveContrastingLeftFacing">
                <a:rot lat="20101566" lon="1922434" rev="21486000"/>
              </a:camera>
              <a:lightRig rig="threePt" dir="t"/>
            </a:scene3d>
          </p:spPr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Being Needs</a:t>
              </a:r>
              <a:endParaRPr lang="en-US" sz="2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3528" y="3374603"/>
            <a:ext cx="4569366" cy="1320800"/>
            <a:chOff x="323528" y="3086571"/>
            <a:chExt cx="4569366" cy="132080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492344" y="3086571"/>
              <a:ext cx="4400550" cy="132080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160"/>
                </a:cxn>
                <a:cxn ang="0">
                  <a:pos x="127" y="123"/>
                </a:cxn>
                <a:cxn ang="0">
                  <a:pos x="258" y="82"/>
                </a:cxn>
                <a:cxn ang="0">
                  <a:pos x="385" y="41"/>
                </a:cxn>
                <a:cxn ang="0">
                  <a:pos x="512" y="0"/>
                </a:cxn>
                <a:cxn ang="0">
                  <a:pos x="795" y="49"/>
                </a:cxn>
                <a:cxn ang="0">
                  <a:pos x="1078" y="98"/>
                </a:cxn>
                <a:cxn ang="0">
                  <a:pos x="1361" y="147"/>
                </a:cxn>
                <a:cxn ang="0">
                  <a:pos x="1644" y="197"/>
                </a:cxn>
                <a:cxn ang="0">
                  <a:pos x="1923" y="246"/>
                </a:cxn>
                <a:cxn ang="0">
                  <a:pos x="2206" y="295"/>
                </a:cxn>
                <a:cxn ang="0">
                  <a:pos x="2489" y="344"/>
                </a:cxn>
                <a:cxn ang="0">
                  <a:pos x="2772" y="393"/>
                </a:cxn>
                <a:cxn ang="0">
                  <a:pos x="2772" y="791"/>
                </a:cxn>
                <a:cxn ang="0">
                  <a:pos x="2198" y="832"/>
                </a:cxn>
                <a:cxn ang="0">
                  <a:pos x="0" y="672"/>
                </a:cxn>
              </a:cxnLst>
              <a:rect l="0" t="0" r="r" b="b"/>
              <a:pathLst>
                <a:path w="2772" h="832">
                  <a:moveTo>
                    <a:pt x="0" y="672"/>
                  </a:moveTo>
                  <a:lnTo>
                    <a:pt x="0" y="160"/>
                  </a:lnTo>
                  <a:lnTo>
                    <a:pt x="127" y="123"/>
                  </a:lnTo>
                  <a:lnTo>
                    <a:pt x="258" y="82"/>
                  </a:lnTo>
                  <a:lnTo>
                    <a:pt x="385" y="41"/>
                  </a:lnTo>
                  <a:lnTo>
                    <a:pt x="512" y="0"/>
                  </a:lnTo>
                  <a:lnTo>
                    <a:pt x="795" y="49"/>
                  </a:lnTo>
                  <a:lnTo>
                    <a:pt x="1078" y="98"/>
                  </a:lnTo>
                  <a:lnTo>
                    <a:pt x="1361" y="147"/>
                  </a:lnTo>
                  <a:lnTo>
                    <a:pt x="1644" y="197"/>
                  </a:lnTo>
                  <a:lnTo>
                    <a:pt x="1923" y="246"/>
                  </a:lnTo>
                  <a:lnTo>
                    <a:pt x="2206" y="295"/>
                  </a:lnTo>
                  <a:lnTo>
                    <a:pt x="2489" y="344"/>
                  </a:lnTo>
                  <a:lnTo>
                    <a:pt x="2772" y="393"/>
                  </a:lnTo>
                  <a:lnTo>
                    <a:pt x="2772" y="791"/>
                  </a:lnTo>
                  <a:lnTo>
                    <a:pt x="2198" y="83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492344" y="4023196"/>
              <a:ext cx="4400550" cy="38417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12" y="0"/>
                </a:cxn>
                <a:cxn ang="0">
                  <a:pos x="2772" y="201"/>
                </a:cxn>
                <a:cxn ang="0">
                  <a:pos x="2198" y="242"/>
                </a:cxn>
                <a:cxn ang="0">
                  <a:pos x="0" y="82"/>
                </a:cxn>
              </a:cxnLst>
              <a:rect l="0" t="0" r="r" b="b"/>
              <a:pathLst>
                <a:path w="2772" h="242">
                  <a:moveTo>
                    <a:pt x="0" y="82"/>
                  </a:moveTo>
                  <a:lnTo>
                    <a:pt x="512" y="0"/>
                  </a:lnTo>
                  <a:lnTo>
                    <a:pt x="2772" y="201"/>
                  </a:lnTo>
                  <a:lnTo>
                    <a:pt x="2198" y="24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 flipH="1">
              <a:off x="4080094" y="3086571"/>
              <a:ext cx="812800" cy="1066800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90"/>
                </a:cxn>
                <a:cxn ang="0">
                  <a:pos x="512" y="590"/>
                </a:cxn>
                <a:cxn ang="0">
                  <a:pos x="385" y="611"/>
                </a:cxn>
                <a:cxn ang="0">
                  <a:pos x="258" y="631"/>
                </a:cxn>
                <a:cxn ang="0">
                  <a:pos x="127" y="652"/>
                </a:cxn>
                <a:cxn ang="0">
                  <a:pos x="0" y="672"/>
                </a:cxn>
                <a:cxn ang="0">
                  <a:pos x="0" y="160"/>
                </a:cxn>
                <a:cxn ang="0">
                  <a:pos x="127" y="123"/>
                </a:cxn>
                <a:cxn ang="0">
                  <a:pos x="258" y="82"/>
                </a:cxn>
                <a:cxn ang="0">
                  <a:pos x="385" y="41"/>
                </a:cxn>
                <a:cxn ang="0">
                  <a:pos x="512" y="0"/>
                </a:cxn>
                <a:cxn ang="0">
                  <a:pos x="512" y="0"/>
                </a:cxn>
              </a:cxnLst>
              <a:rect l="0" t="0" r="r" b="b"/>
              <a:pathLst>
                <a:path w="512" h="672">
                  <a:moveTo>
                    <a:pt x="512" y="0"/>
                  </a:moveTo>
                  <a:lnTo>
                    <a:pt x="512" y="590"/>
                  </a:lnTo>
                  <a:lnTo>
                    <a:pt x="512" y="590"/>
                  </a:lnTo>
                  <a:lnTo>
                    <a:pt x="385" y="611"/>
                  </a:lnTo>
                  <a:lnTo>
                    <a:pt x="258" y="631"/>
                  </a:lnTo>
                  <a:lnTo>
                    <a:pt x="127" y="652"/>
                  </a:lnTo>
                  <a:lnTo>
                    <a:pt x="0" y="672"/>
                  </a:lnTo>
                  <a:lnTo>
                    <a:pt x="0" y="160"/>
                  </a:lnTo>
                  <a:lnTo>
                    <a:pt x="127" y="123"/>
                  </a:lnTo>
                  <a:lnTo>
                    <a:pt x="258" y="82"/>
                  </a:lnTo>
                  <a:lnTo>
                    <a:pt x="385" y="4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TextBox 58"/>
            <p:cNvSpPr txBox="1"/>
            <p:nvPr/>
          </p:nvSpPr>
          <p:spPr>
            <a:xfrm flipH="1">
              <a:off x="323528" y="3492297"/>
              <a:ext cx="3960440" cy="584775"/>
            </a:xfrm>
            <a:prstGeom prst="rect">
              <a:avLst/>
            </a:prstGeom>
            <a:noFill/>
            <a:scene3d>
              <a:camera prst="perspectiveContrastingLeftFacing">
                <a:rot lat="21061738" lon="1856223" rev="87442"/>
              </a:camera>
              <a:lightRig rig="threePt" dir="t"/>
            </a:scene3d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Maslow’s Hierarchy</a:t>
              </a:r>
              <a:endParaRPr lang="en-US" sz="2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1490" y="4457278"/>
            <a:ext cx="4400550" cy="936625"/>
            <a:chOff x="531490" y="4169246"/>
            <a:chExt cx="4400550" cy="93662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31490" y="4169246"/>
              <a:ext cx="4400550" cy="936625"/>
            </a:xfrm>
            <a:custGeom>
              <a:avLst/>
              <a:gdLst/>
              <a:ahLst/>
              <a:cxnLst>
                <a:cxn ang="0">
                  <a:pos x="2772" y="578"/>
                </a:cxn>
                <a:cxn ang="0">
                  <a:pos x="2489" y="582"/>
                </a:cxn>
                <a:cxn ang="0">
                  <a:pos x="2206" y="582"/>
                </a:cxn>
                <a:cxn ang="0">
                  <a:pos x="1923" y="582"/>
                </a:cxn>
                <a:cxn ang="0">
                  <a:pos x="1644" y="586"/>
                </a:cxn>
                <a:cxn ang="0">
                  <a:pos x="1361" y="586"/>
                </a:cxn>
                <a:cxn ang="0">
                  <a:pos x="1078" y="586"/>
                </a:cxn>
                <a:cxn ang="0">
                  <a:pos x="795" y="586"/>
                </a:cxn>
                <a:cxn ang="0">
                  <a:pos x="512" y="590"/>
                </a:cxn>
                <a:cxn ang="0">
                  <a:pos x="385" y="590"/>
                </a:cxn>
                <a:cxn ang="0">
                  <a:pos x="258" y="586"/>
                </a:cxn>
                <a:cxn ang="0">
                  <a:pos x="127" y="586"/>
                </a:cxn>
                <a:cxn ang="0">
                  <a:pos x="0" y="586"/>
                </a:cxn>
                <a:cxn ang="0">
                  <a:pos x="0" y="78"/>
                </a:cxn>
                <a:cxn ang="0">
                  <a:pos x="127" y="57"/>
                </a:cxn>
                <a:cxn ang="0">
                  <a:pos x="258" y="37"/>
                </a:cxn>
                <a:cxn ang="0">
                  <a:pos x="385" y="20"/>
                </a:cxn>
                <a:cxn ang="0">
                  <a:pos x="512" y="0"/>
                </a:cxn>
                <a:cxn ang="0">
                  <a:pos x="795" y="24"/>
                </a:cxn>
                <a:cxn ang="0">
                  <a:pos x="1078" y="49"/>
                </a:cxn>
                <a:cxn ang="0">
                  <a:pos x="1361" y="69"/>
                </a:cxn>
                <a:cxn ang="0">
                  <a:pos x="1644" y="94"/>
                </a:cxn>
                <a:cxn ang="0">
                  <a:pos x="1923" y="115"/>
                </a:cxn>
                <a:cxn ang="0">
                  <a:pos x="2206" y="139"/>
                </a:cxn>
                <a:cxn ang="0">
                  <a:pos x="2489" y="160"/>
                </a:cxn>
                <a:cxn ang="0">
                  <a:pos x="2772" y="184"/>
                </a:cxn>
                <a:cxn ang="0">
                  <a:pos x="2772" y="578"/>
                </a:cxn>
              </a:cxnLst>
              <a:rect l="0" t="0" r="r" b="b"/>
              <a:pathLst>
                <a:path w="2772" h="590">
                  <a:moveTo>
                    <a:pt x="2772" y="578"/>
                  </a:moveTo>
                  <a:lnTo>
                    <a:pt x="2489" y="582"/>
                  </a:lnTo>
                  <a:lnTo>
                    <a:pt x="2206" y="582"/>
                  </a:lnTo>
                  <a:lnTo>
                    <a:pt x="1923" y="582"/>
                  </a:lnTo>
                  <a:lnTo>
                    <a:pt x="1644" y="586"/>
                  </a:lnTo>
                  <a:lnTo>
                    <a:pt x="1361" y="586"/>
                  </a:lnTo>
                  <a:lnTo>
                    <a:pt x="1078" y="586"/>
                  </a:lnTo>
                  <a:lnTo>
                    <a:pt x="795" y="586"/>
                  </a:lnTo>
                  <a:lnTo>
                    <a:pt x="512" y="590"/>
                  </a:lnTo>
                  <a:lnTo>
                    <a:pt x="385" y="590"/>
                  </a:lnTo>
                  <a:lnTo>
                    <a:pt x="258" y="586"/>
                  </a:lnTo>
                  <a:lnTo>
                    <a:pt x="127" y="586"/>
                  </a:lnTo>
                  <a:lnTo>
                    <a:pt x="0" y="586"/>
                  </a:lnTo>
                  <a:lnTo>
                    <a:pt x="0" y="78"/>
                  </a:lnTo>
                  <a:lnTo>
                    <a:pt x="127" y="57"/>
                  </a:lnTo>
                  <a:lnTo>
                    <a:pt x="258" y="37"/>
                  </a:lnTo>
                  <a:lnTo>
                    <a:pt x="385" y="20"/>
                  </a:lnTo>
                  <a:lnTo>
                    <a:pt x="512" y="0"/>
                  </a:lnTo>
                  <a:lnTo>
                    <a:pt x="795" y="24"/>
                  </a:lnTo>
                  <a:lnTo>
                    <a:pt x="1078" y="49"/>
                  </a:lnTo>
                  <a:lnTo>
                    <a:pt x="1361" y="69"/>
                  </a:lnTo>
                  <a:lnTo>
                    <a:pt x="1644" y="94"/>
                  </a:lnTo>
                  <a:lnTo>
                    <a:pt x="1923" y="115"/>
                  </a:lnTo>
                  <a:lnTo>
                    <a:pt x="2206" y="139"/>
                  </a:lnTo>
                  <a:lnTo>
                    <a:pt x="2489" y="160"/>
                  </a:lnTo>
                  <a:lnTo>
                    <a:pt x="2772" y="184"/>
                  </a:lnTo>
                  <a:lnTo>
                    <a:pt x="2772" y="578"/>
                  </a:lnTo>
                  <a:close/>
                </a:path>
              </a:pathLst>
            </a:custGeom>
            <a:solidFill>
              <a:srgbClr val="1CAE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 flipH="1">
              <a:off x="4119240" y="4169246"/>
              <a:ext cx="812800" cy="936625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90"/>
                </a:cxn>
                <a:cxn ang="0">
                  <a:pos x="512" y="590"/>
                </a:cxn>
                <a:cxn ang="0">
                  <a:pos x="385" y="590"/>
                </a:cxn>
                <a:cxn ang="0">
                  <a:pos x="258" y="586"/>
                </a:cxn>
                <a:cxn ang="0">
                  <a:pos x="127" y="586"/>
                </a:cxn>
                <a:cxn ang="0">
                  <a:pos x="0" y="586"/>
                </a:cxn>
                <a:cxn ang="0">
                  <a:pos x="0" y="78"/>
                </a:cxn>
                <a:cxn ang="0">
                  <a:pos x="127" y="57"/>
                </a:cxn>
                <a:cxn ang="0">
                  <a:pos x="258" y="37"/>
                </a:cxn>
                <a:cxn ang="0">
                  <a:pos x="385" y="20"/>
                </a:cxn>
                <a:cxn ang="0">
                  <a:pos x="512" y="0"/>
                </a:cxn>
                <a:cxn ang="0">
                  <a:pos x="512" y="0"/>
                </a:cxn>
              </a:cxnLst>
              <a:rect l="0" t="0" r="r" b="b"/>
              <a:pathLst>
                <a:path w="512" h="590">
                  <a:moveTo>
                    <a:pt x="512" y="0"/>
                  </a:moveTo>
                  <a:lnTo>
                    <a:pt x="512" y="590"/>
                  </a:lnTo>
                  <a:lnTo>
                    <a:pt x="512" y="590"/>
                  </a:lnTo>
                  <a:lnTo>
                    <a:pt x="385" y="590"/>
                  </a:lnTo>
                  <a:lnTo>
                    <a:pt x="258" y="586"/>
                  </a:lnTo>
                  <a:lnTo>
                    <a:pt x="127" y="586"/>
                  </a:lnTo>
                  <a:lnTo>
                    <a:pt x="0" y="586"/>
                  </a:lnTo>
                  <a:lnTo>
                    <a:pt x="0" y="78"/>
                  </a:lnTo>
                  <a:lnTo>
                    <a:pt x="127" y="57"/>
                  </a:lnTo>
                  <a:lnTo>
                    <a:pt x="258" y="37"/>
                  </a:lnTo>
                  <a:lnTo>
                    <a:pt x="385" y="20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TextBox 59"/>
            <p:cNvSpPr txBox="1"/>
            <p:nvPr/>
          </p:nvSpPr>
          <p:spPr>
            <a:xfrm flipH="1">
              <a:off x="539552" y="4423905"/>
              <a:ext cx="3633848" cy="584775"/>
            </a:xfrm>
            <a:prstGeom prst="rect">
              <a:avLst/>
            </a:prstGeom>
            <a:noFill/>
            <a:scene3d>
              <a:camera prst="perspectiveContrastingLeftFacing">
                <a:rot lat="21419807" lon="1792201" rev="60000"/>
              </a:camera>
              <a:lightRig rig="threePt" dir="t"/>
            </a:scene3d>
          </p:spPr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Humanistic Approaches</a:t>
              </a:r>
              <a:endParaRPr lang="en-US" sz="2800" b="0" dirty="0">
                <a:latin typeface="Calibri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2344" y="5392316"/>
            <a:ext cx="4400550" cy="989012"/>
            <a:chOff x="492344" y="5104284"/>
            <a:chExt cx="4400550" cy="989012"/>
          </a:xfrm>
        </p:grpSpPr>
        <p:sp>
          <p:nvSpPr>
            <p:cNvPr id="22" name="Freeform 7"/>
            <p:cNvSpPr>
              <a:spLocks/>
            </p:cNvSpPr>
            <p:nvPr/>
          </p:nvSpPr>
          <p:spPr bwMode="auto">
            <a:xfrm flipH="1">
              <a:off x="492344" y="5104284"/>
              <a:ext cx="4400550" cy="989012"/>
            </a:xfrm>
            <a:custGeom>
              <a:avLst/>
              <a:gdLst/>
              <a:ahLst/>
              <a:cxnLst>
                <a:cxn ang="0">
                  <a:pos x="2772" y="402"/>
                </a:cxn>
                <a:cxn ang="0">
                  <a:pos x="512" y="623"/>
                </a:cxn>
                <a:cxn ang="0">
                  <a:pos x="0" y="533"/>
                </a:cxn>
                <a:cxn ang="0">
                  <a:pos x="0" y="25"/>
                </a:cxn>
                <a:cxn ang="0">
                  <a:pos x="2202" y="0"/>
                </a:cxn>
                <a:cxn ang="0">
                  <a:pos x="2772" y="4"/>
                </a:cxn>
                <a:cxn ang="0">
                  <a:pos x="2772" y="402"/>
                </a:cxn>
              </a:cxnLst>
              <a:rect l="0" t="0" r="r" b="b"/>
              <a:pathLst>
                <a:path w="2772" h="623">
                  <a:moveTo>
                    <a:pt x="2772" y="402"/>
                  </a:moveTo>
                  <a:lnTo>
                    <a:pt x="512" y="623"/>
                  </a:lnTo>
                  <a:lnTo>
                    <a:pt x="0" y="533"/>
                  </a:lnTo>
                  <a:lnTo>
                    <a:pt x="0" y="25"/>
                  </a:lnTo>
                  <a:lnTo>
                    <a:pt x="2202" y="0"/>
                  </a:lnTo>
                  <a:lnTo>
                    <a:pt x="2772" y="4"/>
                  </a:lnTo>
                  <a:lnTo>
                    <a:pt x="2772" y="402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492344" y="5104284"/>
              <a:ext cx="4400550" cy="587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12" y="37"/>
                </a:cxn>
                <a:cxn ang="0">
                  <a:pos x="2772" y="4"/>
                </a:cxn>
                <a:cxn ang="0">
                  <a:pos x="2202" y="0"/>
                </a:cxn>
                <a:cxn ang="0">
                  <a:pos x="0" y="25"/>
                </a:cxn>
              </a:cxnLst>
              <a:rect l="0" t="0" r="r" b="b"/>
              <a:pathLst>
                <a:path w="2772" h="37">
                  <a:moveTo>
                    <a:pt x="0" y="25"/>
                  </a:moveTo>
                  <a:lnTo>
                    <a:pt x="512" y="37"/>
                  </a:lnTo>
                  <a:lnTo>
                    <a:pt x="2772" y="4"/>
                  </a:lnTo>
                  <a:lnTo>
                    <a:pt x="220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4080094" y="5143971"/>
              <a:ext cx="812800" cy="949325"/>
            </a:xfrm>
            <a:custGeom>
              <a:avLst/>
              <a:gdLst/>
              <a:ahLst/>
              <a:cxnLst>
                <a:cxn ang="0">
                  <a:pos x="512" y="12"/>
                </a:cxn>
                <a:cxn ang="0">
                  <a:pos x="512" y="598"/>
                </a:cxn>
                <a:cxn ang="0">
                  <a:pos x="512" y="598"/>
                </a:cxn>
                <a:cxn ang="0">
                  <a:pos x="0" y="508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258" y="4"/>
                </a:cxn>
                <a:cxn ang="0">
                  <a:pos x="385" y="8"/>
                </a:cxn>
                <a:cxn ang="0">
                  <a:pos x="512" y="12"/>
                </a:cxn>
                <a:cxn ang="0">
                  <a:pos x="512" y="12"/>
                </a:cxn>
              </a:cxnLst>
              <a:rect l="0" t="0" r="r" b="b"/>
              <a:pathLst>
                <a:path w="512" h="598">
                  <a:moveTo>
                    <a:pt x="512" y="12"/>
                  </a:moveTo>
                  <a:lnTo>
                    <a:pt x="512" y="598"/>
                  </a:lnTo>
                  <a:lnTo>
                    <a:pt x="512" y="598"/>
                  </a:lnTo>
                  <a:lnTo>
                    <a:pt x="0" y="508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258" y="4"/>
                  </a:lnTo>
                  <a:lnTo>
                    <a:pt x="385" y="8"/>
                  </a:lnTo>
                  <a:lnTo>
                    <a:pt x="512" y="12"/>
                  </a:lnTo>
                  <a:lnTo>
                    <a:pt x="512" y="12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60"/>
            <p:cNvSpPr txBox="1"/>
            <p:nvPr/>
          </p:nvSpPr>
          <p:spPr>
            <a:xfrm flipH="1">
              <a:off x="509463" y="5260765"/>
              <a:ext cx="3550010" cy="584775"/>
            </a:xfrm>
            <a:prstGeom prst="rect">
              <a:avLst/>
            </a:prstGeom>
            <a:noFill/>
            <a:scene3d>
              <a:camera prst="perspectiveContrastingLeftFacing" fov="1500000">
                <a:rot lat="300000" lon="1800000" rev="0"/>
              </a:camera>
              <a:lightRig rig="threePt" dir="t"/>
            </a:scene3d>
          </p:spPr>
          <p:txBody>
            <a:bodyPr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/>
                <a:t>Behavioral Approach</a:t>
              </a:r>
              <a:endParaRPr lang="en-US" sz="2800" b="0" dirty="0">
                <a:latin typeface="Calibri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is Self-Motivation?</a:t>
            </a:r>
            <a:endParaRPr lang="en-IN" sz="3200" dirty="0"/>
          </a:p>
        </p:txBody>
      </p:sp>
      <p:pic>
        <p:nvPicPr>
          <p:cNvPr id="7" name="Picture 6" descr="self_motivation1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873376"/>
            <a:ext cx="9144000" cy="59846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9512" y="2276872"/>
            <a:ext cx="7128792" cy="4320480"/>
          </a:xfrm>
          <a:prstGeom prst="roundRect">
            <a:avLst>
              <a:gd name="adj" fmla="val 3307"/>
            </a:avLst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Self motivation is the inspiration behind your behavior and actions. It is a self-action to energize your mind.</a:t>
            </a:r>
          </a:p>
          <a:p>
            <a:endParaRPr lang="en-IN" sz="2000" dirty="0">
              <a:solidFill>
                <a:schemeClr val="tx1"/>
              </a:solidFill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Tips for Self Motivation: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Dream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Make concrete Plans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Positive Attitude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Start with a small step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Block external forces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Be consistent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Avoid procrastination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Never Quit.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Importance of Self Motivation</a:t>
            </a:r>
            <a:endParaRPr lang="en-IN" sz="3200" dirty="0"/>
          </a:p>
        </p:txBody>
      </p:sp>
      <p:grpSp>
        <p:nvGrpSpPr>
          <p:cNvPr id="7" name="Group 17"/>
          <p:cNvGrpSpPr/>
          <p:nvPr/>
        </p:nvGrpSpPr>
        <p:grpSpPr>
          <a:xfrm>
            <a:off x="0" y="836712"/>
            <a:ext cx="9180512" cy="6026051"/>
            <a:chOff x="0" y="836712"/>
            <a:chExt cx="9180512" cy="6026051"/>
          </a:xfrm>
        </p:grpSpPr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0" y="836712"/>
              <a:ext cx="9144000" cy="60212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Freeform 153"/>
            <p:cNvSpPr>
              <a:spLocks noEditPoints="1"/>
            </p:cNvSpPr>
            <p:nvPr/>
          </p:nvSpPr>
          <p:spPr bwMode="auto">
            <a:xfrm>
              <a:off x="30162" y="908720"/>
              <a:ext cx="9150350" cy="5954043"/>
            </a:xfrm>
            <a:custGeom>
              <a:avLst/>
              <a:gdLst>
                <a:gd name="T0" fmla="*/ 0 w 5764"/>
                <a:gd name="T1" fmla="*/ 2147483647 h 4323"/>
                <a:gd name="T2" fmla="*/ 2147483647 w 5764"/>
                <a:gd name="T3" fmla="*/ 2147483647 h 4323"/>
                <a:gd name="T4" fmla="*/ 2147483647 w 5764"/>
                <a:gd name="T5" fmla="*/ 2147483647 h 4323"/>
                <a:gd name="T6" fmla="*/ 2147483647 w 5764"/>
                <a:gd name="T7" fmla="*/ 2147483647 h 4323"/>
                <a:gd name="T8" fmla="*/ 2147483647 w 5764"/>
                <a:gd name="T9" fmla="*/ 2147483647 h 4323"/>
                <a:gd name="T10" fmla="*/ 2147483647 w 5764"/>
                <a:gd name="T11" fmla="*/ 2147483647 h 4323"/>
                <a:gd name="T12" fmla="*/ 2147483647 w 5764"/>
                <a:gd name="T13" fmla="*/ 2147483647 h 4323"/>
                <a:gd name="T14" fmla="*/ 2147483647 w 5764"/>
                <a:gd name="T15" fmla="*/ 2147483647 h 4323"/>
                <a:gd name="T16" fmla="*/ 2147483647 w 5764"/>
                <a:gd name="T17" fmla="*/ 2147483647 h 4323"/>
                <a:gd name="T18" fmla="*/ 0 w 5764"/>
                <a:gd name="T19" fmla="*/ 2147483647 h 4323"/>
                <a:gd name="T20" fmla="*/ 2147483647 w 5764"/>
                <a:gd name="T21" fmla="*/ 2147483647 h 4323"/>
                <a:gd name="T22" fmla="*/ 2147483647 w 5764"/>
                <a:gd name="T23" fmla="*/ 2147483647 h 4323"/>
                <a:gd name="T24" fmla="*/ 2147483647 w 5764"/>
                <a:gd name="T25" fmla="*/ 2147483647 h 4323"/>
                <a:gd name="T26" fmla="*/ 2147483647 w 5764"/>
                <a:gd name="T27" fmla="*/ 2147483647 h 4323"/>
                <a:gd name="T28" fmla="*/ 2147483647 w 5764"/>
                <a:gd name="T29" fmla="*/ 2147483647 h 4323"/>
                <a:gd name="T30" fmla="*/ 2147483647 w 5764"/>
                <a:gd name="T31" fmla="*/ 2147483647 h 4323"/>
                <a:gd name="T32" fmla="*/ 2147483647 w 5764"/>
                <a:gd name="T33" fmla="*/ 2147483647 h 4323"/>
                <a:gd name="T34" fmla="*/ 2147483647 w 5764"/>
                <a:gd name="T35" fmla="*/ 2147483647 h 4323"/>
                <a:gd name="T36" fmla="*/ 0 w 5764"/>
                <a:gd name="T37" fmla="*/ 2147483647 h 4323"/>
                <a:gd name="T38" fmla="*/ 0 w 5764"/>
                <a:gd name="T39" fmla="*/ 2147483647 h 4323"/>
                <a:gd name="T40" fmla="*/ 2147483647 w 5764"/>
                <a:gd name="T41" fmla="*/ 2147483647 h 4323"/>
                <a:gd name="T42" fmla="*/ 2147483647 w 5764"/>
                <a:gd name="T43" fmla="*/ 2147483647 h 4323"/>
                <a:gd name="T44" fmla="*/ 2147483647 w 5764"/>
                <a:gd name="T45" fmla="*/ 2147483647 h 4323"/>
                <a:gd name="T46" fmla="*/ 2147483647 w 5764"/>
                <a:gd name="T47" fmla="*/ 2147483647 h 4323"/>
                <a:gd name="T48" fmla="*/ 2147483647 w 5764"/>
                <a:gd name="T49" fmla="*/ 2147483647 h 4323"/>
                <a:gd name="T50" fmla="*/ 2147483647 w 5764"/>
                <a:gd name="T51" fmla="*/ 2147483647 h 4323"/>
                <a:gd name="T52" fmla="*/ 2147483647 w 5764"/>
                <a:gd name="T53" fmla="*/ 2147483647 h 4323"/>
                <a:gd name="T54" fmla="*/ 2147483647 w 5764"/>
                <a:gd name="T55" fmla="*/ 2147483647 h 4323"/>
                <a:gd name="T56" fmla="*/ 0 w 5764"/>
                <a:gd name="T57" fmla="*/ 2147483647 h 4323"/>
                <a:gd name="T58" fmla="*/ 2147483647 w 5764"/>
                <a:gd name="T59" fmla="*/ 2147483647 h 4323"/>
                <a:gd name="T60" fmla="*/ 2147483647 w 5764"/>
                <a:gd name="T61" fmla="*/ 2147483647 h 4323"/>
                <a:gd name="T62" fmla="*/ 2147483647 w 5764"/>
                <a:gd name="T63" fmla="*/ 2147483647 h 4323"/>
                <a:gd name="T64" fmla="*/ 2147483647 w 5764"/>
                <a:gd name="T65" fmla="*/ 2147483647 h 4323"/>
                <a:gd name="T66" fmla="*/ 2147483647 w 5764"/>
                <a:gd name="T67" fmla="*/ 2147483647 h 4323"/>
                <a:gd name="T68" fmla="*/ 2147483647 w 5764"/>
                <a:gd name="T69" fmla="*/ 2147483647 h 4323"/>
                <a:gd name="T70" fmla="*/ 2147483647 w 5764"/>
                <a:gd name="T71" fmla="*/ 2147483647 h 4323"/>
                <a:gd name="T72" fmla="*/ 2147483647 w 5764"/>
                <a:gd name="T73" fmla="*/ 2147483647 h 4323"/>
                <a:gd name="T74" fmla="*/ 0 w 5764"/>
                <a:gd name="T75" fmla="*/ 2147483647 h 4323"/>
                <a:gd name="T76" fmla="*/ 0 w 5764"/>
                <a:gd name="T77" fmla="*/ 2147483647 h 4323"/>
                <a:gd name="T78" fmla="*/ 2147483647 w 5764"/>
                <a:gd name="T79" fmla="*/ 2147483647 h 4323"/>
                <a:gd name="T80" fmla="*/ 2147483647 w 5764"/>
                <a:gd name="T81" fmla="*/ 2147483647 h 4323"/>
                <a:gd name="T82" fmla="*/ 2147483647 w 5764"/>
                <a:gd name="T83" fmla="*/ 2147483647 h 4323"/>
                <a:gd name="T84" fmla="*/ 2147483647 w 5764"/>
                <a:gd name="T85" fmla="*/ 2147483647 h 4323"/>
                <a:gd name="T86" fmla="*/ 2147483647 w 5764"/>
                <a:gd name="T87" fmla="*/ 2147483647 h 4323"/>
                <a:gd name="T88" fmla="*/ 2147483647 w 5764"/>
                <a:gd name="T89" fmla="*/ 2147483647 h 4323"/>
                <a:gd name="T90" fmla="*/ 2147483647 w 5764"/>
                <a:gd name="T91" fmla="*/ 2147483647 h 4323"/>
                <a:gd name="T92" fmla="*/ 2147483647 w 5764"/>
                <a:gd name="T93" fmla="*/ 2147483647 h 4323"/>
                <a:gd name="T94" fmla="*/ 0 w 5764"/>
                <a:gd name="T95" fmla="*/ 2147483647 h 4323"/>
                <a:gd name="T96" fmla="*/ 2147483647 w 5764"/>
                <a:gd name="T97" fmla="*/ 2147483647 h 4323"/>
                <a:gd name="T98" fmla="*/ 2147483647 w 5764"/>
                <a:gd name="T99" fmla="*/ 2147483647 h 4323"/>
                <a:gd name="T100" fmla="*/ 2147483647 w 5764"/>
                <a:gd name="T101" fmla="*/ 2147483647 h 4323"/>
                <a:gd name="T102" fmla="*/ 2147483647 w 5764"/>
                <a:gd name="T103" fmla="*/ 2147483647 h 4323"/>
                <a:gd name="T104" fmla="*/ 2147483647 w 5764"/>
                <a:gd name="T105" fmla="*/ 2147483647 h 4323"/>
                <a:gd name="T106" fmla="*/ 2147483647 w 5764"/>
                <a:gd name="T107" fmla="*/ 2147483647 h 4323"/>
                <a:gd name="T108" fmla="*/ 2147483647 w 5764"/>
                <a:gd name="T109" fmla="*/ 2147483647 h 4323"/>
                <a:gd name="T110" fmla="*/ 2147483647 w 5764"/>
                <a:gd name="T111" fmla="*/ 2147483647 h 4323"/>
                <a:gd name="T112" fmla="*/ 0 w 5764"/>
                <a:gd name="T113" fmla="*/ 2147483647 h 4323"/>
                <a:gd name="T114" fmla="*/ 0 w 5764"/>
                <a:gd name="T115" fmla="*/ 2147483647 h 4323"/>
                <a:gd name="T116" fmla="*/ 2147483647 w 5764"/>
                <a:gd name="T117" fmla="*/ 2147483647 h 4323"/>
                <a:gd name="T118" fmla="*/ 2147483647 w 5764"/>
                <a:gd name="T119" fmla="*/ 2147483647 h 4323"/>
                <a:gd name="T120" fmla="*/ 2147483647 w 5764"/>
                <a:gd name="T121" fmla="*/ 2147483647 h 4323"/>
                <a:gd name="T122" fmla="*/ 2147483647 w 5764"/>
                <a:gd name="T123" fmla="*/ 2147483647 h 4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4"/>
                <a:gd name="T187" fmla="*/ 0 h 4323"/>
                <a:gd name="T188" fmla="*/ 5764 w 5764"/>
                <a:gd name="T189" fmla="*/ 4323 h 4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4" h="4323">
                  <a:moveTo>
                    <a:pt x="0" y="4306"/>
                  </a:moveTo>
                  <a:lnTo>
                    <a:pt x="721" y="4306"/>
                  </a:lnTo>
                  <a:lnTo>
                    <a:pt x="1441" y="4306"/>
                  </a:lnTo>
                  <a:lnTo>
                    <a:pt x="2162" y="4306"/>
                  </a:lnTo>
                  <a:lnTo>
                    <a:pt x="2882" y="4306"/>
                  </a:lnTo>
                  <a:lnTo>
                    <a:pt x="3603" y="4306"/>
                  </a:lnTo>
                  <a:lnTo>
                    <a:pt x="4323" y="4306"/>
                  </a:lnTo>
                  <a:lnTo>
                    <a:pt x="5044" y="4306"/>
                  </a:lnTo>
                  <a:lnTo>
                    <a:pt x="5764" y="4306"/>
                  </a:lnTo>
                  <a:lnTo>
                    <a:pt x="5764" y="4323"/>
                  </a:lnTo>
                  <a:lnTo>
                    <a:pt x="5044" y="4323"/>
                  </a:lnTo>
                  <a:lnTo>
                    <a:pt x="4323" y="4323"/>
                  </a:lnTo>
                  <a:lnTo>
                    <a:pt x="3603" y="4323"/>
                  </a:lnTo>
                  <a:lnTo>
                    <a:pt x="2882" y="4323"/>
                  </a:lnTo>
                  <a:lnTo>
                    <a:pt x="2162" y="4323"/>
                  </a:lnTo>
                  <a:lnTo>
                    <a:pt x="1441" y="4323"/>
                  </a:lnTo>
                  <a:lnTo>
                    <a:pt x="721" y="4323"/>
                  </a:lnTo>
                  <a:lnTo>
                    <a:pt x="0" y="4323"/>
                  </a:lnTo>
                  <a:lnTo>
                    <a:pt x="0" y="4306"/>
                  </a:lnTo>
                  <a:close/>
                  <a:moveTo>
                    <a:pt x="0" y="4290"/>
                  </a:moveTo>
                  <a:lnTo>
                    <a:pt x="0" y="4273"/>
                  </a:lnTo>
                  <a:lnTo>
                    <a:pt x="721" y="4273"/>
                  </a:lnTo>
                  <a:lnTo>
                    <a:pt x="1441" y="4273"/>
                  </a:lnTo>
                  <a:lnTo>
                    <a:pt x="2162" y="4273"/>
                  </a:lnTo>
                  <a:lnTo>
                    <a:pt x="2882" y="4273"/>
                  </a:lnTo>
                  <a:lnTo>
                    <a:pt x="3603" y="4273"/>
                  </a:lnTo>
                  <a:lnTo>
                    <a:pt x="4323" y="4273"/>
                  </a:lnTo>
                  <a:lnTo>
                    <a:pt x="5044" y="4273"/>
                  </a:lnTo>
                  <a:lnTo>
                    <a:pt x="5764" y="4273"/>
                  </a:lnTo>
                  <a:lnTo>
                    <a:pt x="5764" y="4290"/>
                  </a:lnTo>
                  <a:lnTo>
                    <a:pt x="5044" y="4290"/>
                  </a:lnTo>
                  <a:lnTo>
                    <a:pt x="4323" y="4290"/>
                  </a:lnTo>
                  <a:lnTo>
                    <a:pt x="3603" y="4290"/>
                  </a:lnTo>
                  <a:lnTo>
                    <a:pt x="2882" y="4290"/>
                  </a:lnTo>
                  <a:lnTo>
                    <a:pt x="2162" y="4290"/>
                  </a:lnTo>
                  <a:lnTo>
                    <a:pt x="1441" y="4290"/>
                  </a:lnTo>
                  <a:lnTo>
                    <a:pt x="721" y="4290"/>
                  </a:lnTo>
                  <a:lnTo>
                    <a:pt x="0" y="4290"/>
                  </a:lnTo>
                  <a:close/>
                  <a:moveTo>
                    <a:pt x="0" y="4257"/>
                  </a:moveTo>
                  <a:lnTo>
                    <a:pt x="0" y="4240"/>
                  </a:lnTo>
                  <a:lnTo>
                    <a:pt x="721" y="4240"/>
                  </a:lnTo>
                  <a:lnTo>
                    <a:pt x="1441" y="4240"/>
                  </a:lnTo>
                  <a:lnTo>
                    <a:pt x="2162" y="4240"/>
                  </a:lnTo>
                  <a:lnTo>
                    <a:pt x="2882" y="4240"/>
                  </a:lnTo>
                  <a:lnTo>
                    <a:pt x="3603" y="4240"/>
                  </a:lnTo>
                  <a:lnTo>
                    <a:pt x="4323" y="4240"/>
                  </a:lnTo>
                  <a:lnTo>
                    <a:pt x="5044" y="4240"/>
                  </a:lnTo>
                  <a:lnTo>
                    <a:pt x="5764" y="4240"/>
                  </a:lnTo>
                  <a:lnTo>
                    <a:pt x="5764" y="4257"/>
                  </a:lnTo>
                  <a:lnTo>
                    <a:pt x="5044" y="4257"/>
                  </a:lnTo>
                  <a:lnTo>
                    <a:pt x="4323" y="4257"/>
                  </a:lnTo>
                  <a:lnTo>
                    <a:pt x="3603" y="4257"/>
                  </a:lnTo>
                  <a:lnTo>
                    <a:pt x="2882" y="4257"/>
                  </a:lnTo>
                  <a:lnTo>
                    <a:pt x="2162" y="4257"/>
                  </a:lnTo>
                  <a:lnTo>
                    <a:pt x="1441" y="4257"/>
                  </a:lnTo>
                  <a:lnTo>
                    <a:pt x="721" y="4257"/>
                  </a:lnTo>
                  <a:lnTo>
                    <a:pt x="0" y="4257"/>
                  </a:lnTo>
                  <a:close/>
                  <a:moveTo>
                    <a:pt x="0" y="4224"/>
                  </a:moveTo>
                  <a:lnTo>
                    <a:pt x="0" y="4208"/>
                  </a:lnTo>
                  <a:lnTo>
                    <a:pt x="721" y="4208"/>
                  </a:lnTo>
                  <a:lnTo>
                    <a:pt x="1441" y="4208"/>
                  </a:lnTo>
                  <a:lnTo>
                    <a:pt x="2162" y="4208"/>
                  </a:lnTo>
                  <a:lnTo>
                    <a:pt x="2882" y="4208"/>
                  </a:lnTo>
                  <a:lnTo>
                    <a:pt x="3603" y="4208"/>
                  </a:lnTo>
                  <a:lnTo>
                    <a:pt x="4323" y="4208"/>
                  </a:lnTo>
                  <a:lnTo>
                    <a:pt x="5044" y="4208"/>
                  </a:lnTo>
                  <a:lnTo>
                    <a:pt x="5764" y="4208"/>
                  </a:lnTo>
                  <a:lnTo>
                    <a:pt x="5764" y="4224"/>
                  </a:lnTo>
                  <a:lnTo>
                    <a:pt x="5044" y="4224"/>
                  </a:lnTo>
                  <a:lnTo>
                    <a:pt x="4323" y="4224"/>
                  </a:lnTo>
                  <a:lnTo>
                    <a:pt x="3603" y="4224"/>
                  </a:lnTo>
                  <a:lnTo>
                    <a:pt x="2882" y="4224"/>
                  </a:lnTo>
                  <a:lnTo>
                    <a:pt x="2162" y="4224"/>
                  </a:lnTo>
                  <a:lnTo>
                    <a:pt x="1441" y="4224"/>
                  </a:lnTo>
                  <a:lnTo>
                    <a:pt x="721" y="4224"/>
                  </a:lnTo>
                  <a:lnTo>
                    <a:pt x="0" y="4224"/>
                  </a:lnTo>
                  <a:close/>
                  <a:moveTo>
                    <a:pt x="0" y="4192"/>
                  </a:moveTo>
                  <a:lnTo>
                    <a:pt x="0" y="4175"/>
                  </a:lnTo>
                  <a:lnTo>
                    <a:pt x="721" y="4175"/>
                  </a:lnTo>
                  <a:lnTo>
                    <a:pt x="1441" y="4175"/>
                  </a:lnTo>
                  <a:lnTo>
                    <a:pt x="2162" y="4175"/>
                  </a:lnTo>
                  <a:lnTo>
                    <a:pt x="2882" y="4175"/>
                  </a:lnTo>
                  <a:lnTo>
                    <a:pt x="3603" y="4175"/>
                  </a:lnTo>
                  <a:lnTo>
                    <a:pt x="4323" y="4175"/>
                  </a:lnTo>
                  <a:lnTo>
                    <a:pt x="5044" y="4175"/>
                  </a:lnTo>
                  <a:lnTo>
                    <a:pt x="5764" y="4175"/>
                  </a:lnTo>
                  <a:lnTo>
                    <a:pt x="5764" y="4192"/>
                  </a:lnTo>
                  <a:lnTo>
                    <a:pt x="5044" y="4192"/>
                  </a:lnTo>
                  <a:lnTo>
                    <a:pt x="4323" y="4192"/>
                  </a:lnTo>
                  <a:lnTo>
                    <a:pt x="3603" y="4192"/>
                  </a:lnTo>
                  <a:lnTo>
                    <a:pt x="2882" y="4192"/>
                  </a:lnTo>
                  <a:lnTo>
                    <a:pt x="2162" y="4192"/>
                  </a:lnTo>
                  <a:lnTo>
                    <a:pt x="1441" y="4192"/>
                  </a:lnTo>
                  <a:lnTo>
                    <a:pt x="721" y="4192"/>
                  </a:lnTo>
                  <a:lnTo>
                    <a:pt x="0" y="4192"/>
                  </a:lnTo>
                  <a:close/>
                  <a:moveTo>
                    <a:pt x="0" y="4159"/>
                  </a:moveTo>
                  <a:lnTo>
                    <a:pt x="0" y="4142"/>
                  </a:lnTo>
                  <a:lnTo>
                    <a:pt x="721" y="4142"/>
                  </a:lnTo>
                  <a:lnTo>
                    <a:pt x="1441" y="4142"/>
                  </a:lnTo>
                  <a:lnTo>
                    <a:pt x="2162" y="4142"/>
                  </a:lnTo>
                  <a:lnTo>
                    <a:pt x="2882" y="4142"/>
                  </a:lnTo>
                  <a:lnTo>
                    <a:pt x="3603" y="4142"/>
                  </a:lnTo>
                  <a:lnTo>
                    <a:pt x="4323" y="4142"/>
                  </a:lnTo>
                  <a:lnTo>
                    <a:pt x="5044" y="4142"/>
                  </a:lnTo>
                  <a:lnTo>
                    <a:pt x="5764" y="4142"/>
                  </a:lnTo>
                  <a:lnTo>
                    <a:pt x="5764" y="4159"/>
                  </a:lnTo>
                  <a:lnTo>
                    <a:pt x="5044" y="4159"/>
                  </a:lnTo>
                  <a:lnTo>
                    <a:pt x="4323" y="4159"/>
                  </a:lnTo>
                  <a:lnTo>
                    <a:pt x="3603" y="4159"/>
                  </a:lnTo>
                  <a:lnTo>
                    <a:pt x="2882" y="4159"/>
                  </a:lnTo>
                  <a:lnTo>
                    <a:pt x="2162" y="4159"/>
                  </a:lnTo>
                  <a:lnTo>
                    <a:pt x="1441" y="4159"/>
                  </a:lnTo>
                  <a:lnTo>
                    <a:pt x="721" y="4159"/>
                  </a:lnTo>
                  <a:lnTo>
                    <a:pt x="0" y="4159"/>
                  </a:lnTo>
                  <a:close/>
                  <a:moveTo>
                    <a:pt x="0" y="4126"/>
                  </a:moveTo>
                  <a:lnTo>
                    <a:pt x="0" y="4109"/>
                  </a:lnTo>
                  <a:lnTo>
                    <a:pt x="721" y="4109"/>
                  </a:lnTo>
                  <a:lnTo>
                    <a:pt x="1441" y="4109"/>
                  </a:lnTo>
                  <a:lnTo>
                    <a:pt x="2162" y="4109"/>
                  </a:lnTo>
                  <a:lnTo>
                    <a:pt x="2882" y="4109"/>
                  </a:lnTo>
                  <a:lnTo>
                    <a:pt x="3603" y="4109"/>
                  </a:lnTo>
                  <a:lnTo>
                    <a:pt x="4323" y="4109"/>
                  </a:lnTo>
                  <a:lnTo>
                    <a:pt x="5044" y="4109"/>
                  </a:lnTo>
                  <a:lnTo>
                    <a:pt x="5764" y="4109"/>
                  </a:lnTo>
                  <a:lnTo>
                    <a:pt x="5764" y="4126"/>
                  </a:lnTo>
                  <a:lnTo>
                    <a:pt x="5044" y="4126"/>
                  </a:lnTo>
                  <a:lnTo>
                    <a:pt x="4323" y="4126"/>
                  </a:lnTo>
                  <a:lnTo>
                    <a:pt x="3603" y="4126"/>
                  </a:lnTo>
                  <a:lnTo>
                    <a:pt x="2882" y="4126"/>
                  </a:lnTo>
                  <a:lnTo>
                    <a:pt x="2162" y="4126"/>
                  </a:lnTo>
                  <a:lnTo>
                    <a:pt x="1441" y="4126"/>
                  </a:lnTo>
                  <a:lnTo>
                    <a:pt x="721" y="4126"/>
                  </a:lnTo>
                  <a:lnTo>
                    <a:pt x="0" y="4126"/>
                  </a:lnTo>
                  <a:close/>
                  <a:moveTo>
                    <a:pt x="0" y="4093"/>
                  </a:moveTo>
                  <a:lnTo>
                    <a:pt x="0" y="4076"/>
                  </a:lnTo>
                  <a:lnTo>
                    <a:pt x="721" y="4076"/>
                  </a:lnTo>
                  <a:lnTo>
                    <a:pt x="1441" y="4076"/>
                  </a:lnTo>
                  <a:lnTo>
                    <a:pt x="2162" y="4076"/>
                  </a:lnTo>
                  <a:lnTo>
                    <a:pt x="2882" y="4076"/>
                  </a:lnTo>
                  <a:lnTo>
                    <a:pt x="3603" y="4076"/>
                  </a:lnTo>
                  <a:lnTo>
                    <a:pt x="4323" y="4076"/>
                  </a:lnTo>
                  <a:lnTo>
                    <a:pt x="5044" y="4076"/>
                  </a:lnTo>
                  <a:lnTo>
                    <a:pt x="5764" y="4076"/>
                  </a:lnTo>
                  <a:lnTo>
                    <a:pt x="5764" y="4093"/>
                  </a:lnTo>
                  <a:lnTo>
                    <a:pt x="5044" y="4093"/>
                  </a:lnTo>
                  <a:lnTo>
                    <a:pt x="4323" y="4093"/>
                  </a:lnTo>
                  <a:lnTo>
                    <a:pt x="3603" y="4093"/>
                  </a:lnTo>
                  <a:lnTo>
                    <a:pt x="2882" y="4093"/>
                  </a:lnTo>
                  <a:lnTo>
                    <a:pt x="2162" y="4093"/>
                  </a:lnTo>
                  <a:lnTo>
                    <a:pt x="1441" y="4093"/>
                  </a:lnTo>
                  <a:lnTo>
                    <a:pt x="721" y="4093"/>
                  </a:lnTo>
                  <a:lnTo>
                    <a:pt x="0" y="4093"/>
                  </a:lnTo>
                  <a:close/>
                  <a:moveTo>
                    <a:pt x="0" y="4060"/>
                  </a:moveTo>
                  <a:lnTo>
                    <a:pt x="0" y="4043"/>
                  </a:lnTo>
                  <a:lnTo>
                    <a:pt x="721" y="4043"/>
                  </a:lnTo>
                  <a:lnTo>
                    <a:pt x="1441" y="4043"/>
                  </a:lnTo>
                  <a:lnTo>
                    <a:pt x="2162" y="4043"/>
                  </a:lnTo>
                  <a:lnTo>
                    <a:pt x="2882" y="4043"/>
                  </a:lnTo>
                  <a:lnTo>
                    <a:pt x="3603" y="4043"/>
                  </a:lnTo>
                  <a:lnTo>
                    <a:pt x="4323" y="4043"/>
                  </a:lnTo>
                  <a:lnTo>
                    <a:pt x="5044" y="4043"/>
                  </a:lnTo>
                  <a:lnTo>
                    <a:pt x="5764" y="4043"/>
                  </a:lnTo>
                  <a:lnTo>
                    <a:pt x="5764" y="4060"/>
                  </a:lnTo>
                  <a:lnTo>
                    <a:pt x="5044" y="4060"/>
                  </a:lnTo>
                  <a:lnTo>
                    <a:pt x="4323" y="4060"/>
                  </a:lnTo>
                  <a:lnTo>
                    <a:pt x="3603" y="4060"/>
                  </a:lnTo>
                  <a:lnTo>
                    <a:pt x="2882" y="4060"/>
                  </a:lnTo>
                  <a:lnTo>
                    <a:pt x="2162" y="4060"/>
                  </a:lnTo>
                  <a:lnTo>
                    <a:pt x="1441" y="4060"/>
                  </a:lnTo>
                  <a:lnTo>
                    <a:pt x="721" y="4060"/>
                  </a:lnTo>
                  <a:lnTo>
                    <a:pt x="0" y="4060"/>
                  </a:lnTo>
                  <a:close/>
                  <a:moveTo>
                    <a:pt x="0" y="4027"/>
                  </a:moveTo>
                  <a:lnTo>
                    <a:pt x="0" y="4011"/>
                  </a:lnTo>
                  <a:lnTo>
                    <a:pt x="721" y="4011"/>
                  </a:lnTo>
                  <a:lnTo>
                    <a:pt x="1441" y="4011"/>
                  </a:lnTo>
                  <a:lnTo>
                    <a:pt x="2162" y="4011"/>
                  </a:lnTo>
                  <a:lnTo>
                    <a:pt x="2882" y="4011"/>
                  </a:lnTo>
                  <a:lnTo>
                    <a:pt x="3603" y="4011"/>
                  </a:lnTo>
                  <a:lnTo>
                    <a:pt x="4323" y="4011"/>
                  </a:lnTo>
                  <a:lnTo>
                    <a:pt x="5044" y="4011"/>
                  </a:lnTo>
                  <a:lnTo>
                    <a:pt x="5764" y="4011"/>
                  </a:lnTo>
                  <a:lnTo>
                    <a:pt x="5764" y="4027"/>
                  </a:lnTo>
                  <a:lnTo>
                    <a:pt x="5044" y="4027"/>
                  </a:lnTo>
                  <a:lnTo>
                    <a:pt x="4323" y="4027"/>
                  </a:lnTo>
                  <a:lnTo>
                    <a:pt x="3603" y="4027"/>
                  </a:lnTo>
                  <a:lnTo>
                    <a:pt x="2882" y="4027"/>
                  </a:lnTo>
                  <a:lnTo>
                    <a:pt x="2162" y="4027"/>
                  </a:lnTo>
                  <a:lnTo>
                    <a:pt x="1441" y="4027"/>
                  </a:lnTo>
                  <a:lnTo>
                    <a:pt x="721" y="4027"/>
                  </a:lnTo>
                  <a:lnTo>
                    <a:pt x="0" y="4027"/>
                  </a:lnTo>
                  <a:close/>
                  <a:moveTo>
                    <a:pt x="0" y="3994"/>
                  </a:moveTo>
                  <a:lnTo>
                    <a:pt x="0" y="3978"/>
                  </a:lnTo>
                  <a:lnTo>
                    <a:pt x="721" y="3978"/>
                  </a:lnTo>
                  <a:lnTo>
                    <a:pt x="1441" y="3978"/>
                  </a:lnTo>
                  <a:lnTo>
                    <a:pt x="2162" y="3978"/>
                  </a:lnTo>
                  <a:lnTo>
                    <a:pt x="2882" y="3978"/>
                  </a:lnTo>
                  <a:lnTo>
                    <a:pt x="3603" y="3978"/>
                  </a:lnTo>
                  <a:lnTo>
                    <a:pt x="4323" y="3978"/>
                  </a:lnTo>
                  <a:lnTo>
                    <a:pt x="5044" y="3978"/>
                  </a:lnTo>
                  <a:lnTo>
                    <a:pt x="5764" y="3978"/>
                  </a:lnTo>
                  <a:lnTo>
                    <a:pt x="5764" y="3994"/>
                  </a:lnTo>
                  <a:lnTo>
                    <a:pt x="5044" y="3994"/>
                  </a:lnTo>
                  <a:lnTo>
                    <a:pt x="4323" y="3994"/>
                  </a:lnTo>
                  <a:lnTo>
                    <a:pt x="3603" y="3994"/>
                  </a:lnTo>
                  <a:lnTo>
                    <a:pt x="2882" y="3994"/>
                  </a:lnTo>
                  <a:lnTo>
                    <a:pt x="2162" y="3994"/>
                  </a:lnTo>
                  <a:lnTo>
                    <a:pt x="1441" y="3994"/>
                  </a:lnTo>
                  <a:lnTo>
                    <a:pt x="721" y="3994"/>
                  </a:lnTo>
                  <a:lnTo>
                    <a:pt x="0" y="3994"/>
                  </a:lnTo>
                  <a:close/>
                  <a:moveTo>
                    <a:pt x="0" y="3962"/>
                  </a:moveTo>
                  <a:lnTo>
                    <a:pt x="0" y="3945"/>
                  </a:lnTo>
                  <a:lnTo>
                    <a:pt x="721" y="3945"/>
                  </a:lnTo>
                  <a:lnTo>
                    <a:pt x="1441" y="3945"/>
                  </a:lnTo>
                  <a:lnTo>
                    <a:pt x="2162" y="3945"/>
                  </a:lnTo>
                  <a:lnTo>
                    <a:pt x="2882" y="3945"/>
                  </a:lnTo>
                  <a:lnTo>
                    <a:pt x="3603" y="3945"/>
                  </a:lnTo>
                  <a:lnTo>
                    <a:pt x="4323" y="3945"/>
                  </a:lnTo>
                  <a:lnTo>
                    <a:pt x="5044" y="3945"/>
                  </a:lnTo>
                  <a:lnTo>
                    <a:pt x="5764" y="3945"/>
                  </a:lnTo>
                  <a:lnTo>
                    <a:pt x="5764" y="3962"/>
                  </a:lnTo>
                  <a:lnTo>
                    <a:pt x="5044" y="3962"/>
                  </a:lnTo>
                  <a:lnTo>
                    <a:pt x="4323" y="3962"/>
                  </a:lnTo>
                  <a:lnTo>
                    <a:pt x="3603" y="3962"/>
                  </a:lnTo>
                  <a:lnTo>
                    <a:pt x="2882" y="3962"/>
                  </a:lnTo>
                  <a:lnTo>
                    <a:pt x="2162" y="3962"/>
                  </a:lnTo>
                  <a:lnTo>
                    <a:pt x="1441" y="3962"/>
                  </a:lnTo>
                  <a:lnTo>
                    <a:pt x="721" y="3962"/>
                  </a:lnTo>
                  <a:lnTo>
                    <a:pt x="0" y="3962"/>
                  </a:lnTo>
                  <a:close/>
                  <a:moveTo>
                    <a:pt x="0" y="3929"/>
                  </a:moveTo>
                  <a:lnTo>
                    <a:pt x="0" y="3912"/>
                  </a:lnTo>
                  <a:lnTo>
                    <a:pt x="721" y="3912"/>
                  </a:lnTo>
                  <a:lnTo>
                    <a:pt x="1441" y="3912"/>
                  </a:lnTo>
                  <a:lnTo>
                    <a:pt x="2162" y="3912"/>
                  </a:lnTo>
                  <a:lnTo>
                    <a:pt x="2882" y="3912"/>
                  </a:lnTo>
                  <a:lnTo>
                    <a:pt x="3603" y="3912"/>
                  </a:lnTo>
                  <a:lnTo>
                    <a:pt x="4323" y="3912"/>
                  </a:lnTo>
                  <a:lnTo>
                    <a:pt x="5044" y="3912"/>
                  </a:lnTo>
                  <a:lnTo>
                    <a:pt x="5764" y="3912"/>
                  </a:lnTo>
                  <a:lnTo>
                    <a:pt x="5764" y="3929"/>
                  </a:lnTo>
                  <a:lnTo>
                    <a:pt x="5044" y="3929"/>
                  </a:lnTo>
                  <a:lnTo>
                    <a:pt x="4323" y="3929"/>
                  </a:lnTo>
                  <a:lnTo>
                    <a:pt x="3603" y="3929"/>
                  </a:lnTo>
                  <a:lnTo>
                    <a:pt x="2882" y="3929"/>
                  </a:lnTo>
                  <a:lnTo>
                    <a:pt x="2162" y="3929"/>
                  </a:lnTo>
                  <a:lnTo>
                    <a:pt x="1441" y="3929"/>
                  </a:lnTo>
                  <a:lnTo>
                    <a:pt x="721" y="3929"/>
                  </a:lnTo>
                  <a:lnTo>
                    <a:pt x="0" y="3929"/>
                  </a:lnTo>
                  <a:close/>
                  <a:moveTo>
                    <a:pt x="0" y="3896"/>
                  </a:moveTo>
                  <a:lnTo>
                    <a:pt x="0" y="3879"/>
                  </a:lnTo>
                  <a:lnTo>
                    <a:pt x="721" y="3879"/>
                  </a:lnTo>
                  <a:lnTo>
                    <a:pt x="1441" y="3879"/>
                  </a:lnTo>
                  <a:lnTo>
                    <a:pt x="2162" y="3879"/>
                  </a:lnTo>
                  <a:lnTo>
                    <a:pt x="2882" y="3879"/>
                  </a:lnTo>
                  <a:lnTo>
                    <a:pt x="3603" y="3879"/>
                  </a:lnTo>
                  <a:lnTo>
                    <a:pt x="4323" y="3879"/>
                  </a:lnTo>
                  <a:lnTo>
                    <a:pt x="5044" y="3879"/>
                  </a:lnTo>
                  <a:lnTo>
                    <a:pt x="5764" y="3879"/>
                  </a:lnTo>
                  <a:lnTo>
                    <a:pt x="5764" y="3896"/>
                  </a:lnTo>
                  <a:lnTo>
                    <a:pt x="5044" y="3896"/>
                  </a:lnTo>
                  <a:lnTo>
                    <a:pt x="4323" y="3896"/>
                  </a:lnTo>
                  <a:lnTo>
                    <a:pt x="3603" y="3896"/>
                  </a:lnTo>
                  <a:lnTo>
                    <a:pt x="2882" y="3896"/>
                  </a:lnTo>
                  <a:lnTo>
                    <a:pt x="2162" y="3896"/>
                  </a:lnTo>
                  <a:lnTo>
                    <a:pt x="1441" y="3896"/>
                  </a:lnTo>
                  <a:lnTo>
                    <a:pt x="721" y="3896"/>
                  </a:lnTo>
                  <a:lnTo>
                    <a:pt x="0" y="3896"/>
                  </a:lnTo>
                  <a:close/>
                  <a:moveTo>
                    <a:pt x="0" y="3863"/>
                  </a:moveTo>
                  <a:lnTo>
                    <a:pt x="0" y="3846"/>
                  </a:lnTo>
                  <a:lnTo>
                    <a:pt x="721" y="3846"/>
                  </a:lnTo>
                  <a:lnTo>
                    <a:pt x="1441" y="3846"/>
                  </a:lnTo>
                  <a:lnTo>
                    <a:pt x="2162" y="3846"/>
                  </a:lnTo>
                  <a:lnTo>
                    <a:pt x="2882" y="3846"/>
                  </a:lnTo>
                  <a:lnTo>
                    <a:pt x="3603" y="3846"/>
                  </a:lnTo>
                  <a:lnTo>
                    <a:pt x="4323" y="3846"/>
                  </a:lnTo>
                  <a:lnTo>
                    <a:pt x="5044" y="3846"/>
                  </a:lnTo>
                  <a:lnTo>
                    <a:pt x="5764" y="3846"/>
                  </a:lnTo>
                  <a:lnTo>
                    <a:pt x="5764" y="3863"/>
                  </a:lnTo>
                  <a:lnTo>
                    <a:pt x="5044" y="3863"/>
                  </a:lnTo>
                  <a:lnTo>
                    <a:pt x="4323" y="3863"/>
                  </a:lnTo>
                  <a:lnTo>
                    <a:pt x="3603" y="3863"/>
                  </a:lnTo>
                  <a:lnTo>
                    <a:pt x="2882" y="3863"/>
                  </a:lnTo>
                  <a:lnTo>
                    <a:pt x="2162" y="3863"/>
                  </a:lnTo>
                  <a:lnTo>
                    <a:pt x="1441" y="3863"/>
                  </a:lnTo>
                  <a:lnTo>
                    <a:pt x="721" y="3863"/>
                  </a:lnTo>
                  <a:lnTo>
                    <a:pt x="0" y="3863"/>
                  </a:lnTo>
                  <a:close/>
                  <a:moveTo>
                    <a:pt x="0" y="3830"/>
                  </a:moveTo>
                  <a:lnTo>
                    <a:pt x="0" y="3813"/>
                  </a:lnTo>
                  <a:lnTo>
                    <a:pt x="721" y="3813"/>
                  </a:lnTo>
                  <a:lnTo>
                    <a:pt x="1441" y="3813"/>
                  </a:lnTo>
                  <a:lnTo>
                    <a:pt x="2162" y="3813"/>
                  </a:lnTo>
                  <a:lnTo>
                    <a:pt x="2882" y="3813"/>
                  </a:lnTo>
                  <a:lnTo>
                    <a:pt x="3603" y="3813"/>
                  </a:lnTo>
                  <a:lnTo>
                    <a:pt x="4323" y="3813"/>
                  </a:lnTo>
                  <a:lnTo>
                    <a:pt x="5044" y="3813"/>
                  </a:lnTo>
                  <a:lnTo>
                    <a:pt x="5764" y="3813"/>
                  </a:lnTo>
                  <a:lnTo>
                    <a:pt x="5764" y="3830"/>
                  </a:lnTo>
                  <a:lnTo>
                    <a:pt x="5044" y="3830"/>
                  </a:lnTo>
                  <a:lnTo>
                    <a:pt x="4323" y="3830"/>
                  </a:lnTo>
                  <a:lnTo>
                    <a:pt x="3603" y="3830"/>
                  </a:lnTo>
                  <a:lnTo>
                    <a:pt x="2882" y="3830"/>
                  </a:lnTo>
                  <a:lnTo>
                    <a:pt x="2162" y="3830"/>
                  </a:lnTo>
                  <a:lnTo>
                    <a:pt x="1441" y="3830"/>
                  </a:lnTo>
                  <a:lnTo>
                    <a:pt x="721" y="3830"/>
                  </a:lnTo>
                  <a:lnTo>
                    <a:pt x="0" y="3830"/>
                  </a:lnTo>
                  <a:close/>
                  <a:moveTo>
                    <a:pt x="0" y="3797"/>
                  </a:moveTo>
                  <a:lnTo>
                    <a:pt x="0" y="3781"/>
                  </a:lnTo>
                  <a:lnTo>
                    <a:pt x="721" y="3781"/>
                  </a:lnTo>
                  <a:lnTo>
                    <a:pt x="1441" y="3781"/>
                  </a:lnTo>
                  <a:lnTo>
                    <a:pt x="2162" y="3781"/>
                  </a:lnTo>
                  <a:lnTo>
                    <a:pt x="2882" y="3781"/>
                  </a:lnTo>
                  <a:lnTo>
                    <a:pt x="3603" y="3781"/>
                  </a:lnTo>
                  <a:lnTo>
                    <a:pt x="4323" y="3781"/>
                  </a:lnTo>
                  <a:lnTo>
                    <a:pt x="5044" y="3781"/>
                  </a:lnTo>
                  <a:lnTo>
                    <a:pt x="5764" y="3781"/>
                  </a:lnTo>
                  <a:lnTo>
                    <a:pt x="5764" y="3797"/>
                  </a:lnTo>
                  <a:lnTo>
                    <a:pt x="5044" y="3797"/>
                  </a:lnTo>
                  <a:lnTo>
                    <a:pt x="4323" y="3797"/>
                  </a:lnTo>
                  <a:lnTo>
                    <a:pt x="3603" y="3797"/>
                  </a:lnTo>
                  <a:lnTo>
                    <a:pt x="2882" y="3797"/>
                  </a:lnTo>
                  <a:lnTo>
                    <a:pt x="2162" y="3797"/>
                  </a:lnTo>
                  <a:lnTo>
                    <a:pt x="1441" y="3797"/>
                  </a:lnTo>
                  <a:lnTo>
                    <a:pt x="721" y="3797"/>
                  </a:lnTo>
                  <a:lnTo>
                    <a:pt x="0" y="3797"/>
                  </a:lnTo>
                  <a:close/>
                  <a:moveTo>
                    <a:pt x="0" y="3765"/>
                  </a:moveTo>
                  <a:lnTo>
                    <a:pt x="0" y="3748"/>
                  </a:lnTo>
                  <a:lnTo>
                    <a:pt x="721" y="3748"/>
                  </a:lnTo>
                  <a:lnTo>
                    <a:pt x="1441" y="3748"/>
                  </a:lnTo>
                  <a:lnTo>
                    <a:pt x="2162" y="3748"/>
                  </a:lnTo>
                  <a:lnTo>
                    <a:pt x="2882" y="3748"/>
                  </a:lnTo>
                  <a:lnTo>
                    <a:pt x="3603" y="3748"/>
                  </a:lnTo>
                  <a:lnTo>
                    <a:pt x="4323" y="3748"/>
                  </a:lnTo>
                  <a:lnTo>
                    <a:pt x="5044" y="3748"/>
                  </a:lnTo>
                  <a:lnTo>
                    <a:pt x="5764" y="3748"/>
                  </a:lnTo>
                  <a:lnTo>
                    <a:pt x="5764" y="3765"/>
                  </a:lnTo>
                  <a:lnTo>
                    <a:pt x="5044" y="3765"/>
                  </a:lnTo>
                  <a:lnTo>
                    <a:pt x="4323" y="3765"/>
                  </a:lnTo>
                  <a:lnTo>
                    <a:pt x="3603" y="3765"/>
                  </a:lnTo>
                  <a:lnTo>
                    <a:pt x="2882" y="3765"/>
                  </a:lnTo>
                  <a:lnTo>
                    <a:pt x="2162" y="3765"/>
                  </a:lnTo>
                  <a:lnTo>
                    <a:pt x="1441" y="3765"/>
                  </a:lnTo>
                  <a:lnTo>
                    <a:pt x="721" y="3765"/>
                  </a:lnTo>
                  <a:lnTo>
                    <a:pt x="0" y="3765"/>
                  </a:lnTo>
                  <a:close/>
                  <a:moveTo>
                    <a:pt x="0" y="3732"/>
                  </a:moveTo>
                  <a:lnTo>
                    <a:pt x="0" y="3715"/>
                  </a:lnTo>
                  <a:lnTo>
                    <a:pt x="721" y="3715"/>
                  </a:lnTo>
                  <a:lnTo>
                    <a:pt x="1441" y="3715"/>
                  </a:lnTo>
                  <a:lnTo>
                    <a:pt x="2162" y="3715"/>
                  </a:lnTo>
                  <a:lnTo>
                    <a:pt x="2882" y="3715"/>
                  </a:lnTo>
                  <a:lnTo>
                    <a:pt x="3603" y="3715"/>
                  </a:lnTo>
                  <a:lnTo>
                    <a:pt x="4323" y="3715"/>
                  </a:lnTo>
                  <a:lnTo>
                    <a:pt x="5044" y="3715"/>
                  </a:lnTo>
                  <a:lnTo>
                    <a:pt x="5764" y="3715"/>
                  </a:lnTo>
                  <a:lnTo>
                    <a:pt x="5764" y="3732"/>
                  </a:lnTo>
                  <a:lnTo>
                    <a:pt x="5044" y="3732"/>
                  </a:lnTo>
                  <a:lnTo>
                    <a:pt x="4323" y="3732"/>
                  </a:lnTo>
                  <a:lnTo>
                    <a:pt x="3603" y="3732"/>
                  </a:lnTo>
                  <a:lnTo>
                    <a:pt x="2882" y="3732"/>
                  </a:lnTo>
                  <a:lnTo>
                    <a:pt x="2162" y="3732"/>
                  </a:lnTo>
                  <a:lnTo>
                    <a:pt x="1441" y="3732"/>
                  </a:lnTo>
                  <a:lnTo>
                    <a:pt x="721" y="3732"/>
                  </a:lnTo>
                  <a:lnTo>
                    <a:pt x="0" y="3732"/>
                  </a:lnTo>
                  <a:close/>
                  <a:moveTo>
                    <a:pt x="0" y="3699"/>
                  </a:moveTo>
                  <a:lnTo>
                    <a:pt x="0" y="3682"/>
                  </a:lnTo>
                  <a:lnTo>
                    <a:pt x="721" y="3682"/>
                  </a:lnTo>
                  <a:lnTo>
                    <a:pt x="1441" y="3682"/>
                  </a:lnTo>
                  <a:lnTo>
                    <a:pt x="2162" y="3682"/>
                  </a:lnTo>
                  <a:lnTo>
                    <a:pt x="2882" y="3682"/>
                  </a:lnTo>
                  <a:lnTo>
                    <a:pt x="3603" y="3682"/>
                  </a:lnTo>
                  <a:lnTo>
                    <a:pt x="4323" y="3682"/>
                  </a:lnTo>
                  <a:lnTo>
                    <a:pt x="5044" y="3682"/>
                  </a:lnTo>
                  <a:lnTo>
                    <a:pt x="5764" y="3682"/>
                  </a:lnTo>
                  <a:lnTo>
                    <a:pt x="5764" y="3699"/>
                  </a:lnTo>
                  <a:lnTo>
                    <a:pt x="5044" y="3699"/>
                  </a:lnTo>
                  <a:lnTo>
                    <a:pt x="4323" y="3699"/>
                  </a:lnTo>
                  <a:lnTo>
                    <a:pt x="3603" y="3699"/>
                  </a:lnTo>
                  <a:lnTo>
                    <a:pt x="2882" y="3699"/>
                  </a:lnTo>
                  <a:lnTo>
                    <a:pt x="2162" y="3699"/>
                  </a:lnTo>
                  <a:lnTo>
                    <a:pt x="1441" y="3699"/>
                  </a:lnTo>
                  <a:lnTo>
                    <a:pt x="721" y="3699"/>
                  </a:lnTo>
                  <a:lnTo>
                    <a:pt x="0" y="3699"/>
                  </a:lnTo>
                  <a:close/>
                  <a:moveTo>
                    <a:pt x="0" y="3666"/>
                  </a:moveTo>
                  <a:lnTo>
                    <a:pt x="0" y="3649"/>
                  </a:lnTo>
                  <a:lnTo>
                    <a:pt x="721" y="3649"/>
                  </a:lnTo>
                  <a:lnTo>
                    <a:pt x="1441" y="3649"/>
                  </a:lnTo>
                  <a:lnTo>
                    <a:pt x="2162" y="3649"/>
                  </a:lnTo>
                  <a:lnTo>
                    <a:pt x="2882" y="3649"/>
                  </a:lnTo>
                  <a:lnTo>
                    <a:pt x="3603" y="3649"/>
                  </a:lnTo>
                  <a:lnTo>
                    <a:pt x="4323" y="3649"/>
                  </a:lnTo>
                  <a:lnTo>
                    <a:pt x="5044" y="3649"/>
                  </a:lnTo>
                  <a:lnTo>
                    <a:pt x="5764" y="3649"/>
                  </a:lnTo>
                  <a:lnTo>
                    <a:pt x="5764" y="3666"/>
                  </a:lnTo>
                  <a:lnTo>
                    <a:pt x="5044" y="3666"/>
                  </a:lnTo>
                  <a:lnTo>
                    <a:pt x="4323" y="3666"/>
                  </a:lnTo>
                  <a:lnTo>
                    <a:pt x="3603" y="3666"/>
                  </a:lnTo>
                  <a:lnTo>
                    <a:pt x="2882" y="3666"/>
                  </a:lnTo>
                  <a:lnTo>
                    <a:pt x="2162" y="3666"/>
                  </a:lnTo>
                  <a:lnTo>
                    <a:pt x="1441" y="3666"/>
                  </a:lnTo>
                  <a:lnTo>
                    <a:pt x="721" y="3666"/>
                  </a:lnTo>
                  <a:lnTo>
                    <a:pt x="0" y="3666"/>
                  </a:lnTo>
                  <a:close/>
                  <a:moveTo>
                    <a:pt x="0" y="3633"/>
                  </a:moveTo>
                  <a:lnTo>
                    <a:pt x="0" y="3616"/>
                  </a:lnTo>
                  <a:lnTo>
                    <a:pt x="721" y="3616"/>
                  </a:lnTo>
                  <a:lnTo>
                    <a:pt x="1441" y="3616"/>
                  </a:lnTo>
                  <a:lnTo>
                    <a:pt x="2162" y="3616"/>
                  </a:lnTo>
                  <a:lnTo>
                    <a:pt x="2882" y="3616"/>
                  </a:lnTo>
                  <a:lnTo>
                    <a:pt x="3603" y="3616"/>
                  </a:lnTo>
                  <a:lnTo>
                    <a:pt x="4323" y="3616"/>
                  </a:lnTo>
                  <a:lnTo>
                    <a:pt x="5044" y="3616"/>
                  </a:lnTo>
                  <a:lnTo>
                    <a:pt x="5764" y="3616"/>
                  </a:lnTo>
                  <a:lnTo>
                    <a:pt x="5764" y="3633"/>
                  </a:lnTo>
                  <a:lnTo>
                    <a:pt x="5044" y="3633"/>
                  </a:lnTo>
                  <a:lnTo>
                    <a:pt x="4323" y="3633"/>
                  </a:lnTo>
                  <a:lnTo>
                    <a:pt x="3603" y="3633"/>
                  </a:lnTo>
                  <a:lnTo>
                    <a:pt x="2882" y="3633"/>
                  </a:lnTo>
                  <a:lnTo>
                    <a:pt x="2162" y="3633"/>
                  </a:lnTo>
                  <a:lnTo>
                    <a:pt x="1441" y="3633"/>
                  </a:lnTo>
                  <a:lnTo>
                    <a:pt x="721" y="3633"/>
                  </a:lnTo>
                  <a:lnTo>
                    <a:pt x="0" y="3633"/>
                  </a:lnTo>
                  <a:close/>
                  <a:moveTo>
                    <a:pt x="0" y="3599"/>
                  </a:moveTo>
                  <a:lnTo>
                    <a:pt x="0" y="3583"/>
                  </a:lnTo>
                  <a:lnTo>
                    <a:pt x="721" y="3583"/>
                  </a:lnTo>
                  <a:lnTo>
                    <a:pt x="1441" y="3583"/>
                  </a:lnTo>
                  <a:lnTo>
                    <a:pt x="2162" y="3583"/>
                  </a:lnTo>
                  <a:lnTo>
                    <a:pt x="2882" y="3583"/>
                  </a:lnTo>
                  <a:lnTo>
                    <a:pt x="3603" y="3583"/>
                  </a:lnTo>
                  <a:lnTo>
                    <a:pt x="4323" y="3583"/>
                  </a:lnTo>
                  <a:lnTo>
                    <a:pt x="5044" y="3583"/>
                  </a:lnTo>
                  <a:lnTo>
                    <a:pt x="5764" y="3583"/>
                  </a:lnTo>
                  <a:lnTo>
                    <a:pt x="5764" y="3599"/>
                  </a:lnTo>
                  <a:lnTo>
                    <a:pt x="5044" y="3599"/>
                  </a:lnTo>
                  <a:lnTo>
                    <a:pt x="4323" y="3599"/>
                  </a:lnTo>
                  <a:lnTo>
                    <a:pt x="3603" y="3599"/>
                  </a:lnTo>
                  <a:lnTo>
                    <a:pt x="2882" y="3599"/>
                  </a:lnTo>
                  <a:lnTo>
                    <a:pt x="2162" y="3599"/>
                  </a:lnTo>
                  <a:lnTo>
                    <a:pt x="1441" y="3599"/>
                  </a:lnTo>
                  <a:lnTo>
                    <a:pt x="721" y="3599"/>
                  </a:lnTo>
                  <a:lnTo>
                    <a:pt x="0" y="3599"/>
                  </a:lnTo>
                  <a:close/>
                  <a:moveTo>
                    <a:pt x="0" y="3566"/>
                  </a:moveTo>
                  <a:lnTo>
                    <a:pt x="0" y="3550"/>
                  </a:lnTo>
                  <a:lnTo>
                    <a:pt x="721" y="3550"/>
                  </a:lnTo>
                  <a:lnTo>
                    <a:pt x="1441" y="3550"/>
                  </a:lnTo>
                  <a:lnTo>
                    <a:pt x="2162" y="3550"/>
                  </a:lnTo>
                  <a:lnTo>
                    <a:pt x="2882" y="3550"/>
                  </a:lnTo>
                  <a:lnTo>
                    <a:pt x="3603" y="3550"/>
                  </a:lnTo>
                  <a:lnTo>
                    <a:pt x="4323" y="3550"/>
                  </a:lnTo>
                  <a:lnTo>
                    <a:pt x="5044" y="3550"/>
                  </a:lnTo>
                  <a:lnTo>
                    <a:pt x="5764" y="3550"/>
                  </a:lnTo>
                  <a:lnTo>
                    <a:pt x="5764" y="3566"/>
                  </a:lnTo>
                  <a:lnTo>
                    <a:pt x="5044" y="3566"/>
                  </a:lnTo>
                  <a:lnTo>
                    <a:pt x="4323" y="3566"/>
                  </a:lnTo>
                  <a:lnTo>
                    <a:pt x="3603" y="3566"/>
                  </a:lnTo>
                  <a:lnTo>
                    <a:pt x="2882" y="3566"/>
                  </a:lnTo>
                  <a:lnTo>
                    <a:pt x="2162" y="3566"/>
                  </a:lnTo>
                  <a:lnTo>
                    <a:pt x="1441" y="3566"/>
                  </a:lnTo>
                  <a:lnTo>
                    <a:pt x="721" y="3566"/>
                  </a:lnTo>
                  <a:lnTo>
                    <a:pt x="0" y="3566"/>
                  </a:lnTo>
                  <a:close/>
                  <a:moveTo>
                    <a:pt x="0" y="3534"/>
                  </a:moveTo>
                  <a:lnTo>
                    <a:pt x="0" y="3517"/>
                  </a:lnTo>
                  <a:lnTo>
                    <a:pt x="721" y="3517"/>
                  </a:lnTo>
                  <a:lnTo>
                    <a:pt x="1441" y="3517"/>
                  </a:lnTo>
                  <a:lnTo>
                    <a:pt x="2162" y="3517"/>
                  </a:lnTo>
                  <a:lnTo>
                    <a:pt x="2882" y="3517"/>
                  </a:lnTo>
                  <a:lnTo>
                    <a:pt x="3603" y="3517"/>
                  </a:lnTo>
                  <a:lnTo>
                    <a:pt x="4323" y="3517"/>
                  </a:lnTo>
                  <a:lnTo>
                    <a:pt x="5044" y="3517"/>
                  </a:lnTo>
                  <a:lnTo>
                    <a:pt x="5764" y="3517"/>
                  </a:lnTo>
                  <a:lnTo>
                    <a:pt x="5764" y="3534"/>
                  </a:lnTo>
                  <a:lnTo>
                    <a:pt x="5044" y="3534"/>
                  </a:lnTo>
                  <a:lnTo>
                    <a:pt x="4323" y="3534"/>
                  </a:lnTo>
                  <a:lnTo>
                    <a:pt x="3603" y="3534"/>
                  </a:lnTo>
                  <a:lnTo>
                    <a:pt x="2882" y="3534"/>
                  </a:lnTo>
                  <a:lnTo>
                    <a:pt x="2162" y="3534"/>
                  </a:lnTo>
                  <a:lnTo>
                    <a:pt x="1441" y="3534"/>
                  </a:lnTo>
                  <a:lnTo>
                    <a:pt x="721" y="3534"/>
                  </a:lnTo>
                  <a:lnTo>
                    <a:pt x="0" y="3534"/>
                  </a:lnTo>
                  <a:close/>
                  <a:moveTo>
                    <a:pt x="0" y="3501"/>
                  </a:moveTo>
                  <a:lnTo>
                    <a:pt x="0" y="3484"/>
                  </a:lnTo>
                  <a:lnTo>
                    <a:pt x="721" y="3484"/>
                  </a:lnTo>
                  <a:lnTo>
                    <a:pt x="1441" y="3484"/>
                  </a:lnTo>
                  <a:lnTo>
                    <a:pt x="2162" y="3484"/>
                  </a:lnTo>
                  <a:lnTo>
                    <a:pt x="2882" y="3484"/>
                  </a:lnTo>
                  <a:lnTo>
                    <a:pt x="3603" y="3484"/>
                  </a:lnTo>
                  <a:lnTo>
                    <a:pt x="4323" y="3484"/>
                  </a:lnTo>
                  <a:lnTo>
                    <a:pt x="5044" y="3484"/>
                  </a:lnTo>
                  <a:lnTo>
                    <a:pt x="5764" y="3484"/>
                  </a:lnTo>
                  <a:lnTo>
                    <a:pt x="5764" y="3501"/>
                  </a:lnTo>
                  <a:lnTo>
                    <a:pt x="5044" y="3501"/>
                  </a:lnTo>
                  <a:lnTo>
                    <a:pt x="4323" y="3501"/>
                  </a:lnTo>
                  <a:lnTo>
                    <a:pt x="3603" y="3501"/>
                  </a:lnTo>
                  <a:lnTo>
                    <a:pt x="2882" y="3501"/>
                  </a:lnTo>
                  <a:lnTo>
                    <a:pt x="2162" y="3501"/>
                  </a:lnTo>
                  <a:lnTo>
                    <a:pt x="1441" y="3501"/>
                  </a:lnTo>
                  <a:lnTo>
                    <a:pt x="721" y="3501"/>
                  </a:lnTo>
                  <a:lnTo>
                    <a:pt x="0" y="3501"/>
                  </a:lnTo>
                  <a:close/>
                  <a:moveTo>
                    <a:pt x="0" y="3468"/>
                  </a:moveTo>
                  <a:lnTo>
                    <a:pt x="0" y="3451"/>
                  </a:lnTo>
                  <a:lnTo>
                    <a:pt x="721" y="3451"/>
                  </a:lnTo>
                  <a:lnTo>
                    <a:pt x="1441" y="3451"/>
                  </a:lnTo>
                  <a:lnTo>
                    <a:pt x="2162" y="3451"/>
                  </a:lnTo>
                  <a:lnTo>
                    <a:pt x="2882" y="3451"/>
                  </a:lnTo>
                  <a:lnTo>
                    <a:pt x="3603" y="3451"/>
                  </a:lnTo>
                  <a:lnTo>
                    <a:pt x="4323" y="3451"/>
                  </a:lnTo>
                  <a:lnTo>
                    <a:pt x="5044" y="3451"/>
                  </a:lnTo>
                  <a:lnTo>
                    <a:pt x="5764" y="3451"/>
                  </a:lnTo>
                  <a:lnTo>
                    <a:pt x="5764" y="3468"/>
                  </a:lnTo>
                  <a:lnTo>
                    <a:pt x="5044" y="3468"/>
                  </a:lnTo>
                  <a:lnTo>
                    <a:pt x="4323" y="3468"/>
                  </a:lnTo>
                  <a:lnTo>
                    <a:pt x="3603" y="3468"/>
                  </a:lnTo>
                  <a:lnTo>
                    <a:pt x="2882" y="3468"/>
                  </a:lnTo>
                  <a:lnTo>
                    <a:pt x="2162" y="3468"/>
                  </a:lnTo>
                  <a:lnTo>
                    <a:pt x="1441" y="3468"/>
                  </a:lnTo>
                  <a:lnTo>
                    <a:pt x="721" y="3468"/>
                  </a:lnTo>
                  <a:lnTo>
                    <a:pt x="0" y="3468"/>
                  </a:lnTo>
                  <a:close/>
                  <a:moveTo>
                    <a:pt x="0" y="3435"/>
                  </a:moveTo>
                  <a:lnTo>
                    <a:pt x="0" y="3418"/>
                  </a:lnTo>
                  <a:lnTo>
                    <a:pt x="721" y="3418"/>
                  </a:lnTo>
                  <a:lnTo>
                    <a:pt x="1441" y="3418"/>
                  </a:lnTo>
                  <a:lnTo>
                    <a:pt x="2162" y="3418"/>
                  </a:lnTo>
                  <a:lnTo>
                    <a:pt x="2882" y="3418"/>
                  </a:lnTo>
                  <a:lnTo>
                    <a:pt x="3603" y="3418"/>
                  </a:lnTo>
                  <a:lnTo>
                    <a:pt x="4323" y="3418"/>
                  </a:lnTo>
                  <a:lnTo>
                    <a:pt x="5044" y="3418"/>
                  </a:lnTo>
                  <a:lnTo>
                    <a:pt x="5764" y="3418"/>
                  </a:lnTo>
                  <a:lnTo>
                    <a:pt x="5764" y="3435"/>
                  </a:lnTo>
                  <a:lnTo>
                    <a:pt x="5044" y="3435"/>
                  </a:lnTo>
                  <a:lnTo>
                    <a:pt x="4323" y="3435"/>
                  </a:lnTo>
                  <a:lnTo>
                    <a:pt x="3603" y="3435"/>
                  </a:lnTo>
                  <a:lnTo>
                    <a:pt x="2882" y="3435"/>
                  </a:lnTo>
                  <a:lnTo>
                    <a:pt x="2162" y="3435"/>
                  </a:lnTo>
                  <a:lnTo>
                    <a:pt x="1441" y="3435"/>
                  </a:lnTo>
                  <a:lnTo>
                    <a:pt x="721" y="3435"/>
                  </a:lnTo>
                  <a:lnTo>
                    <a:pt x="0" y="3435"/>
                  </a:lnTo>
                  <a:close/>
                  <a:moveTo>
                    <a:pt x="0" y="3402"/>
                  </a:moveTo>
                  <a:lnTo>
                    <a:pt x="0" y="3385"/>
                  </a:lnTo>
                  <a:lnTo>
                    <a:pt x="721" y="3385"/>
                  </a:lnTo>
                  <a:lnTo>
                    <a:pt x="1441" y="3385"/>
                  </a:lnTo>
                  <a:lnTo>
                    <a:pt x="2162" y="3385"/>
                  </a:lnTo>
                  <a:lnTo>
                    <a:pt x="2882" y="3385"/>
                  </a:lnTo>
                  <a:lnTo>
                    <a:pt x="3603" y="3385"/>
                  </a:lnTo>
                  <a:lnTo>
                    <a:pt x="4323" y="3385"/>
                  </a:lnTo>
                  <a:lnTo>
                    <a:pt x="5044" y="3385"/>
                  </a:lnTo>
                  <a:lnTo>
                    <a:pt x="5764" y="3385"/>
                  </a:lnTo>
                  <a:lnTo>
                    <a:pt x="5764" y="3402"/>
                  </a:lnTo>
                  <a:lnTo>
                    <a:pt x="5044" y="3402"/>
                  </a:lnTo>
                  <a:lnTo>
                    <a:pt x="4323" y="3402"/>
                  </a:lnTo>
                  <a:lnTo>
                    <a:pt x="3603" y="3402"/>
                  </a:lnTo>
                  <a:lnTo>
                    <a:pt x="2882" y="3402"/>
                  </a:lnTo>
                  <a:lnTo>
                    <a:pt x="2162" y="3402"/>
                  </a:lnTo>
                  <a:lnTo>
                    <a:pt x="1441" y="3402"/>
                  </a:lnTo>
                  <a:lnTo>
                    <a:pt x="721" y="3402"/>
                  </a:lnTo>
                  <a:lnTo>
                    <a:pt x="0" y="3402"/>
                  </a:lnTo>
                  <a:close/>
                  <a:moveTo>
                    <a:pt x="0" y="3369"/>
                  </a:moveTo>
                  <a:lnTo>
                    <a:pt x="0" y="3353"/>
                  </a:lnTo>
                  <a:lnTo>
                    <a:pt x="721" y="3353"/>
                  </a:lnTo>
                  <a:lnTo>
                    <a:pt x="1441" y="3353"/>
                  </a:lnTo>
                  <a:lnTo>
                    <a:pt x="2162" y="3353"/>
                  </a:lnTo>
                  <a:lnTo>
                    <a:pt x="2882" y="3353"/>
                  </a:lnTo>
                  <a:lnTo>
                    <a:pt x="3603" y="3353"/>
                  </a:lnTo>
                  <a:lnTo>
                    <a:pt x="4323" y="3353"/>
                  </a:lnTo>
                  <a:lnTo>
                    <a:pt x="5044" y="3353"/>
                  </a:lnTo>
                  <a:lnTo>
                    <a:pt x="5764" y="3353"/>
                  </a:lnTo>
                  <a:lnTo>
                    <a:pt x="5764" y="3369"/>
                  </a:lnTo>
                  <a:lnTo>
                    <a:pt x="5044" y="3369"/>
                  </a:lnTo>
                  <a:lnTo>
                    <a:pt x="4323" y="3369"/>
                  </a:lnTo>
                  <a:lnTo>
                    <a:pt x="3603" y="3369"/>
                  </a:lnTo>
                  <a:lnTo>
                    <a:pt x="2882" y="3369"/>
                  </a:lnTo>
                  <a:lnTo>
                    <a:pt x="2162" y="3369"/>
                  </a:lnTo>
                  <a:lnTo>
                    <a:pt x="1441" y="3369"/>
                  </a:lnTo>
                  <a:lnTo>
                    <a:pt x="721" y="3369"/>
                  </a:lnTo>
                  <a:lnTo>
                    <a:pt x="0" y="3369"/>
                  </a:lnTo>
                  <a:close/>
                  <a:moveTo>
                    <a:pt x="0" y="3337"/>
                  </a:moveTo>
                  <a:lnTo>
                    <a:pt x="0" y="3320"/>
                  </a:lnTo>
                  <a:lnTo>
                    <a:pt x="721" y="3320"/>
                  </a:lnTo>
                  <a:lnTo>
                    <a:pt x="1441" y="3320"/>
                  </a:lnTo>
                  <a:lnTo>
                    <a:pt x="2162" y="3320"/>
                  </a:lnTo>
                  <a:lnTo>
                    <a:pt x="2882" y="3320"/>
                  </a:lnTo>
                  <a:lnTo>
                    <a:pt x="3603" y="3320"/>
                  </a:lnTo>
                  <a:lnTo>
                    <a:pt x="4323" y="3320"/>
                  </a:lnTo>
                  <a:lnTo>
                    <a:pt x="5044" y="3320"/>
                  </a:lnTo>
                  <a:lnTo>
                    <a:pt x="5764" y="3320"/>
                  </a:lnTo>
                  <a:lnTo>
                    <a:pt x="5764" y="3337"/>
                  </a:lnTo>
                  <a:lnTo>
                    <a:pt x="5044" y="3337"/>
                  </a:lnTo>
                  <a:lnTo>
                    <a:pt x="4323" y="3337"/>
                  </a:lnTo>
                  <a:lnTo>
                    <a:pt x="3603" y="3337"/>
                  </a:lnTo>
                  <a:lnTo>
                    <a:pt x="2882" y="3337"/>
                  </a:lnTo>
                  <a:lnTo>
                    <a:pt x="2162" y="3337"/>
                  </a:lnTo>
                  <a:lnTo>
                    <a:pt x="1441" y="3337"/>
                  </a:lnTo>
                  <a:lnTo>
                    <a:pt x="721" y="3337"/>
                  </a:lnTo>
                  <a:lnTo>
                    <a:pt x="0" y="3337"/>
                  </a:lnTo>
                  <a:close/>
                  <a:moveTo>
                    <a:pt x="0" y="3304"/>
                  </a:moveTo>
                  <a:lnTo>
                    <a:pt x="0" y="3287"/>
                  </a:lnTo>
                  <a:lnTo>
                    <a:pt x="721" y="3287"/>
                  </a:lnTo>
                  <a:lnTo>
                    <a:pt x="1441" y="3287"/>
                  </a:lnTo>
                  <a:lnTo>
                    <a:pt x="2162" y="3287"/>
                  </a:lnTo>
                  <a:lnTo>
                    <a:pt x="2882" y="3287"/>
                  </a:lnTo>
                  <a:lnTo>
                    <a:pt x="3603" y="3287"/>
                  </a:lnTo>
                  <a:lnTo>
                    <a:pt x="4323" y="3287"/>
                  </a:lnTo>
                  <a:lnTo>
                    <a:pt x="5044" y="3287"/>
                  </a:lnTo>
                  <a:lnTo>
                    <a:pt x="5764" y="3287"/>
                  </a:lnTo>
                  <a:lnTo>
                    <a:pt x="5764" y="3304"/>
                  </a:lnTo>
                  <a:lnTo>
                    <a:pt x="5044" y="3304"/>
                  </a:lnTo>
                  <a:lnTo>
                    <a:pt x="4323" y="3304"/>
                  </a:lnTo>
                  <a:lnTo>
                    <a:pt x="3603" y="3304"/>
                  </a:lnTo>
                  <a:lnTo>
                    <a:pt x="2882" y="3304"/>
                  </a:lnTo>
                  <a:lnTo>
                    <a:pt x="2162" y="3304"/>
                  </a:lnTo>
                  <a:lnTo>
                    <a:pt x="1441" y="3304"/>
                  </a:lnTo>
                  <a:lnTo>
                    <a:pt x="721" y="3304"/>
                  </a:lnTo>
                  <a:lnTo>
                    <a:pt x="0" y="3304"/>
                  </a:lnTo>
                  <a:close/>
                  <a:moveTo>
                    <a:pt x="0" y="3271"/>
                  </a:moveTo>
                  <a:lnTo>
                    <a:pt x="0" y="3254"/>
                  </a:lnTo>
                  <a:lnTo>
                    <a:pt x="721" y="3254"/>
                  </a:lnTo>
                  <a:lnTo>
                    <a:pt x="1441" y="3254"/>
                  </a:lnTo>
                  <a:lnTo>
                    <a:pt x="2162" y="3254"/>
                  </a:lnTo>
                  <a:lnTo>
                    <a:pt x="2882" y="3254"/>
                  </a:lnTo>
                  <a:lnTo>
                    <a:pt x="3603" y="3254"/>
                  </a:lnTo>
                  <a:lnTo>
                    <a:pt x="4323" y="3254"/>
                  </a:lnTo>
                  <a:lnTo>
                    <a:pt x="5044" y="3254"/>
                  </a:lnTo>
                  <a:lnTo>
                    <a:pt x="5764" y="3254"/>
                  </a:lnTo>
                  <a:lnTo>
                    <a:pt x="5764" y="3271"/>
                  </a:lnTo>
                  <a:lnTo>
                    <a:pt x="5044" y="3271"/>
                  </a:lnTo>
                  <a:lnTo>
                    <a:pt x="4323" y="3271"/>
                  </a:lnTo>
                  <a:lnTo>
                    <a:pt x="3603" y="3271"/>
                  </a:lnTo>
                  <a:lnTo>
                    <a:pt x="2882" y="3271"/>
                  </a:lnTo>
                  <a:lnTo>
                    <a:pt x="2162" y="3271"/>
                  </a:lnTo>
                  <a:lnTo>
                    <a:pt x="1441" y="3271"/>
                  </a:lnTo>
                  <a:lnTo>
                    <a:pt x="721" y="3271"/>
                  </a:lnTo>
                  <a:lnTo>
                    <a:pt x="0" y="3271"/>
                  </a:lnTo>
                  <a:close/>
                  <a:moveTo>
                    <a:pt x="0" y="3238"/>
                  </a:moveTo>
                  <a:lnTo>
                    <a:pt x="0" y="3221"/>
                  </a:lnTo>
                  <a:lnTo>
                    <a:pt x="721" y="3221"/>
                  </a:lnTo>
                  <a:lnTo>
                    <a:pt x="1441" y="3221"/>
                  </a:lnTo>
                  <a:lnTo>
                    <a:pt x="2162" y="3221"/>
                  </a:lnTo>
                  <a:lnTo>
                    <a:pt x="2882" y="3221"/>
                  </a:lnTo>
                  <a:lnTo>
                    <a:pt x="3603" y="3221"/>
                  </a:lnTo>
                  <a:lnTo>
                    <a:pt x="4323" y="3221"/>
                  </a:lnTo>
                  <a:lnTo>
                    <a:pt x="5044" y="3221"/>
                  </a:lnTo>
                  <a:lnTo>
                    <a:pt x="5764" y="3221"/>
                  </a:lnTo>
                  <a:lnTo>
                    <a:pt x="5764" y="3238"/>
                  </a:lnTo>
                  <a:lnTo>
                    <a:pt x="5044" y="3238"/>
                  </a:lnTo>
                  <a:lnTo>
                    <a:pt x="4323" y="3238"/>
                  </a:lnTo>
                  <a:lnTo>
                    <a:pt x="3603" y="3238"/>
                  </a:lnTo>
                  <a:lnTo>
                    <a:pt x="2882" y="3238"/>
                  </a:lnTo>
                  <a:lnTo>
                    <a:pt x="2162" y="3238"/>
                  </a:lnTo>
                  <a:lnTo>
                    <a:pt x="1441" y="3238"/>
                  </a:lnTo>
                  <a:lnTo>
                    <a:pt x="721" y="3238"/>
                  </a:lnTo>
                  <a:lnTo>
                    <a:pt x="0" y="3238"/>
                  </a:lnTo>
                  <a:close/>
                  <a:moveTo>
                    <a:pt x="0" y="3205"/>
                  </a:moveTo>
                  <a:lnTo>
                    <a:pt x="0" y="3188"/>
                  </a:lnTo>
                  <a:lnTo>
                    <a:pt x="721" y="3188"/>
                  </a:lnTo>
                  <a:lnTo>
                    <a:pt x="1441" y="3188"/>
                  </a:lnTo>
                  <a:lnTo>
                    <a:pt x="2162" y="3188"/>
                  </a:lnTo>
                  <a:lnTo>
                    <a:pt x="2882" y="3188"/>
                  </a:lnTo>
                  <a:lnTo>
                    <a:pt x="3603" y="3188"/>
                  </a:lnTo>
                  <a:lnTo>
                    <a:pt x="4323" y="3188"/>
                  </a:lnTo>
                  <a:lnTo>
                    <a:pt x="5044" y="3188"/>
                  </a:lnTo>
                  <a:lnTo>
                    <a:pt x="5764" y="3188"/>
                  </a:lnTo>
                  <a:lnTo>
                    <a:pt x="5764" y="3205"/>
                  </a:lnTo>
                  <a:lnTo>
                    <a:pt x="5044" y="3205"/>
                  </a:lnTo>
                  <a:lnTo>
                    <a:pt x="4323" y="3205"/>
                  </a:lnTo>
                  <a:lnTo>
                    <a:pt x="3603" y="3205"/>
                  </a:lnTo>
                  <a:lnTo>
                    <a:pt x="2882" y="3205"/>
                  </a:lnTo>
                  <a:lnTo>
                    <a:pt x="2162" y="3205"/>
                  </a:lnTo>
                  <a:lnTo>
                    <a:pt x="1441" y="3205"/>
                  </a:lnTo>
                  <a:lnTo>
                    <a:pt x="721" y="3205"/>
                  </a:lnTo>
                  <a:lnTo>
                    <a:pt x="0" y="3205"/>
                  </a:lnTo>
                  <a:close/>
                  <a:moveTo>
                    <a:pt x="0" y="3172"/>
                  </a:moveTo>
                  <a:lnTo>
                    <a:pt x="0" y="3155"/>
                  </a:lnTo>
                  <a:lnTo>
                    <a:pt x="721" y="3155"/>
                  </a:lnTo>
                  <a:lnTo>
                    <a:pt x="1441" y="3155"/>
                  </a:lnTo>
                  <a:lnTo>
                    <a:pt x="2162" y="3155"/>
                  </a:lnTo>
                  <a:lnTo>
                    <a:pt x="2882" y="3155"/>
                  </a:lnTo>
                  <a:lnTo>
                    <a:pt x="3603" y="3155"/>
                  </a:lnTo>
                  <a:lnTo>
                    <a:pt x="4323" y="3155"/>
                  </a:lnTo>
                  <a:lnTo>
                    <a:pt x="5044" y="3155"/>
                  </a:lnTo>
                  <a:lnTo>
                    <a:pt x="5764" y="3155"/>
                  </a:lnTo>
                  <a:lnTo>
                    <a:pt x="5764" y="3172"/>
                  </a:lnTo>
                  <a:lnTo>
                    <a:pt x="5044" y="3172"/>
                  </a:lnTo>
                  <a:lnTo>
                    <a:pt x="4323" y="3172"/>
                  </a:lnTo>
                  <a:lnTo>
                    <a:pt x="3603" y="3172"/>
                  </a:lnTo>
                  <a:lnTo>
                    <a:pt x="2882" y="3172"/>
                  </a:lnTo>
                  <a:lnTo>
                    <a:pt x="2162" y="3172"/>
                  </a:lnTo>
                  <a:lnTo>
                    <a:pt x="1441" y="3172"/>
                  </a:lnTo>
                  <a:lnTo>
                    <a:pt x="721" y="3172"/>
                  </a:lnTo>
                  <a:lnTo>
                    <a:pt x="0" y="3172"/>
                  </a:lnTo>
                  <a:close/>
                  <a:moveTo>
                    <a:pt x="0" y="3139"/>
                  </a:moveTo>
                  <a:lnTo>
                    <a:pt x="0" y="3123"/>
                  </a:lnTo>
                  <a:lnTo>
                    <a:pt x="721" y="3123"/>
                  </a:lnTo>
                  <a:lnTo>
                    <a:pt x="1441" y="3123"/>
                  </a:lnTo>
                  <a:lnTo>
                    <a:pt x="2162" y="3123"/>
                  </a:lnTo>
                  <a:lnTo>
                    <a:pt x="2882" y="3123"/>
                  </a:lnTo>
                  <a:lnTo>
                    <a:pt x="3603" y="3123"/>
                  </a:lnTo>
                  <a:lnTo>
                    <a:pt x="4323" y="3123"/>
                  </a:lnTo>
                  <a:lnTo>
                    <a:pt x="5044" y="3123"/>
                  </a:lnTo>
                  <a:lnTo>
                    <a:pt x="5764" y="3123"/>
                  </a:lnTo>
                  <a:lnTo>
                    <a:pt x="5764" y="3139"/>
                  </a:lnTo>
                  <a:lnTo>
                    <a:pt x="5044" y="3139"/>
                  </a:lnTo>
                  <a:lnTo>
                    <a:pt x="4323" y="3139"/>
                  </a:lnTo>
                  <a:lnTo>
                    <a:pt x="3603" y="3139"/>
                  </a:lnTo>
                  <a:lnTo>
                    <a:pt x="2882" y="3139"/>
                  </a:lnTo>
                  <a:lnTo>
                    <a:pt x="2162" y="3139"/>
                  </a:lnTo>
                  <a:lnTo>
                    <a:pt x="1441" y="3139"/>
                  </a:lnTo>
                  <a:lnTo>
                    <a:pt x="721" y="3139"/>
                  </a:lnTo>
                  <a:lnTo>
                    <a:pt x="0" y="3139"/>
                  </a:lnTo>
                  <a:close/>
                  <a:moveTo>
                    <a:pt x="0" y="3107"/>
                  </a:moveTo>
                  <a:lnTo>
                    <a:pt x="0" y="3090"/>
                  </a:lnTo>
                  <a:lnTo>
                    <a:pt x="721" y="3090"/>
                  </a:lnTo>
                  <a:lnTo>
                    <a:pt x="1441" y="3090"/>
                  </a:lnTo>
                  <a:lnTo>
                    <a:pt x="2162" y="3090"/>
                  </a:lnTo>
                  <a:lnTo>
                    <a:pt x="2882" y="3090"/>
                  </a:lnTo>
                  <a:lnTo>
                    <a:pt x="3603" y="3090"/>
                  </a:lnTo>
                  <a:lnTo>
                    <a:pt x="4323" y="3090"/>
                  </a:lnTo>
                  <a:lnTo>
                    <a:pt x="5044" y="3090"/>
                  </a:lnTo>
                  <a:lnTo>
                    <a:pt x="5764" y="3090"/>
                  </a:lnTo>
                  <a:lnTo>
                    <a:pt x="5764" y="3107"/>
                  </a:lnTo>
                  <a:lnTo>
                    <a:pt x="5044" y="3107"/>
                  </a:lnTo>
                  <a:lnTo>
                    <a:pt x="4323" y="3107"/>
                  </a:lnTo>
                  <a:lnTo>
                    <a:pt x="3603" y="3107"/>
                  </a:lnTo>
                  <a:lnTo>
                    <a:pt x="2882" y="3107"/>
                  </a:lnTo>
                  <a:lnTo>
                    <a:pt x="2162" y="3107"/>
                  </a:lnTo>
                  <a:lnTo>
                    <a:pt x="1441" y="3107"/>
                  </a:lnTo>
                  <a:lnTo>
                    <a:pt x="721" y="3107"/>
                  </a:lnTo>
                  <a:lnTo>
                    <a:pt x="0" y="3107"/>
                  </a:lnTo>
                  <a:close/>
                  <a:moveTo>
                    <a:pt x="0" y="3074"/>
                  </a:moveTo>
                  <a:lnTo>
                    <a:pt x="0" y="3057"/>
                  </a:lnTo>
                  <a:lnTo>
                    <a:pt x="721" y="3057"/>
                  </a:lnTo>
                  <a:lnTo>
                    <a:pt x="1441" y="3057"/>
                  </a:lnTo>
                  <a:lnTo>
                    <a:pt x="2162" y="3057"/>
                  </a:lnTo>
                  <a:lnTo>
                    <a:pt x="2882" y="3057"/>
                  </a:lnTo>
                  <a:lnTo>
                    <a:pt x="3603" y="3057"/>
                  </a:lnTo>
                  <a:lnTo>
                    <a:pt x="4323" y="3057"/>
                  </a:lnTo>
                  <a:lnTo>
                    <a:pt x="5044" y="3057"/>
                  </a:lnTo>
                  <a:lnTo>
                    <a:pt x="5764" y="3057"/>
                  </a:lnTo>
                  <a:lnTo>
                    <a:pt x="5764" y="3074"/>
                  </a:lnTo>
                  <a:lnTo>
                    <a:pt x="5044" y="3074"/>
                  </a:lnTo>
                  <a:lnTo>
                    <a:pt x="4323" y="3074"/>
                  </a:lnTo>
                  <a:lnTo>
                    <a:pt x="3603" y="3074"/>
                  </a:lnTo>
                  <a:lnTo>
                    <a:pt x="2882" y="3074"/>
                  </a:lnTo>
                  <a:lnTo>
                    <a:pt x="2162" y="3074"/>
                  </a:lnTo>
                  <a:lnTo>
                    <a:pt x="1441" y="3074"/>
                  </a:lnTo>
                  <a:lnTo>
                    <a:pt x="721" y="3074"/>
                  </a:lnTo>
                  <a:lnTo>
                    <a:pt x="0" y="3074"/>
                  </a:lnTo>
                  <a:close/>
                  <a:moveTo>
                    <a:pt x="0" y="3041"/>
                  </a:moveTo>
                  <a:lnTo>
                    <a:pt x="0" y="3024"/>
                  </a:lnTo>
                  <a:lnTo>
                    <a:pt x="721" y="3024"/>
                  </a:lnTo>
                  <a:lnTo>
                    <a:pt x="1441" y="3024"/>
                  </a:lnTo>
                  <a:lnTo>
                    <a:pt x="2162" y="3024"/>
                  </a:lnTo>
                  <a:lnTo>
                    <a:pt x="2882" y="3024"/>
                  </a:lnTo>
                  <a:lnTo>
                    <a:pt x="3603" y="3024"/>
                  </a:lnTo>
                  <a:lnTo>
                    <a:pt x="4323" y="3024"/>
                  </a:lnTo>
                  <a:lnTo>
                    <a:pt x="5044" y="3024"/>
                  </a:lnTo>
                  <a:lnTo>
                    <a:pt x="5764" y="3024"/>
                  </a:lnTo>
                  <a:lnTo>
                    <a:pt x="5764" y="3041"/>
                  </a:lnTo>
                  <a:lnTo>
                    <a:pt x="5044" y="3041"/>
                  </a:lnTo>
                  <a:lnTo>
                    <a:pt x="4323" y="3041"/>
                  </a:lnTo>
                  <a:lnTo>
                    <a:pt x="3603" y="3041"/>
                  </a:lnTo>
                  <a:lnTo>
                    <a:pt x="2882" y="3041"/>
                  </a:lnTo>
                  <a:lnTo>
                    <a:pt x="2162" y="3041"/>
                  </a:lnTo>
                  <a:lnTo>
                    <a:pt x="1441" y="3041"/>
                  </a:lnTo>
                  <a:lnTo>
                    <a:pt x="721" y="3041"/>
                  </a:lnTo>
                  <a:lnTo>
                    <a:pt x="0" y="3041"/>
                  </a:lnTo>
                  <a:close/>
                  <a:moveTo>
                    <a:pt x="0" y="3008"/>
                  </a:moveTo>
                  <a:lnTo>
                    <a:pt x="0" y="2991"/>
                  </a:lnTo>
                  <a:lnTo>
                    <a:pt x="721" y="2991"/>
                  </a:lnTo>
                  <a:lnTo>
                    <a:pt x="1441" y="2991"/>
                  </a:lnTo>
                  <a:lnTo>
                    <a:pt x="2162" y="2991"/>
                  </a:lnTo>
                  <a:lnTo>
                    <a:pt x="2882" y="2991"/>
                  </a:lnTo>
                  <a:lnTo>
                    <a:pt x="3603" y="2991"/>
                  </a:lnTo>
                  <a:lnTo>
                    <a:pt x="4323" y="2991"/>
                  </a:lnTo>
                  <a:lnTo>
                    <a:pt x="5044" y="2991"/>
                  </a:lnTo>
                  <a:lnTo>
                    <a:pt x="5764" y="2991"/>
                  </a:lnTo>
                  <a:lnTo>
                    <a:pt x="5764" y="3008"/>
                  </a:lnTo>
                  <a:lnTo>
                    <a:pt x="5044" y="3008"/>
                  </a:lnTo>
                  <a:lnTo>
                    <a:pt x="4323" y="3008"/>
                  </a:lnTo>
                  <a:lnTo>
                    <a:pt x="3603" y="3008"/>
                  </a:lnTo>
                  <a:lnTo>
                    <a:pt x="2882" y="3008"/>
                  </a:lnTo>
                  <a:lnTo>
                    <a:pt x="2162" y="3008"/>
                  </a:lnTo>
                  <a:lnTo>
                    <a:pt x="1441" y="3008"/>
                  </a:lnTo>
                  <a:lnTo>
                    <a:pt x="721" y="3008"/>
                  </a:lnTo>
                  <a:lnTo>
                    <a:pt x="0" y="3008"/>
                  </a:lnTo>
                  <a:close/>
                  <a:moveTo>
                    <a:pt x="0" y="2975"/>
                  </a:moveTo>
                  <a:lnTo>
                    <a:pt x="0" y="2958"/>
                  </a:lnTo>
                  <a:lnTo>
                    <a:pt x="721" y="2958"/>
                  </a:lnTo>
                  <a:lnTo>
                    <a:pt x="1441" y="2958"/>
                  </a:lnTo>
                  <a:lnTo>
                    <a:pt x="2162" y="2958"/>
                  </a:lnTo>
                  <a:lnTo>
                    <a:pt x="2882" y="2958"/>
                  </a:lnTo>
                  <a:lnTo>
                    <a:pt x="3603" y="2958"/>
                  </a:lnTo>
                  <a:lnTo>
                    <a:pt x="4323" y="2958"/>
                  </a:lnTo>
                  <a:lnTo>
                    <a:pt x="5044" y="2958"/>
                  </a:lnTo>
                  <a:lnTo>
                    <a:pt x="5764" y="2958"/>
                  </a:lnTo>
                  <a:lnTo>
                    <a:pt x="5764" y="2975"/>
                  </a:lnTo>
                  <a:lnTo>
                    <a:pt x="5044" y="2975"/>
                  </a:lnTo>
                  <a:lnTo>
                    <a:pt x="4323" y="2975"/>
                  </a:lnTo>
                  <a:lnTo>
                    <a:pt x="3603" y="2975"/>
                  </a:lnTo>
                  <a:lnTo>
                    <a:pt x="2882" y="2975"/>
                  </a:lnTo>
                  <a:lnTo>
                    <a:pt x="2162" y="2975"/>
                  </a:lnTo>
                  <a:lnTo>
                    <a:pt x="1441" y="2975"/>
                  </a:lnTo>
                  <a:lnTo>
                    <a:pt x="721" y="2975"/>
                  </a:lnTo>
                  <a:lnTo>
                    <a:pt x="0" y="2975"/>
                  </a:lnTo>
                  <a:close/>
                  <a:moveTo>
                    <a:pt x="0" y="2942"/>
                  </a:moveTo>
                  <a:lnTo>
                    <a:pt x="0" y="2926"/>
                  </a:lnTo>
                  <a:lnTo>
                    <a:pt x="721" y="2926"/>
                  </a:lnTo>
                  <a:lnTo>
                    <a:pt x="1441" y="2926"/>
                  </a:lnTo>
                  <a:lnTo>
                    <a:pt x="2162" y="2926"/>
                  </a:lnTo>
                  <a:lnTo>
                    <a:pt x="2882" y="2926"/>
                  </a:lnTo>
                  <a:lnTo>
                    <a:pt x="3603" y="2926"/>
                  </a:lnTo>
                  <a:lnTo>
                    <a:pt x="4323" y="2926"/>
                  </a:lnTo>
                  <a:lnTo>
                    <a:pt x="5044" y="2926"/>
                  </a:lnTo>
                  <a:lnTo>
                    <a:pt x="5764" y="2926"/>
                  </a:lnTo>
                  <a:lnTo>
                    <a:pt x="5764" y="2942"/>
                  </a:lnTo>
                  <a:lnTo>
                    <a:pt x="5044" y="2942"/>
                  </a:lnTo>
                  <a:lnTo>
                    <a:pt x="4323" y="2942"/>
                  </a:lnTo>
                  <a:lnTo>
                    <a:pt x="3603" y="2942"/>
                  </a:lnTo>
                  <a:lnTo>
                    <a:pt x="2882" y="2942"/>
                  </a:lnTo>
                  <a:lnTo>
                    <a:pt x="2162" y="2942"/>
                  </a:lnTo>
                  <a:lnTo>
                    <a:pt x="1441" y="2942"/>
                  </a:lnTo>
                  <a:lnTo>
                    <a:pt x="721" y="2942"/>
                  </a:lnTo>
                  <a:lnTo>
                    <a:pt x="0" y="2942"/>
                  </a:lnTo>
                  <a:close/>
                  <a:moveTo>
                    <a:pt x="0" y="2909"/>
                  </a:moveTo>
                  <a:lnTo>
                    <a:pt x="0" y="2893"/>
                  </a:lnTo>
                  <a:lnTo>
                    <a:pt x="721" y="2893"/>
                  </a:lnTo>
                  <a:lnTo>
                    <a:pt x="1441" y="2893"/>
                  </a:lnTo>
                  <a:lnTo>
                    <a:pt x="2162" y="2893"/>
                  </a:lnTo>
                  <a:lnTo>
                    <a:pt x="2882" y="2893"/>
                  </a:lnTo>
                  <a:lnTo>
                    <a:pt x="3603" y="2893"/>
                  </a:lnTo>
                  <a:lnTo>
                    <a:pt x="4323" y="2893"/>
                  </a:lnTo>
                  <a:lnTo>
                    <a:pt x="5044" y="2893"/>
                  </a:lnTo>
                  <a:lnTo>
                    <a:pt x="5764" y="2893"/>
                  </a:lnTo>
                  <a:lnTo>
                    <a:pt x="5764" y="2909"/>
                  </a:lnTo>
                  <a:lnTo>
                    <a:pt x="5044" y="2909"/>
                  </a:lnTo>
                  <a:lnTo>
                    <a:pt x="4323" y="2909"/>
                  </a:lnTo>
                  <a:lnTo>
                    <a:pt x="3603" y="2909"/>
                  </a:lnTo>
                  <a:lnTo>
                    <a:pt x="2882" y="2909"/>
                  </a:lnTo>
                  <a:lnTo>
                    <a:pt x="2162" y="2909"/>
                  </a:lnTo>
                  <a:lnTo>
                    <a:pt x="1441" y="2909"/>
                  </a:lnTo>
                  <a:lnTo>
                    <a:pt x="721" y="2909"/>
                  </a:lnTo>
                  <a:lnTo>
                    <a:pt x="0" y="2909"/>
                  </a:lnTo>
                  <a:close/>
                  <a:moveTo>
                    <a:pt x="0" y="2877"/>
                  </a:moveTo>
                  <a:lnTo>
                    <a:pt x="0" y="2860"/>
                  </a:lnTo>
                  <a:lnTo>
                    <a:pt x="721" y="2860"/>
                  </a:lnTo>
                  <a:lnTo>
                    <a:pt x="1441" y="2860"/>
                  </a:lnTo>
                  <a:lnTo>
                    <a:pt x="2162" y="2860"/>
                  </a:lnTo>
                  <a:lnTo>
                    <a:pt x="2882" y="2860"/>
                  </a:lnTo>
                  <a:lnTo>
                    <a:pt x="3603" y="2860"/>
                  </a:lnTo>
                  <a:lnTo>
                    <a:pt x="4323" y="2860"/>
                  </a:lnTo>
                  <a:lnTo>
                    <a:pt x="5044" y="2860"/>
                  </a:lnTo>
                  <a:lnTo>
                    <a:pt x="5764" y="2860"/>
                  </a:lnTo>
                  <a:lnTo>
                    <a:pt x="5764" y="2877"/>
                  </a:lnTo>
                  <a:lnTo>
                    <a:pt x="5044" y="2877"/>
                  </a:lnTo>
                  <a:lnTo>
                    <a:pt x="4323" y="2877"/>
                  </a:lnTo>
                  <a:lnTo>
                    <a:pt x="3603" y="2877"/>
                  </a:lnTo>
                  <a:lnTo>
                    <a:pt x="2882" y="2877"/>
                  </a:lnTo>
                  <a:lnTo>
                    <a:pt x="2162" y="2877"/>
                  </a:lnTo>
                  <a:lnTo>
                    <a:pt x="1441" y="2877"/>
                  </a:lnTo>
                  <a:lnTo>
                    <a:pt x="721" y="2877"/>
                  </a:lnTo>
                  <a:lnTo>
                    <a:pt x="0" y="2877"/>
                  </a:lnTo>
                  <a:close/>
                  <a:moveTo>
                    <a:pt x="0" y="2844"/>
                  </a:moveTo>
                  <a:lnTo>
                    <a:pt x="0" y="2827"/>
                  </a:lnTo>
                  <a:lnTo>
                    <a:pt x="721" y="2827"/>
                  </a:lnTo>
                  <a:lnTo>
                    <a:pt x="1441" y="2827"/>
                  </a:lnTo>
                  <a:lnTo>
                    <a:pt x="2162" y="2827"/>
                  </a:lnTo>
                  <a:lnTo>
                    <a:pt x="2882" y="2827"/>
                  </a:lnTo>
                  <a:lnTo>
                    <a:pt x="3603" y="2827"/>
                  </a:lnTo>
                  <a:lnTo>
                    <a:pt x="4323" y="2827"/>
                  </a:lnTo>
                  <a:lnTo>
                    <a:pt x="5044" y="2827"/>
                  </a:lnTo>
                  <a:lnTo>
                    <a:pt x="5764" y="2827"/>
                  </a:lnTo>
                  <a:lnTo>
                    <a:pt x="5764" y="2844"/>
                  </a:lnTo>
                  <a:lnTo>
                    <a:pt x="5044" y="2844"/>
                  </a:lnTo>
                  <a:lnTo>
                    <a:pt x="4323" y="2844"/>
                  </a:lnTo>
                  <a:lnTo>
                    <a:pt x="3603" y="2844"/>
                  </a:lnTo>
                  <a:lnTo>
                    <a:pt x="2882" y="2844"/>
                  </a:lnTo>
                  <a:lnTo>
                    <a:pt x="2162" y="2844"/>
                  </a:lnTo>
                  <a:lnTo>
                    <a:pt x="1441" y="2844"/>
                  </a:lnTo>
                  <a:lnTo>
                    <a:pt x="721" y="2844"/>
                  </a:lnTo>
                  <a:lnTo>
                    <a:pt x="0" y="2844"/>
                  </a:lnTo>
                  <a:close/>
                  <a:moveTo>
                    <a:pt x="0" y="2811"/>
                  </a:moveTo>
                  <a:lnTo>
                    <a:pt x="0" y="2794"/>
                  </a:lnTo>
                  <a:lnTo>
                    <a:pt x="721" y="2794"/>
                  </a:lnTo>
                  <a:lnTo>
                    <a:pt x="1441" y="2794"/>
                  </a:lnTo>
                  <a:lnTo>
                    <a:pt x="2162" y="2794"/>
                  </a:lnTo>
                  <a:lnTo>
                    <a:pt x="2882" y="2794"/>
                  </a:lnTo>
                  <a:lnTo>
                    <a:pt x="3603" y="2794"/>
                  </a:lnTo>
                  <a:lnTo>
                    <a:pt x="4323" y="2794"/>
                  </a:lnTo>
                  <a:lnTo>
                    <a:pt x="5044" y="2794"/>
                  </a:lnTo>
                  <a:lnTo>
                    <a:pt x="5764" y="2794"/>
                  </a:lnTo>
                  <a:lnTo>
                    <a:pt x="5764" y="2811"/>
                  </a:lnTo>
                  <a:lnTo>
                    <a:pt x="5044" y="2811"/>
                  </a:lnTo>
                  <a:lnTo>
                    <a:pt x="4323" y="2811"/>
                  </a:lnTo>
                  <a:lnTo>
                    <a:pt x="3603" y="2811"/>
                  </a:lnTo>
                  <a:lnTo>
                    <a:pt x="2882" y="2811"/>
                  </a:lnTo>
                  <a:lnTo>
                    <a:pt x="2162" y="2811"/>
                  </a:lnTo>
                  <a:lnTo>
                    <a:pt x="1441" y="2811"/>
                  </a:lnTo>
                  <a:lnTo>
                    <a:pt x="721" y="2811"/>
                  </a:lnTo>
                  <a:lnTo>
                    <a:pt x="0" y="2811"/>
                  </a:lnTo>
                  <a:close/>
                  <a:moveTo>
                    <a:pt x="0" y="2778"/>
                  </a:moveTo>
                  <a:lnTo>
                    <a:pt x="0" y="2761"/>
                  </a:lnTo>
                  <a:lnTo>
                    <a:pt x="721" y="2761"/>
                  </a:lnTo>
                  <a:lnTo>
                    <a:pt x="1441" y="2761"/>
                  </a:lnTo>
                  <a:lnTo>
                    <a:pt x="2162" y="2761"/>
                  </a:lnTo>
                  <a:lnTo>
                    <a:pt x="2882" y="2761"/>
                  </a:lnTo>
                  <a:lnTo>
                    <a:pt x="3603" y="2761"/>
                  </a:lnTo>
                  <a:lnTo>
                    <a:pt x="4323" y="2761"/>
                  </a:lnTo>
                  <a:lnTo>
                    <a:pt x="5044" y="2761"/>
                  </a:lnTo>
                  <a:lnTo>
                    <a:pt x="5764" y="2761"/>
                  </a:lnTo>
                  <a:lnTo>
                    <a:pt x="5764" y="2778"/>
                  </a:lnTo>
                  <a:lnTo>
                    <a:pt x="5044" y="2778"/>
                  </a:lnTo>
                  <a:lnTo>
                    <a:pt x="4323" y="2778"/>
                  </a:lnTo>
                  <a:lnTo>
                    <a:pt x="3603" y="2778"/>
                  </a:lnTo>
                  <a:lnTo>
                    <a:pt x="2882" y="2778"/>
                  </a:lnTo>
                  <a:lnTo>
                    <a:pt x="2162" y="2778"/>
                  </a:lnTo>
                  <a:lnTo>
                    <a:pt x="1441" y="2778"/>
                  </a:lnTo>
                  <a:lnTo>
                    <a:pt x="721" y="2778"/>
                  </a:lnTo>
                  <a:lnTo>
                    <a:pt x="0" y="2778"/>
                  </a:lnTo>
                  <a:close/>
                  <a:moveTo>
                    <a:pt x="0" y="2745"/>
                  </a:moveTo>
                  <a:lnTo>
                    <a:pt x="0" y="2728"/>
                  </a:lnTo>
                  <a:lnTo>
                    <a:pt x="721" y="2728"/>
                  </a:lnTo>
                  <a:lnTo>
                    <a:pt x="1441" y="2728"/>
                  </a:lnTo>
                  <a:lnTo>
                    <a:pt x="2162" y="2728"/>
                  </a:lnTo>
                  <a:lnTo>
                    <a:pt x="2882" y="2728"/>
                  </a:lnTo>
                  <a:lnTo>
                    <a:pt x="3603" y="2728"/>
                  </a:lnTo>
                  <a:lnTo>
                    <a:pt x="4323" y="2728"/>
                  </a:lnTo>
                  <a:lnTo>
                    <a:pt x="5044" y="2728"/>
                  </a:lnTo>
                  <a:lnTo>
                    <a:pt x="5764" y="2728"/>
                  </a:lnTo>
                  <a:lnTo>
                    <a:pt x="5764" y="2745"/>
                  </a:lnTo>
                  <a:lnTo>
                    <a:pt x="5044" y="2745"/>
                  </a:lnTo>
                  <a:lnTo>
                    <a:pt x="4323" y="2745"/>
                  </a:lnTo>
                  <a:lnTo>
                    <a:pt x="3603" y="2745"/>
                  </a:lnTo>
                  <a:lnTo>
                    <a:pt x="2882" y="2745"/>
                  </a:lnTo>
                  <a:lnTo>
                    <a:pt x="2162" y="2745"/>
                  </a:lnTo>
                  <a:lnTo>
                    <a:pt x="1441" y="2745"/>
                  </a:lnTo>
                  <a:lnTo>
                    <a:pt x="721" y="2745"/>
                  </a:lnTo>
                  <a:lnTo>
                    <a:pt x="0" y="2745"/>
                  </a:lnTo>
                  <a:close/>
                  <a:moveTo>
                    <a:pt x="0" y="2712"/>
                  </a:moveTo>
                  <a:lnTo>
                    <a:pt x="0" y="2696"/>
                  </a:lnTo>
                  <a:lnTo>
                    <a:pt x="721" y="2696"/>
                  </a:lnTo>
                  <a:lnTo>
                    <a:pt x="1441" y="2696"/>
                  </a:lnTo>
                  <a:lnTo>
                    <a:pt x="2162" y="2696"/>
                  </a:lnTo>
                  <a:lnTo>
                    <a:pt x="2882" y="2696"/>
                  </a:lnTo>
                  <a:lnTo>
                    <a:pt x="3603" y="2696"/>
                  </a:lnTo>
                  <a:lnTo>
                    <a:pt x="4323" y="2696"/>
                  </a:lnTo>
                  <a:lnTo>
                    <a:pt x="5044" y="2696"/>
                  </a:lnTo>
                  <a:lnTo>
                    <a:pt x="5764" y="2696"/>
                  </a:lnTo>
                  <a:lnTo>
                    <a:pt x="5764" y="2712"/>
                  </a:lnTo>
                  <a:lnTo>
                    <a:pt x="5044" y="2712"/>
                  </a:lnTo>
                  <a:lnTo>
                    <a:pt x="4323" y="2712"/>
                  </a:lnTo>
                  <a:lnTo>
                    <a:pt x="3603" y="2712"/>
                  </a:lnTo>
                  <a:lnTo>
                    <a:pt x="2882" y="2712"/>
                  </a:lnTo>
                  <a:lnTo>
                    <a:pt x="2162" y="2712"/>
                  </a:lnTo>
                  <a:lnTo>
                    <a:pt x="1441" y="2712"/>
                  </a:lnTo>
                  <a:lnTo>
                    <a:pt x="721" y="2712"/>
                  </a:lnTo>
                  <a:lnTo>
                    <a:pt x="0" y="2712"/>
                  </a:lnTo>
                  <a:close/>
                  <a:moveTo>
                    <a:pt x="0" y="2680"/>
                  </a:moveTo>
                  <a:lnTo>
                    <a:pt x="0" y="2663"/>
                  </a:lnTo>
                  <a:lnTo>
                    <a:pt x="721" y="2663"/>
                  </a:lnTo>
                  <a:lnTo>
                    <a:pt x="1441" y="2663"/>
                  </a:lnTo>
                  <a:lnTo>
                    <a:pt x="2162" y="2663"/>
                  </a:lnTo>
                  <a:lnTo>
                    <a:pt x="2882" y="2663"/>
                  </a:lnTo>
                  <a:lnTo>
                    <a:pt x="3603" y="2663"/>
                  </a:lnTo>
                  <a:lnTo>
                    <a:pt x="4323" y="2663"/>
                  </a:lnTo>
                  <a:lnTo>
                    <a:pt x="5044" y="2663"/>
                  </a:lnTo>
                  <a:lnTo>
                    <a:pt x="5764" y="2663"/>
                  </a:lnTo>
                  <a:lnTo>
                    <a:pt x="5764" y="2680"/>
                  </a:lnTo>
                  <a:lnTo>
                    <a:pt x="5044" y="2680"/>
                  </a:lnTo>
                  <a:lnTo>
                    <a:pt x="4323" y="2680"/>
                  </a:lnTo>
                  <a:lnTo>
                    <a:pt x="3603" y="2680"/>
                  </a:lnTo>
                  <a:lnTo>
                    <a:pt x="2882" y="2680"/>
                  </a:lnTo>
                  <a:lnTo>
                    <a:pt x="2162" y="2680"/>
                  </a:lnTo>
                  <a:lnTo>
                    <a:pt x="1441" y="2680"/>
                  </a:lnTo>
                  <a:lnTo>
                    <a:pt x="721" y="2680"/>
                  </a:lnTo>
                  <a:lnTo>
                    <a:pt x="0" y="2680"/>
                  </a:lnTo>
                  <a:close/>
                  <a:moveTo>
                    <a:pt x="0" y="2647"/>
                  </a:moveTo>
                  <a:lnTo>
                    <a:pt x="0" y="2630"/>
                  </a:lnTo>
                  <a:lnTo>
                    <a:pt x="721" y="2630"/>
                  </a:lnTo>
                  <a:lnTo>
                    <a:pt x="1441" y="2630"/>
                  </a:lnTo>
                  <a:lnTo>
                    <a:pt x="2162" y="2630"/>
                  </a:lnTo>
                  <a:lnTo>
                    <a:pt x="2882" y="2630"/>
                  </a:lnTo>
                  <a:lnTo>
                    <a:pt x="3603" y="2630"/>
                  </a:lnTo>
                  <a:lnTo>
                    <a:pt x="4323" y="2630"/>
                  </a:lnTo>
                  <a:lnTo>
                    <a:pt x="5044" y="2630"/>
                  </a:lnTo>
                  <a:lnTo>
                    <a:pt x="5764" y="2630"/>
                  </a:lnTo>
                  <a:lnTo>
                    <a:pt x="5764" y="2647"/>
                  </a:lnTo>
                  <a:lnTo>
                    <a:pt x="5044" y="2647"/>
                  </a:lnTo>
                  <a:lnTo>
                    <a:pt x="4323" y="2647"/>
                  </a:lnTo>
                  <a:lnTo>
                    <a:pt x="3603" y="2647"/>
                  </a:lnTo>
                  <a:lnTo>
                    <a:pt x="2882" y="2647"/>
                  </a:lnTo>
                  <a:lnTo>
                    <a:pt x="2162" y="2647"/>
                  </a:lnTo>
                  <a:lnTo>
                    <a:pt x="1441" y="2647"/>
                  </a:lnTo>
                  <a:lnTo>
                    <a:pt x="721" y="2647"/>
                  </a:lnTo>
                  <a:lnTo>
                    <a:pt x="0" y="2647"/>
                  </a:lnTo>
                  <a:close/>
                  <a:moveTo>
                    <a:pt x="0" y="2614"/>
                  </a:moveTo>
                  <a:lnTo>
                    <a:pt x="0" y="2597"/>
                  </a:lnTo>
                  <a:lnTo>
                    <a:pt x="721" y="2597"/>
                  </a:lnTo>
                  <a:lnTo>
                    <a:pt x="1441" y="2597"/>
                  </a:lnTo>
                  <a:lnTo>
                    <a:pt x="2162" y="2597"/>
                  </a:lnTo>
                  <a:lnTo>
                    <a:pt x="2882" y="2597"/>
                  </a:lnTo>
                  <a:lnTo>
                    <a:pt x="3603" y="2597"/>
                  </a:lnTo>
                  <a:lnTo>
                    <a:pt x="4323" y="2597"/>
                  </a:lnTo>
                  <a:lnTo>
                    <a:pt x="5044" y="2597"/>
                  </a:lnTo>
                  <a:lnTo>
                    <a:pt x="5764" y="2597"/>
                  </a:lnTo>
                  <a:lnTo>
                    <a:pt x="5764" y="2614"/>
                  </a:lnTo>
                  <a:lnTo>
                    <a:pt x="5044" y="2614"/>
                  </a:lnTo>
                  <a:lnTo>
                    <a:pt x="4323" y="2614"/>
                  </a:lnTo>
                  <a:lnTo>
                    <a:pt x="3603" y="2614"/>
                  </a:lnTo>
                  <a:lnTo>
                    <a:pt x="2882" y="2614"/>
                  </a:lnTo>
                  <a:lnTo>
                    <a:pt x="2162" y="2614"/>
                  </a:lnTo>
                  <a:lnTo>
                    <a:pt x="1441" y="2614"/>
                  </a:lnTo>
                  <a:lnTo>
                    <a:pt x="721" y="2614"/>
                  </a:lnTo>
                  <a:lnTo>
                    <a:pt x="0" y="2614"/>
                  </a:lnTo>
                  <a:close/>
                  <a:moveTo>
                    <a:pt x="0" y="2581"/>
                  </a:moveTo>
                  <a:lnTo>
                    <a:pt x="0" y="2564"/>
                  </a:lnTo>
                  <a:lnTo>
                    <a:pt x="721" y="2564"/>
                  </a:lnTo>
                  <a:lnTo>
                    <a:pt x="1441" y="2564"/>
                  </a:lnTo>
                  <a:lnTo>
                    <a:pt x="2162" y="2564"/>
                  </a:lnTo>
                  <a:lnTo>
                    <a:pt x="2882" y="2564"/>
                  </a:lnTo>
                  <a:lnTo>
                    <a:pt x="3603" y="2564"/>
                  </a:lnTo>
                  <a:lnTo>
                    <a:pt x="4323" y="2564"/>
                  </a:lnTo>
                  <a:lnTo>
                    <a:pt x="5044" y="2564"/>
                  </a:lnTo>
                  <a:lnTo>
                    <a:pt x="5764" y="2564"/>
                  </a:lnTo>
                  <a:lnTo>
                    <a:pt x="5764" y="2581"/>
                  </a:lnTo>
                  <a:lnTo>
                    <a:pt x="5044" y="2581"/>
                  </a:lnTo>
                  <a:lnTo>
                    <a:pt x="4323" y="2581"/>
                  </a:lnTo>
                  <a:lnTo>
                    <a:pt x="3603" y="2581"/>
                  </a:lnTo>
                  <a:lnTo>
                    <a:pt x="2882" y="2581"/>
                  </a:lnTo>
                  <a:lnTo>
                    <a:pt x="2162" y="2581"/>
                  </a:lnTo>
                  <a:lnTo>
                    <a:pt x="1441" y="2581"/>
                  </a:lnTo>
                  <a:lnTo>
                    <a:pt x="721" y="2581"/>
                  </a:lnTo>
                  <a:lnTo>
                    <a:pt x="0" y="2581"/>
                  </a:lnTo>
                  <a:close/>
                  <a:moveTo>
                    <a:pt x="0" y="2548"/>
                  </a:moveTo>
                  <a:lnTo>
                    <a:pt x="0" y="2531"/>
                  </a:lnTo>
                  <a:lnTo>
                    <a:pt x="721" y="2531"/>
                  </a:lnTo>
                  <a:lnTo>
                    <a:pt x="1441" y="2531"/>
                  </a:lnTo>
                  <a:lnTo>
                    <a:pt x="2162" y="2531"/>
                  </a:lnTo>
                  <a:lnTo>
                    <a:pt x="2882" y="2531"/>
                  </a:lnTo>
                  <a:lnTo>
                    <a:pt x="3603" y="2531"/>
                  </a:lnTo>
                  <a:lnTo>
                    <a:pt x="4323" y="2531"/>
                  </a:lnTo>
                  <a:lnTo>
                    <a:pt x="5044" y="2531"/>
                  </a:lnTo>
                  <a:lnTo>
                    <a:pt x="5764" y="2531"/>
                  </a:lnTo>
                  <a:lnTo>
                    <a:pt x="5764" y="2548"/>
                  </a:lnTo>
                  <a:lnTo>
                    <a:pt x="5044" y="2548"/>
                  </a:lnTo>
                  <a:lnTo>
                    <a:pt x="4323" y="2548"/>
                  </a:lnTo>
                  <a:lnTo>
                    <a:pt x="3603" y="2548"/>
                  </a:lnTo>
                  <a:lnTo>
                    <a:pt x="2882" y="2548"/>
                  </a:lnTo>
                  <a:lnTo>
                    <a:pt x="2162" y="2548"/>
                  </a:lnTo>
                  <a:lnTo>
                    <a:pt x="1441" y="2548"/>
                  </a:lnTo>
                  <a:lnTo>
                    <a:pt x="721" y="2548"/>
                  </a:lnTo>
                  <a:lnTo>
                    <a:pt x="0" y="2548"/>
                  </a:lnTo>
                  <a:close/>
                  <a:moveTo>
                    <a:pt x="0" y="2515"/>
                  </a:moveTo>
                  <a:lnTo>
                    <a:pt x="0" y="2499"/>
                  </a:lnTo>
                  <a:lnTo>
                    <a:pt x="721" y="2499"/>
                  </a:lnTo>
                  <a:lnTo>
                    <a:pt x="1441" y="2499"/>
                  </a:lnTo>
                  <a:lnTo>
                    <a:pt x="2162" y="2499"/>
                  </a:lnTo>
                  <a:lnTo>
                    <a:pt x="2882" y="2499"/>
                  </a:lnTo>
                  <a:lnTo>
                    <a:pt x="3603" y="2499"/>
                  </a:lnTo>
                  <a:lnTo>
                    <a:pt x="4323" y="2499"/>
                  </a:lnTo>
                  <a:lnTo>
                    <a:pt x="5044" y="2499"/>
                  </a:lnTo>
                  <a:lnTo>
                    <a:pt x="5764" y="2499"/>
                  </a:lnTo>
                  <a:lnTo>
                    <a:pt x="5764" y="2515"/>
                  </a:lnTo>
                  <a:lnTo>
                    <a:pt x="5044" y="2515"/>
                  </a:lnTo>
                  <a:lnTo>
                    <a:pt x="4323" y="2515"/>
                  </a:lnTo>
                  <a:lnTo>
                    <a:pt x="3603" y="2515"/>
                  </a:lnTo>
                  <a:lnTo>
                    <a:pt x="2882" y="2515"/>
                  </a:lnTo>
                  <a:lnTo>
                    <a:pt x="2162" y="2515"/>
                  </a:lnTo>
                  <a:lnTo>
                    <a:pt x="1441" y="2515"/>
                  </a:lnTo>
                  <a:lnTo>
                    <a:pt x="721" y="2515"/>
                  </a:lnTo>
                  <a:lnTo>
                    <a:pt x="0" y="2515"/>
                  </a:lnTo>
                  <a:close/>
                  <a:moveTo>
                    <a:pt x="0" y="2482"/>
                  </a:moveTo>
                  <a:lnTo>
                    <a:pt x="0" y="2466"/>
                  </a:lnTo>
                  <a:lnTo>
                    <a:pt x="721" y="2466"/>
                  </a:lnTo>
                  <a:lnTo>
                    <a:pt x="1441" y="2466"/>
                  </a:lnTo>
                  <a:lnTo>
                    <a:pt x="2162" y="2466"/>
                  </a:lnTo>
                  <a:lnTo>
                    <a:pt x="2882" y="2466"/>
                  </a:lnTo>
                  <a:lnTo>
                    <a:pt x="3603" y="2466"/>
                  </a:lnTo>
                  <a:lnTo>
                    <a:pt x="4323" y="2466"/>
                  </a:lnTo>
                  <a:lnTo>
                    <a:pt x="5044" y="2466"/>
                  </a:lnTo>
                  <a:lnTo>
                    <a:pt x="5764" y="2466"/>
                  </a:lnTo>
                  <a:lnTo>
                    <a:pt x="5764" y="2482"/>
                  </a:lnTo>
                  <a:lnTo>
                    <a:pt x="5044" y="2482"/>
                  </a:lnTo>
                  <a:lnTo>
                    <a:pt x="4323" y="2482"/>
                  </a:lnTo>
                  <a:lnTo>
                    <a:pt x="3603" y="2482"/>
                  </a:lnTo>
                  <a:lnTo>
                    <a:pt x="2882" y="2482"/>
                  </a:lnTo>
                  <a:lnTo>
                    <a:pt x="2162" y="2482"/>
                  </a:lnTo>
                  <a:lnTo>
                    <a:pt x="1441" y="2482"/>
                  </a:lnTo>
                  <a:lnTo>
                    <a:pt x="721" y="2482"/>
                  </a:lnTo>
                  <a:lnTo>
                    <a:pt x="0" y="2482"/>
                  </a:lnTo>
                  <a:close/>
                  <a:moveTo>
                    <a:pt x="0" y="2450"/>
                  </a:moveTo>
                  <a:lnTo>
                    <a:pt x="0" y="2433"/>
                  </a:lnTo>
                  <a:lnTo>
                    <a:pt x="721" y="2433"/>
                  </a:lnTo>
                  <a:lnTo>
                    <a:pt x="1441" y="2433"/>
                  </a:lnTo>
                  <a:lnTo>
                    <a:pt x="2162" y="2433"/>
                  </a:lnTo>
                  <a:lnTo>
                    <a:pt x="2882" y="2433"/>
                  </a:lnTo>
                  <a:lnTo>
                    <a:pt x="3603" y="2433"/>
                  </a:lnTo>
                  <a:lnTo>
                    <a:pt x="4323" y="2433"/>
                  </a:lnTo>
                  <a:lnTo>
                    <a:pt x="5044" y="2433"/>
                  </a:lnTo>
                  <a:lnTo>
                    <a:pt x="5764" y="2433"/>
                  </a:lnTo>
                  <a:lnTo>
                    <a:pt x="5764" y="2450"/>
                  </a:lnTo>
                  <a:lnTo>
                    <a:pt x="5044" y="2450"/>
                  </a:lnTo>
                  <a:lnTo>
                    <a:pt x="4323" y="2450"/>
                  </a:lnTo>
                  <a:lnTo>
                    <a:pt x="3603" y="2450"/>
                  </a:lnTo>
                  <a:lnTo>
                    <a:pt x="2882" y="2450"/>
                  </a:lnTo>
                  <a:lnTo>
                    <a:pt x="2162" y="2450"/>
                  </a:lnTo>
                  <a:lnTo>
                    <a:pt x="1441" y="2450"/>
                  </a:lnTo>
                  <a:lnTo>
                    <a:pt x="721" y="2450"/>
                  </a:lnTo>
                  <a:lnTo>
                    <a:pt x="0" y="2450"/>
                  </a:lnTo>
                  <a:close/>
                  <a:moveTo>
                    <a:pt x="0" y="2417"/>
                  </a:moveTo>
                  <a:lnTo>
                    <a:pt x="0" y="2400"/>
                  </a:lnTo>
                  <a:lnTo>
                    <a:pt x="721" y="2400"/>
                  </a:lnTo>
                  <a:lnTo>
                    <a:pt x="1441" y="2400"/>
                  </a:lnTo>
                  <a:lnTo>
                    <a:pt x="2162" y="2400"/>
                  </a:lnTo>
                  <a:lnTo>
                    <a:pt x="2882" y="2400"/>
                  </a:lnTo>
                  <a:lnTo>
                    <a:pt x="3603" y="2400"/>
                  </a:lnTo>
                  <a:lnTo>
                    <a:pt x="4323" y="2400"/>
                  </a:lnTo>
                  <a:lnTo>
                    <a:pt x="5044" y="2400"/>
                  </a:lnTo>
                  <a:lnTo>
                    <a:pt x="5764" y="2400"/>
                  </a:lnTo>
                  <a:lnTo>
                    <a:pt x="5764" y="2417"/>
                  </a:lnTo>
                  <a:lnTo>
                    <a:pt x="5044" y="2417"/>
                  </a:lnTo>
                  <a:lnTo>
                    <a:pt x="4323" y="2417"/>
                  </a:lnTo>
                  <a:lnTo>
                    <a:pt x="3603" y="2417"/>
                  </a:lnTo>
                  <a:lnTo>
                    <a:pt x="2882" y="2417"/>
                  </a:lnTo>
                  <a:lnTo>
                    <a:pt x="2162" y="2417"/>
                  </a:lnTo>
                  <a:lnTo>
                    <a:pt x="1441" y="2417"/>
                  </a:lnTo>
                  <a:lnTo>
                    <a:pt x="721" y="2417"/>
                  </a:lnTo>
                  <a:lnTo>
                    <a:pt x="0" y="2417"/>
                  </a:lnTo>
                  <a:close/>
                  <a:moveTo>
                    <a:pt x="0" y="2384"/>
                  </a:moveTo>
                  <a:lnTo>
                    <a:pt x="0" y="2367"/>
                  </a:lnTo>
                  <a:lnTo>
                    <a:pt x="721" y="2367"/>
                  </a:lnTo>
                  <a:lnTo>
                    <a:pt x="1441" y="2367"/>
                  </a:lnTo>
                  <a:lnTo>
                    <a:pt x="2162" y="2367"/>
                  </a:lnTo>
                  <a:lnTo>
                    <a:pt x="2882" y="2367"/>
                  </a:lnTo>
                  <a:lnTo>
                    <a:pt x="3603" y="2367"/>
                  </a:lnTo>
                  <a:lnTo>
                    <a:pt x="4323" y="2367"/>
                  </a:lnTo>
                  <a:lnTo>
                    <a:pt x="5044" y="2367"/>
                  </a:lnTo>
                  <a:lnTo>
                    <a:pt x="5764" y="2367"/>
                  </a:lnTo>
                  <a:lnTo>
                    <a:pt x="5764" y="2384"/>
                  </a:lnTo>
                  <a:lnTo>
                    <a:pt x="5044" y="2384"/>
                  </a:lnTo>
                  <a:lnTo>
                    <a:pt x="4323" y="2384"/>
                  </a:lnTo>
                  <a:lnTo>
                    <a:pt x="3603" y="2384"/>
                  </a:lnTo>
                  <a:lnTo>
                    <a:pt x="2882" y="2384"/>
                  </a:lnTo>
                  <a:lnTo>
                    <a:pt x="2162" y="2384"/>
                  </a:lnTo>
                  <a:lnTo>
                    <a:pt x="1441" y="2384"/>
                  </a:lnTo>
                  <a:lnTo>
                    <a:pt x="721" y="2384"/>
                  </a:lnTo>
                  <a:lnTo>
                    <a:pt x="0" y="2384"/>
                  </a:lnTo>
                  <a:close/>
                  <a:moveTo>
                    <a:pt x="0" y="2351"/>
                  </a:moveTo>
                  <a:lnTo>
                    <a:pt x="0" y="2334"/>
                  </a:lnTo>
                  <a:lnTo>
                    <a:pt x="721" y="2334"/>
                  </a:lnTo>
                  <a:lnTo>
                    <a:pt x="1441" y="2334"/>
                  </a:lnTo>
                  <a:lnTo>
                    <a:pt x="2162" y="2334"/>
                  </a:lnTo>
                  <a:lnTo>
                    <a:pt x="2882" y="2334"/>
                  </a:lnTo>
                  <a:lnTo>
                    <a:pt x="3603" y="2334"/>
                  </a:lnTo>
                  <a:lnTo>
                    <a:pt x="4323" y="2334"/>
                  </a:lnTo>
                  <a:lnTo>
                    <a:pt x="5044" y="2334"/>
                  </a:lnTo>
                  <a:lnTo>
                    <a:pt x="5764" y="2334"/>
                  </a:lnTo>
                  <a:lnTo>
                    <a:pt x="5764" y="2351"/>
                  </a:lnTo>
                  <a:lnTo>
                    <a:pt x="5044" y="2351"/>
                  </a:lnTo>
                  <a:lnTo>
                    <a:pt x="4323" y="2351"/>
                  </a:lnTo>
                  <a:lnTo>
                    <a:pt x="3603" y="2351"/>
                  </a:lnTo>
                  <a:lnTo>
                    <a:pt x="2882" y="2351"/>
                  </a:lnTo>
                  <a:lnTo>
                    <a:pt x="2162" y="2351"/>
                  </a:lnTo>
                  <a:lnTo>
                    <a:pt x="1441" y="2351"/>
                  </a:lnTo>
                  <a:lnTo>
                    <a:pt x="721" y="2351"/>
                  </a:lnTo>
                  <a:lnTo>
                    <a:pt x="0" y="2351"/>
                  </a:lnTo>
                  <a:close/>
                  <a:moveTo>
                    <a:pt x="0" y="2318"/>
                  </a:moveTo>
                  <a:lnTo>
                    <a:pt x="0" y="2301"/>
                  </a:lnTo>
                  <a:lnTo>
                    <a:pt x="721" y="2301"/>
                  </a:lnTo>
                  <a:lnTo>
                    <a:pt x="1441" y="2301"/>
                  </a:lnTo>
                  <a:lnTo>
                    <a:pt x="2162" y="2301"/>
                  </a:lnTo>
                  <a:lnTo>
                    <a:pt x="2882" y="2301"/>
                  </a:lnTo>
                  <a:lnTo>
                    <a:pt x="3603" y="2301"/>
                  </a:lnTo>
                  <a:lnTo>
                    <a:pt x="4323" y="2301"/>
                  </a:lnTo>
                  <a:lnTo>
                    <a:pt x="5044" y="2301"/>
                  </a:lnTo>
                  <a:lnTo>
                    <a:pt x="5764" y="2301"/>
                  </a:lnTo>
                  <a:lnTo>
                    <a:pt x="5764" y="2318"/>
                  </a:lnTo>
                  <a:lnTo>
                    <a:pt x="5044" y="2318"/>
                  </a:lnTo>
                  <a:lnTo>
                    <a:pt x="4323" y="2318"/>
                  </a:lnTo>
                  <a:lnTo>
                    <a:pt x="3603" y="2318"/>
                  </a:lnTo>
                  <a:lnTo>
                    <a:pt x="2882" y="2318"/>
                  </a:lnTo>
                  <a:lnTo>
                    <a:pt x="2162" y="2318"/>
                  </a:lnTo>
                  <a:lnTo>
                    <a:pt x="1441" y="2318"/>
                  </a:lnTo>
                  <a:lnTo>
                    <a:pt x="721" y="2318"/>
                  </a:lnTo>
                  <a:lnTo>
                    <a:pt x="0" y="2318"/>
                  </a:lnTo>
                  <a:close/>
                  <a:moveTo>
                    <a:pt x="0" y="2285"/>
                  </a:moveTo>
                  <a:lnTo>
                    <a:pt x="0" y="2269"/>
                  </a:lnTo>
                  <a:lnTo>
                    <a:pt x="721" y="2269"/>
                  </a:lnTo>
                  <a:lnTo>
                    <a:pt x="1441" y="2269"/>
                  </a:lnTo>
                  <a:lnTo>
                    <a:pt x="2162" y="2269"/>
                  </a:lnTo>
                  <a:lnTo>
                    <a:pt x="2882" y="2269"/>
                  </a:lnTo>
                  <a:lnTo>
                    <a:pt x="3603" y="2269"/>
                  </a:lnTo>
                  <a:lnTo>
                    <a:pt x="4323" y="2269"/>
                  </a:lnTo>
                  <a:lnTo>
                    <a:pt x="5044" y="2269"/>
                  </a:lnTo>
                  <a:lnTo>
                    <a:pt x="5764" y="2269"/>
                  </a:lnTo>
                  <a:lnTo>
                    <a:pt x="5764" y="2285"/>
                  </a:lnTo>
                  <a:lnTo>
                    <a:pt x="5044" y="2285"/>
                  </a:lnTo>
                  <a:lnTo>
                    <a:pt x="4323" y="2285"/>
                  </a:lnTo>
                  <a:lnTo>
                    <a:pt x="3603" y="2285"/>
                  </a:lnTo>
                  <a:lnTo>
                    <a:pt x="2882" y="2285"/>
                  </a:lnTo>
                  <a:lnTo>
                    <a:pt x="2162" y="2285"/>
                  </a:lnTo>
                  <a:lnTo>
                    <a:pt x="1441" y="2285"/>
                  </a:lnTo>
                  <a:lnTo>
                    <a:pt x="721" y="2285"/>
                  </a:lnTo>
                  <a:lnTo>
                    <a:pt x="0" y="2285"/>
                  </a:lnTo>
                  <a:close/>
                  <a:moveTo>
                    <a:pt x="0" y="2253"/>
                  </a:moveTo>
                  <a:lnTo>
                    <a:pt x="0" y="2236"/>
                  </a:lnTo>
                  <a:lnTo>
                    <a:pt x="721" y="2236"/>
                  </a:lnTo>
                  <a:lnTo>
                    <a:pt x="1441" y="2236"/>
                  </a:lnTo>
                  <a:lnTo>
                    <a:pt x="2162" y="2236"/>
                  </a:lnTo>
                  <a:lnTo>
                    <a:pt x="2882" y="2236"/>
                  </a:lnTo>
                  <a:lnTo>
                    <a:pt x="3603" y="2236"/>
                  </a:lnTo>
                  <a:lnTo>
                    <a:pt x="4323" y="2236"/>
                  </a:lnTo>
                  <a:lnTo>
                    <a:pt x="5044" y="2236"/>
                  </a:lnTo>
                  <a:lnTo>
                    <a:pt x="5764" y="2236"/>
                  </a:lnTo>
                  <a:lnTo>
                    <a:pt x="5764" y="2253"/>
                  </a:lnTo>
                  <a:lnTo>
                    <a:pt x="5044" y="2253"/>
                  </a:lnTo>
                  <a:lnTo>
                    <a:pt x="4323" y="2253"/>
                  </a:lnTo>
                  <a:lnTo>
                    <a:pt x="3603" y="2253"/>
                  </a:lnTo>
                  <a:lnTo>
                    <a:pt x="2882" y="2253"/>
                  </a:lnTo>
                  <a:lnTo>
                    <a:pt x="2162" y="2253"/>
                  </a:lnTo>
                  <a:lnTo>
                    <a:pt x="1441" y="2253"/>
                  </a:lnTo>
                  <a:lnTo>
                    <a:pt x="721" y="2253"/>
                  </a:lnTo>
                  <a:lnTo>
                    <a:pt x="0" y="2253"/>
                  </a:lnTo>
                  <a:close/>
                  <a:moveTo>
                    <a:pt x="0" y="2220"/>
                  </a:moveTo>
                  <a:lnTo>
                    <a:pt x="0" y="2203"/>
                  </a:lnTo>
                  <a:lnTo>
                    <a:pt x="721" y="2203"/>
                  </a:lnTo>
                  <a:lnTo>
                    <a:pt x="1441" y="2203"/>
                  </a:lnTo>
                  <a:lnTo>
                    <a:pt x="2162" y="2203"/>
                  </a:lnTo>
                  <a:lnTo>
                    <a:pt x="2882" y="2203"/>
                  </a:lnTo>
                  <a:lnTo>
                    <a:pt x="3603" y="2203"/>
                  </a:lnTo>
                  <a:lnTo>
                    <a:pt x="4323" y="2203"/>
                  </a:lnTo>
                  <a:lnTo>
                    <a:pt x="5044" y="2203"/>
                  </a:lnTo>
                  <a:lnTo>
                    <a:pt x="5764" y="2203"/>
                  </a:lnTo>
                  <a:lnTo>
                    <a:pt x="5764" y="2220"/>
                  </a:lnTo>
                  <a:lnTo>
                    <a:pt x="5044" y="2220"/>
                  </a:lnTo>
                  <a:lnTo>
                    <a:pt x="4323" y="2220"/>
                  </a:lnTo>
                  <a:lnTo>
                    <a:pt x="3603" y="2220"/>
                  </a:lnTo>
                  <a:lnTo>
                    <a:pt x="2882" y="2220"/>
                  </a:lnTo>
                  <a:lnTo>
                    <a:pt x="2162" y="2220"/>
                  </a:lnTo>
                  <a:lnTo>
                    <a:pt x="1441" y="2220"/>
                  </a:lnTo>
                  <a:lnTo>
                    <a:pt x="721" y="2220"/>
                  </a:lnTo>
                  <a:lnTo>
                    <a:pt x="0" y="2220"/>
                  </a:lnTo>
                  <a:close/>
                  <a:moveTo>
                    <a:pt x="0" y="2187"/>
                  </a:moveTo>
                  <a:lnTo>
                    <a:pt x="0" y="2170"/>
                  </a:lnTo>
                  <a:lnTo>
                    <a:pt x="721" y="2170"/>
                  </a:lnTo>
                  <a:lnTo>
                    <a:pt x="1441" y="2170"/>
                  </a:lnTo>
                  <a:lnTo>
                    <a:pt x="2162" y="2170"/>
                  </a:lnTo>
                  <a:lnTo>
                    <a:pt x="2882" y="2170"/>
                  </a:lnTo>
                  <a:lnTo>
                    <a:pt x="3603" y="2170"/>
                  </a:lnTo>
                  <a:lnTo>
                    <a:pt x="4323" y="2170"/>
                  </a:lnTo>
                  <a:lnTo>
                    <a:pt x="5044" y="2170"/>
                  </a:lnTo>
                  <a:lnTo>
                    <a:pt x="5764" y="2170"/>
                  </a:lnTo>
                  <a:lnTo>
                    <a:pt x="5764" y="2187"/>
                  </a:lnTo>
                  <a:lnTo>
                    <a:pt x="5044" y="2187"/>
                  </a:lnTo>
                  <a:lnTo>
                    <a:pt x="4323" y="2187"/>
                  </a:lnTo>
                  <a:lnTo>
                    <a:pt x="3603" y="2187"/>
                  </a:lnTo>
                  <a:lnTo>
                    <a:pt x="2882" y="2187"/>
                  </a:lnTo>
                  <a:lnTo>
                    <a:pt x="2162" y="2187"/>
                  </a:lnTo>
                  <a:lnTo>
                    <a:pt x="1441" y="2187"/>
                  </a:lnTo>
                  <a:lnTo>
                    <a:pt x="721" y="2187"/>
                  </a:lnTo>
                  <a:lnTo>
                    <a:pt x="0" y="2187"/>
                  </a:lnTo>
                  <a:close/>
                  <a:moveTo>
                    <a:pt x="0" y="2153"/>
                  </a:moveTo>
                  <a:lnTo>
                    <a:pt x="0" y="2136"/>
                  </a:lnTo>
                  <a:lnTo>
                    <a:pt x="721" y="2136"/>
                  </a:lnTo>
                  <a:lnTo>
                    <a:pt x="1441" y="2136"/>
                  </a:lnTo>
                  <a:lnTo>
                    <a:pt x="2162" y="2136"/>
                  </a:lnTo>
                  <a:lnTo>
                    <a:pt x="2882" y="2136"/>
                  </a:lnTo>
                  <a:lnTo>
                    <a:pt x="3603" y="2136"/>
                  </a:lnTo>
                  <a:lnTo>
                    <a:pt x="4323" y="2136"/>
                  </a:lnTo>
                  <a:lnTo>
                    <a:pt x="5044" y="2136"/>
                  </a:lnTo>
                  <a:lnTo>
                    <a:pt x="5764" y="2136"/>
                  </a:lnTo>
                  <a:lnTo>
                    <a:pt x="5764" y="2153"/>
                  </a:lnTo>
                  <a:lnTo>
                    <a:pt x="5044" y="2153"/>
                  </a:lnTo>
                  <a:lnTo>
                    <a:pt x="4323" y="2153"/>
                  </a:lnTo>
                  <a:lnTo>
                    <a:pt x="3603" y="2153"/>
                  </a:lnTo>
                  <a:lnTo>
                    <a:pt x="2882" y="2153"/>
                  </a:lnTo>
                  <a:lnTo>
                    <a:pt x="2162" y="2153"/>
                  </a:lnTo>
                  <a:lnTo>
                    <a:pt x="1441" y="2153"/>
                  </a:lnTo>
                  <a:lnTo>
                    <a:pt x="721" y="2153"/>
                  </a:lnTo>
                  <a:lnTo>
                    <a:pt x="0" y="2153"/>
                  </a:lnTo>
                  <a:close/>
                  <a:moveTo>
                    <a:pt x="0" y="2120"/>
                  </a:moveTo>
                  <a:lnTo>
                    <a:pt x="0" y="2103"/>
                  </a:lnTo>
                  <a:lnTo>
                    <a:pt x="721" y="2103"/>
                  </a:lnTo>
                  <a:lnTo>
                    <a:pt x="1441" y="2103"/>
                  </a:lnTo>
                  <a:lnTo>
                    <a:pt x="2162" y="2103"/>
                  </a:lnTo>
                  <a:lnTo>
                    <a:pt x="2882" y="2103"/>
                  </a:lnTo>
                  <a:lnTo>
                    <a:pt x="3603" y="2103"/>
                  </a:lnTo>
                  <a:lnTo>
                    <a:pt x="4323" y="2103"/>
                  </a:lnTo>
                  <a:lnTo>
                    <a:pt x="5044" y="2103"/>
                  </a:lnTo>
                  <a:lnTo>
                    <a:pt x="5764" y="2103"/>
                  </a:lnTo>
                  <a:lnTo>
                    <a:pt x="5764" y="2120"/>
                  </a:lnTo>
                  <a:lnTo>
                    <a:pt x="5044" y="2120"/>
                  </a:lnTo>
                  <a:lnTo>
                    <a:pt x="4323" y="2120"/>
                  </a:lnTo>
                  <a:lnTo>
                    <a:pt x="3603" y="2120"/>
                  </a:lnTo>
                  <a:lnTo>
                    <a:pt x="2882" y="2120"/>
                  </a:lnTo>
                  <a:lnTo>
                    <a:pt x="2162" y="2120"/>
                  </a:lnTo>
                  <a:lnTo>
                    <a:pt x="1441" y="2120"/>
                  </a:lnTo>
                  <a:lnTo>
                    <a:pt x="721" y="2120"/>
                  </a:lnTo>
                  <a:lnTo>
                    <a:pt x="0" y="2120"/>
                  </a:lnTo>
                  <a:close/>
                  <a:moveTo>
                    <a:pt x="0" y="2087"/>
                  </a:moveTo>
                  <a:lnTo>
                    <a:pt x="0" y="2070"/>
                  </a:lnTo>
                  <a:lnTo>
                    <a:pt x="721" y="2070"/>
                  </a:lnTo>
                  <a:lnTo>
                    <a:pt x="1441" y="2070"/>
                  </a:lnTo>
                  <a:lnTo>
                    <a:pt x="2162" y="2070"/>
                  </a:lnTo>
                  <a:lnTo>
                    <a:pt x="2882" y="2070"/>
                  </a:lnTo>
                  <a:lnTo>
                    <a:pt x="3603" y="2070"/>
                  </a:lnTo>
                  <a:lnTo>
                    <a:pt x="4323" y="2070"/>
                  </a:lnTo>
                  <a:lnTo>
                    <a:pt x="5044" y="2070"/>
                  </a:lnTo>
                  <a:lnTo>
                    <a:pt x="5764" y="2070"/>
                  </a:lnTo>
                  <a:lnTo>
                    <a:pt x="5764" y="2087"/>
                  </a:lnTo>
                  <a:lnTo>
                    <a:pt x="5044" y="2087"/>
                  </a:lnTo>
                  <a:lnTo>
                    <a:pt x="4323" y="2087"/>
                  </a:lnTo>
                  <a:lnTo>
                    <a:pt x="3603" y="2087"/>
                  </a:lnTo>
                  <a:lnTo>
                    <a:pt x="2882" y="2087"/>
                  </a:lnTo>
                  <a:lnTo>
                    <a:pt x="2162" y="2087"/>
                  </a:lnTo>
                  <a:lnTo>
                    <a:pt x="1441" y="2087"/>
                  </a:lnTo>
                  <a:lnTo>
                    <a:pt x="721" y="2087"/>
                  </a:lnTo>
                  <a:lnTo>
                    <a:pt x="0" y="2087"/>
                  </a:lnTo>
                  <a:close/>
                  <a:moveTo>
                    <a:pt x="0" y="2054"/>
                  </a:moveTo>
                  <a:lnTo>
                    <a:pt x="0" y="2038"/>
                  </a:lnTo>
                  <a:lnTo>
                    <a:pt x="721" y="2038"/>
                  </a:lnTo>
                  <a:lnTo>
                    <a:pt x="1441" y="2038"/>
                  </a:lnTo>
                  <a:lnTo>
                    <a:pt x="2162" y="2038"/>
                  </a:lnTo>
                  <a:lnTo>
                    <a:pt x="2882" y="2038"/>
                  </a:lnTo>
                  <a:lnTo>
                    <a:pt x="3603" y="2038"/>
                  </a:lnTo>
                  <a:lnTo>
                    <a:pt x="4323" y="2038"/>
                  </a:lnTo>
                  <a:lnTo>
                    <a:pt x="5044" y="2038"/>
                  </a:lnTo>
                  <a:lnTo>
                    <a:pt x="5764" y="2038"/>
                  </a:lnTo>
                  <a:lnTo>
                    <a:pt x="5764" y="2054"/>
                  </a:lnTo>
                  <a:lnTo>
                    <a:pt x="5044" y="2054"/>
                  </a:lnTo>
                  <a:lnTo>
                    <a:pt x="4323" y="2054"/>
                  </a:lnTo>
                  <a:lnTo>
                    <a:pt x="3603" y="2054"/>
                  </a:lnTo>
                  <a:lnTo>
                    <a:pt x="2882" y="2054"/>
                  </a:lnTo>
                  <a:lnTo>
                    <a:pt x="2162" y="2054"/>
                  </a:lnTo>
                  <a:lnTo>
                    <a:pt x="1441" y="2054"/>
                  </a:lnTo>
                  <a:lnTo>
                    <a:pt x="721" y="2054"/>
                  </a:lnTo>
                  <a:lnTo>
                    <a:pt x="0" y="2054"/>
                  </a:lnTo>
                  <a:close/>
                  <a:moveTo>
                    <a:pt x="0" y="2022"/>
                  </a:moveTo>
                  <a:lnTo>
                    <a:pt x="0" y="2005"/>
                  </a:lnTo>
                  <a:lnTo>
                    <a:pt x="721" y="2005"/>
                  </a:lnTo>
                  <a:lnTo>
                    <a:pt x="1441" y="2005"/>
                  </a:lnTo>
                  <a:lnTo>
                    <a:pt x="2162" y="2005"/>
                  </a:lnTo>
                  <a:lnTo>
                    <a:pt x="2882" y="2005"/>
                  </a:lnTo>
                  <a:lnTo>
                    <a:pt x="3603" y="2005"/>
                  </a:lnTo>
                  <a:lnTo>
                    <a:pt x="4323" y="2005"/>
                  </a:lnTo>
                  <a:lnTo>
                    <a:pt x="5044" y="2005"/>
                  </a:lnTo>
                  <a:lnTo>
                    <a:pt x="5764" y="2005"/>
                  </a:lnTo>
                  <a:lnTo>
                    <a:pt x="5764" y="2022"/>
                  </a:lnTo>
                  <a:lnTo>
                    <a:pt x="5044" y="2022"/>
                  </a:lnTo>
                  <a:lnTo>
                    <a:pt x="4323" y="2022"/>
                  </a:lnTo>
                  <a:lnTo>
                    <a:pt x="3603" y="2022"/>
                  </a:lnTo>
                  <a:lnTo>
                    <a:pt x="2882" y="2022"/>
                  </a:lnTo>
                  <a:lnTo>
                    <a:pt x="2162" y="2022"/>
                  </a:lnTo>
                  <a:lnTo>
                    <a:pt x="1441" y="2022"/>
                  </a:lnTo>
                  <a:lnTo>
                    <a:pt x="721" y="2022"/>
                  </a:lnTo>
                  <a:lnTo>
                    <a:pt x="0" y="2022"/>
                  </a:lnTo>
                  <a:close/>
                  <a:moveTo>
                    <a:pt x="0" y="1989"/>
                  </a:moveTo>
                  <a:lnTo>
                    <a:pt x="0" y="1972"/>
                  </a:lnTo>
                  <a:lnTo>
                    <a:pt x="721" y="1972"/>
                  </a:lnTo>
                  <a:lnTo>
                    <a:pt x="1441" y="1972"/>
                  </a:lnTo>
                  <a:lnTo>
                    <a:pt x="2162" y="1972"/>
                  </a:lnTo>
                  <a:lnTo>
                    <a:pt x="2882" y="1972"/>
                  </a:lnTo>
                  <a:lnTo>
                    <a:pt x="3603" y="1972"/>
                  </a:lnTo>
                  <a:lnTo>
                    <a:pt x="4323" y="1972"/>
                  </a:lnTo>
                  <a:lnTo>
                    <a:pt x="5044" y="1972"/>
                  </a:lnTo>
                  <a:lnTo>
                    <a:pt x="5764" y="1972"/>
                  </a:lnTo>
                  <a:lnTo>
                    <a:pt x="5764" y="1989"/>
                  </a:lnTo>
                  <a:lnTo>
                    <a:pt x="5044" y="1989"/>
                  </a:lnTo>
                  <a:lnTo>
                    <a:pt x="4323" y="1989"/>
                  </a:lnTo>
                  <a:lnTo>
                    <a:pt x="3603" y="1989"/>
                  </a:lnTo>
                  <a:lnTo>
                    <a:pt x="2882" y="1989"/>
                  </a:lnTo>
                  <a:lnTo>
                    <a:pt x="2162" y="1989"/>
                  </a:lnTo>
                  <a:lnTo>
                    <a:pt x="1441" y="1989"/>
                  </a:lnTo>
                  <a:lnTo>
                    <a:pt x="721" y="1989"/>
                  </a:lnTo>
                  <a:lnTo>
                    <a:pt x="0" y="1989"/>
                  </a:lnTo>
                  <a:close/>
                  <a:moveTo>
                    <a:pt x="0" y="1956"/>
                  </a:moveTo>
                  <a:lnTo>
                    <a:pt x="0" y="1939"/>
                  </a:lnTo>
                  <a:lnTo>
                    <a:pt x="721" y="1939"/>
                  </a:lnTo>
                  <a:lnTo>
                    <a:pt x="1441" y="1939"/>
                  </a:lnTo>
                  <a:lnTo>
                    <a:pt x="2162" y="1939"/>
                  </a:lnTo>
                  <a:lnTo>
                    <a:pt x="2882" y="1939"/>
                  </a:lnTo>
                  <a:lnTo>
                    <a:pt x="3603" y="1939"/>
                  </a:lnTo>
                  <a:lnTo>
                    <a:pt x="4323" y="1939"/>
                  </a:lnTo>
                  <a:lnTo>
                    <a:pt x="5044" y="1939"/>
                  </a:lnTo>
                  <a:lnTo>
                    <a:pt x="5764" y="1939"/>
                  </a:lnTo>
                  <a:lnTo>
                    <a:pt x="5764" y="1956"/>
                  </a:lnTo>
                  <a:lnTo>
                    <a:pt x="5044" y="1956"/>
                  </a:lnTo>
                  <a:lnTo>
                    <a:pt x="4323" y="1956"/>
                  </a:lnTo>
                  <a:lnTo>
                    <a:pt x="3603" y="1956"/>
                  </a:lnTo>
                  <a:lnTo>
                    <a:pt x="2882" y="1956"/>
                  </a:lnTo>
                  <a:lnTo>
                    <a:pt x="2162" y="1956"/>
                  </a:lnTo>
                  <a:lnTo>
                    <a:pt x="1441" y="1956"/>
                  </a:lnTo>
                  <a:lnTo>
                    <a:pt x="721" y="1956"/>
                  </a:lnTo>
                  <a:lnTo>
                    <a:pt x="0" y="1956"/>
                  </a:lnTo>
                  <a:close/>
                  <a:moveTo>
                    <a:pt x="0" y="1923"/>
                  </a:moveTo>
                  <a:lnTo>
                    <a:pt x="0" y="1906"/>
                  </a:lnTo>
                  <a:lnTo>
                    <a:pt x="721" y="1906"/>
                  </a:lnTo>
                  <a:lnTo>
                    <a:pt x="1441" y="1906"/>
                  </a:lnTo>
                  <a:lnTo>
                    <a:pt x="2162" y="1906"/>
                  </a:lnTo>
                  <a:lnTo>
                    <a:pt x="2882" y="1906"/>
                  </a:lnTo>
                  <a:lnTo>
                    <a:pt x="3603" y="1906"/>
                  </a:lnTo>
                  <a:lnTo>
                    <a:pt x="4323" y="1906"/>
                  </a:lnTo>
                  <a:lnTo>
                    <a:pt x="5044" y="1906"/>
                  </a:lnTo>
                  <a:lnTo>
                    <a:pt x="5764" y="1906"/>
                  </a:lnTo>
                  <a:lnTo>
                    <a:pt x="5764" y="1923"/>
                  </a:lnTo>
                  <a:lnTo>
                    <a:pt x="5044" y="1923"/>
                  </a:lnTo>
                  <a:lnTo>
                    <a:pt x="4323" y="1923"/>
                  </a:lnTo>
                  <a:lnTo>
                    <a:pt x="3603" y="1923"/>
                  </a:lnTo>
                  <a:lnTo>
                    <a:pt x="2882" y="1923"/>
                  </a:lnTo>
                  <a:lnTo>
                    <a:pt x="2162" y="1923"/>
                  </a:lnTo>
                  <a:lnTo>
                    <a:pt x="1441" y="1923"/>
                  </a:lnTo>
                  <a:lnTo>
                    <a:pt x="721" y="1923"/>
                  </a:lnTo>
                  <a:lnTo>
                    <a:pt x="0" y="1923"/>
                  </a:lnTo>
                  <a:close/>
                  <a:moveTo>
                    <a:pt x="0" y="1890"/>
                  </a:moveTo>
                  <a:lnTo>
                    <a:pt x="0" y="1873"/>
                  </a:lnTo>
                  <a:lnTo>
                    <a:pt x="721" y="1873"/>
                  </a:lnTo>
                  <a:lnTo>
                    <a:pt x="1441" y="1873"/>
                  </a:lnTo>
                  <a:lnTo>
                    <a:pt x="2162" y="1873"/>
                  </a:lnTo>
                  <a:lnTo>
                    <a:pt x="2882" y="1873"/>
                  </a:lnTo>
                  <a:lnTo>
                    <a:pt x="3603" y="1873"/>
                  </a:lnTo>
                  <a:lnTo>
                    <a:pt x="4323" y="1873"/>
                  </a:lnTo>
                  <a:lnTo>
                    <a:pt x="5044" y="1873"/>
                  </a:lnTo>
                  <a:lnTo>
                    <a:pt x="5764" y="1873"/>
                  </a:lnTo>
                  <a:lnTo>
                    <a:pt x="5764" y="1890"/>
                  </a:lnTo>
                  <a:lnTo>
                    <a:pt x="5044" y="1890"/>
                  </a:lnTo>
                  <a:lnTo>
                    <a:pt x="4323" y="1890"/>
                  </a:lnTo>
                  <a:lnTo>
                    <a:pt x="3603" y="1890"/>
                  </a:lnTo>
                  <a:lnTo>
                    <a:pt x="2882" y="1890"/>
                  </a:lnTo>
                  <a:lnTo>
                    <a:pt x="2162" y="1890"/>
                  </a:lnTo>
                  <a:lnTo>
                    <a:pt x="1441" y="1890"/>
                  </a:lnTo>
                  <a:lnTo>
                    <a:pt x="721" y="1890"/>
                  </a:lnTo>
                  <a:lnTo>
                    <a:pt x="0" y="1890"/>
                  </a:lnTo>
                  <a:close/>
                  <a:moveTo>
                    <a:pt x="0" y="1857"/>
                  </a:moveTo>
                  <a:lnTo>
                    <a:pt x="0" y="1841"/>
                  </a:lnTo>
                  <a:lnTo>
                    <a:pt x="721" y="1841"/>
                  </a:lnTo>
                  <a:lnTo>
                    <a:pt x="1441" y="1841"/>
                  </a:lnTo>
                  <a:lnTo>
                    <a:pt x="2162" y="1841"/>
                  </a:lnTo>
                  <a:lnTo>
                    <a:pt x="2882" y="1841"/>
                  </a:lnTo>
                  <a:lnTo>
                    <a:pt x="3603" y="1841"/>
                  </a:lnTo>
                  <a:lnTo>
                    <a:pt x="4323" y="1841"/>
                  </a:lnTo>
                  <a:lnTo>
                    <a:pt x="5044" y="1841"/>
                  </a:lnTo>
                  <a:lnTo>
                    <a:pt x="5764" y="1841"/>
                  </a:lnTo>
                  <a:lnTo>
                    <a:pt x="5764" y="1857"/>
                  </a:lnTo>
                  <a:lnTo>
                    <a:pt x="5044" y="1857"/>
                  </a:lnTo>
                  <a:lnTo>
                    <a:pt x="4323" y="1857"/>
                  </a:lnTo>
                  <a:lnTo>
                    <a:pt x="3603" y="1857"/>
                  </a:lnTo>
                  <a:lnTo>
                    <a:pt x="2882" y="1857"/>
                  </a:lnTo>
                  <a:lnTo>
                    <a:pt x="2162" y="1857"/>
                  </a:lnTo>
                  <a:lnTo>
                    <a:pt x="1441" y="1857"/>
                  </a:lnTo>
                  <a:lnTo>
                    <a:pt x="721" y="1857"/>
                  </a:lnTo>
                  <a:lnTo>
                    <a:pt x="0" y="1857"/>
                  </a:lnTo>
                  <a:close/>
                  <a:moveTo>
                    <a:pt x="0" y="1824"/>
                  </a:moveTo>
                  <a:lnTo>
                    <a:pt x="0" y="1808"/>
                  </a:lnTo>
                  <a:lnTo>
                    <a:pt x="721" y="1808"/>
                  </a:lnTo>
                  <a:lnTo>
                    <a:pt x="1441" y="1808"/>
                  </a:lnTo>
                  <a:lnTo>
                    <a:pt x="2162" y="1808"/>
                  </a:lnTo>
                  <a:lnTo>
                    <a:pt x="2882" y="1808"/>
                  </a:lnTo>
                  <a:lnTo>
                    <a:pt x="3603" y="1808"/>
                  </a:lnTo>
                  <a:lnTo>
                    <a:pt x="4323" y="1808"/>
                  </a:lnTo>
                  <a:lnTo>
                    <a:pt x="5044" y="1808"/>
                  </a:lnTo>
                  <a:lnTo>
                    <a:pt x="5764" y="1808"/>
                  </a:lnTo>
                  <a:lnTo>
                    <a:pt x="5764" y="1824"/>
                  </a:lnTo>
                  <a:lnTo>
                    <a:pt x="5044" y="1824"/>
                  </a:lnTo>
                  <a:lnTo>
                    <a:pt x="4323" y="1824"/>
                  </a:lnTo>
                  <a:lnTo>
                    <a:pt x="3603" y="1824"/>
                  </a:lnTo>
                  <a:lnTo>
                    <a:pt x="2882" y="1824"/>
                  </a:lnTo>
                  <a:lnTo>
                    <a:pt x="2162" y="1824"/>
                  </a:lnTo>
                  <a:lnTo>
                    <a:pt x="1441" y="1824"/>
                  </a:lnTo>
                  <a:lnTo>
                    <a:pt x="721" y="1824"/>
                  </a:lnTo>
                  <a:lnTo>
                    <a:pt x="0" y="1824"/>
                  </a:lnTo>
                  <a:close/>
                  <a:moveTo>
                    <a:pt x="0" y="1792"/>
                  </a:moveTo>
                  <a:lnTo>
                    <a:pt x="0" y="1775"/>
                  </a:lnTo>
                  <a:lnTo>
                    <a:pt x="721" y="1775"/>
                  </a:lnTo>
                  <a:lnTo>
                    <a:pt x="1441" y="1775"/>
                  </a:lnTo>
                  <a:lnTo>
                    <a:pt x="2162" y="1775"/>
                  </a:lnTo>
                  <a:lnTo>
                    <a:pt x="2882" y="1775"/>
                  </a:lnTo>
                  <a:lnTo>
                    <a:pt x="3603" y="1775"/>
                  </a:lnTo>
                  <a:lnTo>
                    <a:pt x="4323" y="1775"/>
                  </a:lnTo>
                  <a:lnTo>
                    <a:pt x="5044" y="1775"/>
                  </a:lnTo>
                  <a:lnTo>
                    <a:pt x="5764" y="1775"/>
                  </a:lnTo>
                  <a:lnTo>
                    <a:pt x="5764" y="1792"/>
                  </a:lnTo>
                  <a:lnTo>
                    <a:pt x="5044" y="1792"/>
                  </a:lnTo>
                  <a:lnTo>
                    <a:pt x="4323" y="1792"/>
                  </a:lnTo>
                  <a:lnTo>
                    <a:pt x="3603" y="1792"/>
                  </a:lnTo>
                  <a:lnTo>
                    <a:pt x="2882" y="1792"/>
                  </a:lnTo>
                  <a:lnTo>
                    <a:pt x="2162" y="1792"/>
                  </a:lnTo>
                  <a:lnTo>
                    <a:pt x="1441" y="1792"/>
                  </a:lnTo>
                  <a:lnTo>
                    <a:pt x="721" y="1792"/>
                  </a:lnTo>
                  <a:lnTo>
                    <a:pt x="0" y="1792"/>
                  </a:lnTo>
                  <a:close/>
                  <a:moveTo>
                    <a:pt x="0" y="1759"/>
                  </a:moveTo>
                  <a:lnTo>
                    <a:pt x="0" y="1742"/>
                  </a:lnTo>
                  <a:lnTo>
                    <a:pt x="721" y="1742"/>
                  </a:lnTo>
                  <a:lnTo>
                    <a:pt x="1441" y="1742"/>
                  </a:lnTo>
                  <a:lnTo>
                    <a:pt x="2162" y="1742"/>
                  </a:lnTo>
                  <a:lnTo>
                    <a:pt x="2882" y="1742"/>
                  </a:lnTo>
                  <a:lnTo>
                    <a:pt x="3603" y="1742"/>
                  </a:lnTo>
                  <a:lnTo>
                    <a:pt x="4323" y="1742"/>
                  </a:lnTo>
                  <a:lnTo>
                    <a:pt x="5044" y="1742"/>
                  </a:lnTo>
                  <a:lnTo>
                    <a:pt x="5764" y="1742"/>
                  </a:lnTo>
                  <a:lnTo>
                    <a:pt x="5764" y="1759"/>
                  </a:lnTo>
                  <a:lnTo>
                    <a:pt x="5044" y="1759"/>
                  </a:lnTo>
                  <a:lnTo>
                    <a:pt x="4323" y="1759"/>
                  </a:lnTo>
                  <a:lnTo>
                    <a:pt x="3603" y="1759"/>
                  </a:lnTo>
                  <a:lnTo>
                    <a:pt x="2882" y="1759"/>
                  </a:lnTo>
                  <a:lnTo>
                    <a:pt x="2162" y="1759"/>
                  </a:lnTo>
                  <a:lnTo>
                    <a:pt x="1441" y="1759"/>
                  </a:lnTo>
                  <a:lnTo>
                    <a:pt x="721" y="1759"/>
                  </a:lnTo>
                  <a:lnTo>
                    <a:pt x="0" y="1759"/>
                  </a:lnTo>
                  <a:close/>
                  <a:moveTo>
                    <a:pt x="0" y="1726"/>
                  </a:moveTo>
                  <a:lnTo>
                    <a:pt x="0" y="1709"/>
                  </a:lnTo>
                  <a:lnTo>
                    <a:pt x="721" y="1709"/>
                  </a:lnTo>
                  <a:lnTo>
                    <a:pt x="1441" y="1709"/>
                  </a:lnTo>
                  <a:lnTo>
                    <a:pt x="2162" y="1709"/>
                  </a:lnTo>
                  <a:lnTo>
                    <a:pt x="2882" y="1709"/>
                  </a:lnTo>
                  <a:lnTo>
                    <a:pt x="3603" y="1709"/>
                  </a:lnTo>
                  <a:lnTo>
                    <a:pt x="4323" y="1709"/>
                  </a:lnTo>
                  <a:lnTo>
                    <a:pt x="5044" y="1709"/>
                  </a:lnTo>
                  <a:lnTo>
                    <a:pt x="5764" y="1709"/>
                  </a:lnTo>
                  <a:lnTo>
                    <a:pt x="5764" y="1726"/>
                  </a:lnTo>
                  <a:lnTo>
                    <a:pt x="5044" y="1726"/>
                  </a:lnTo>
                  <a:lnTo>
                    <a:pt x="4323" y="1726"/>
                  </a:lnTo>
                  <a:lnTo>
                    <a:pt x="3603" y="1726"/>
                  </a:lnTo>
                  <a:lnTo>
                    <a:pt x="2882" y="1726"/>
                  </a:lnTo>
                  <a:lnTo>
                    <a:pt x="2162" y="1726"/>
                  </a:lnTo>
                  <a:lnTo>
                    <a:pt x="1441" y="1726"/>
                  </a:lnTo>
                  <a:lnTo>
                    <a:pt x="721" y="1726"/>
                  </a:lnTo>
                  <a:lnTo>
                    <a:pt x="0" y="1726"/>
                  </a:lnTo>
                  <a:close/>
                  <a:moveTo>
                    <a:pt x="0" y="1693"/>
                  </a:moveTo>
                  <a:lnTo>
                    <a:pt x="0" y="1676"/>
                  </a:lnTo>
                  <a:lnTo>
                    <a:pt x="721" y="1676"/>
                  </a:lnTo>
                  <a:lnTo>
                    <a:pt x="1441" y="1676"/>
                  </a:lnTo>
                  <a:lnTo>
                    <a:pt x="2162" y="1676"/>
                  </a:lnTo>
                  <a:lnTo>
                    <a:pt x="2882" y="1676"/>
                  </a:lnTo>
                  <a:lnTo>
                    <a:pt x="3603" y="1676"/>
                  </a:lnTo>
                  <a:lnTo>
                    <a:pt x="4323" y="1676"/>
                  </a:lnTo>
                  <a:lnTo>
                    <a:pt x="5044" y="1676"/>
                  </a:lnTo>
                  <a:lnTo>
                    <a:pt x="5764" y="1676"/>
                  </a:lnTo>
                  <a:lnTo>
                    <a:pt x="5764" y="1693"/>
                  </a:lnTo>
                  <a:lnTo>
                    <a:pt x="5044" y="1693"/>
                  </a:lnTo>
                  <a:lnTo>
                    <a:pt x="4323" y="1693"/>
                  </a:lnTo>
                  <a:lnTo>
                    <a:pt x="3603" y="1693"/>
                  </a:lnTo>
                  <a:lnTo>
                    <a:pt x="2882" y="1693"/>
                  </a:lnTo>
                  <a:lnTo>
                    <a:pt x="2162" y="1693"/>
                  </a:lnTo>
                  <a:lnTo>
                    <a:pt x="1441" y="1693"/>
                  </a:lnTo>
                  <a:lnTo>
                    <a:pt x="721" y="1693"/>
                  </a:lnTo>
                  <a:lnTo>
                    <a:pt x="0" y="1693"/>
                  </a:lnTo>
                  <a:close/>
                  <a:moveTo>
                    <a:pt x="0" y="1660"/>
                  </a:moveTo>
                  <a:lnTo>
                    <a:pt x="0" y="1643"/>
                  </a:lnTo>
                  <a:lnTo>
                    <a:pt x="721" y="1643"/>
                  </a:lnTo>
                  <a:lnTo>
                    <a:pt x="1441" y="1643"/>
                  </a:lnTo>
                  <a:lnTo>
                    <a:pt x="2162" y="1643"/>
                  </a:lnTo>
                  <a:lnTo>
                    <a:pt x="2882" y="1643"/>
                  </a:lnTo>
                  <a:lnTo>
                    <a:pt x="3603" y="1643"/>
                  </a:lnTo>
                  <a:lnTo>
                    <a:pt x="4323" y="1643"/>
                  </a:lnTo>
                  <a:lnTo>
                    <a:pt x="5044" y="1643"/>
                  </a:lnTo>
                  <a:lnTo>
                    <a:pt x="5764" y="1643"/>
                  </a:lnTo>
                  <a:lnTo>
                    <a:pt x="5764" y="1660"/>
                  </a:lnTo>
                  <a:lnTo>
                    <a:pt x="5044" y="1660"/>
                  </a:lnTo>
                  <a:lnTo>
                    <a:pt x="4323" y="1660"/>
                  </a:lnTo>
                  <a:lnTo>
                    <a:pt x="3603" y="1660"/>
                  </a:lnTo>
                  <a:lnTo>
                    <a:pt x="2882" y="1660"/>
                  </a:lnTo>
                  <a:lnTo>
                    <a:pt x="2162" y="1660"/>
                  </a:lnTo>
                  <a:lnTo>
                    <a:pt x="1441" y="1660"/>
                  </a:lnTo>
                  <a:lnTo>
                    <a:pt x="721" y="1660"/>
                  </a:lnTo>
                  <a:lnTo>
                    <a:pt x="0" y="1660"/>
                  </a:lnTo>
                  <a:close/>
                  <a:moveTo>
                    <a:pt x="0" y="1627"/>
                  </a:moveTo>
                  <a:lnTo>
                    <a:pt x="0" y="1611"/>
                  </a:lnTo>
                  <a:lnTo>
                    <a:pt x="721" y="1611"/>
                  </a:lnTo>
                  <a:lnTo>
                    <a:pt x="1441" y="1611"/>
                  </a:lnTo>
                  <a:lnTo>
                    <a:pt x="2162" y="1611"/>
                  </a:lnTo>
                  <a:lnTo>
                    <a:pt x="2882" y="1611"/>
                  </a:lnTo>
                  <a:lnTo>
                    <a:pt x="3603" y="1611"/>
                  </a:lnTo>
                  <a:lnTo>
                    <a:pt x="4323" y="1611"/>
                  </a:lnTo>
                  <a:lnTo>
                    <a:pt x="5044" y="1611"/>
                  </a:lnTo>
                  <a:lnTo>
                    <a:pt x="5764" y="1611"/>
                  </a:lnTo>
                  <a:lnTo>
                    <a:pt x="5764" y="1627"/>
                  </a:lnTo>
                  <a:lnTo>
                    <a:pt x="5044" y="1627"/>
                  </a:lnTo>
                  <a:lnTo>
                    <a:pt x="4323" y="1627"/>
                  </a:lnTo>
                  <a:lnTo>
                    <a:pt x="3603" y="1627"/>
                  </a:lnTo>
                  <a:lnTo>
                    <a:pt x="2882" y="1627"/>
                  </a:lnTo>
                  <a:lnTo>
                    <a:pt x="2162" y="1627"/>
                  </a:lnTo>
                  <a:lnTo>
                    <a:pt x="1441" y="1627"/>
                  </a:lnTo>
                  <a:lnTo>
                    <a:pt x="721" y="1627"/>
                  </a:lnTo>
                  <a:lnTo>
                    <a:pt x="0" y="1627"/>
                  </a:lnTo>
                  <a:close/>
                  <a:moveTo>
                    <a:pt x="0" y="1595"/>
                  </a:moveTo>
                  <a:lnTo>
                    <a:pt x="0" y="1578"/>
                  </a:lnTo>
                  <a:lnTo>
                    <a:pt x="721" y="1578"/>
                  </a:lnTo>
                  <a:lnTo>
                    <a:pt x="1441" y="1578"/>
                  </a:lnTo>
                  <a:lnTo>
                    <a:pt x="2162" y="1578"/>
                  </a:lnTo>
                  <a:lnTo>
                    <a:pt x="2882" y="1578"/>
                  </a:lnTo>
                  <a:lnTo>
                    <a:pt x="3603" y="1578"/>
                  </a:lnTo>
                  <a:lnTo>
                    <a:pt x="4323" y="1578"/>
                  </a:lnTo>
                  <a:lnTo>
                    <a:pt x="5044" y="1578"/>
                  </a:lnTo>
                  <a:lnTo>
                    <a:pt x="5764" y="1578"/>
                  </a:lnTo>
                  <a:lnTo>
                    <a:pt x="5764" y="1595"/>
                  </a:lnTo>
                  <a:lnTo>
                    <a:pt x="5044" y="1595"/>
                  </a:lnTo>
                  <a:lnTo>
                    <a:pt x="4323" y="1595"/>
                  </a:lnTo>
                  <a:lnTo>
                    <a:pt x="3603" y="1595"/>
                  </a:lnTo>
                  <a:lnTo>
                    <a:pt x="2882" y="1595"/>
                  </a:lnTo>
                  <a:lnTo>
                    <a:pt x="2162" y="1595"/>
                  </a:lnTo>
                  <a:lnTo>
                    <a:pt x="1441" y="1595"/>
                  </a:lnTo>
                  <a:lnTo>
                    <a:pt x="721" y="1595"/>
                  </a:lnTo>
                  <a:lnTo>
                    <a:pt x="0" y="1595"/>
                  </a:lnTo>
                  <a:close/>
                  <a:moveTo>
                    <a:pt x="0" y="1562"/>
                  </a:moveTo>
                  <a:lnTo>
                    <a:pt x="0" y="1545"/>
                  </a:lnTo>
                  <a:lnTo>
                    <a:pt x="721" y="1545"/>
                  </a:lnTo>
                  <a:lnTo>
                    <a:pt x="1441" y="1545"/>
                  </a:lnTo>
                  <a:lnTo>
                    <a:pt x="2162" y="1545"/>
                  </a:lnTo>
                  <a:lnTo>
                    <a:pt x="2882" y="1545"/>
                  </a:lnTo>
                  <a:lnTo>
                    <a:pt x="3603" y="1545"/>
                  </a:lnTo>
                  <a:lnTo>
                    <a:pt x="4323" y="1545"/>
                  </a:lnTo>
                  <a:lnTo>
                    <a:pt x="5044" y="1545"/>
                  </a:lnTo>
                  <a:lnTo>
                    <a:pt x="5764" y="1545"/>
                  </a:lnTo>
                  <a:lnTo>
                    <a:pt x="5764" y="1562"/>
                  </a:lnTo>
                  <a:lnTo>
                    <a:pt x="5044" y="1562"/>
                  </a:lnTo>
                  <a:lnTo>
                    <a:pt x="4323" y="1562"/>
                  </a:lnTo>
                  <a:lnTo>
                    <a:pt x="3603" y="1562"/>
                  </a:lnTo>
                  <a:lnTo>
                    <a:pt x="2882" y="1562"/>
                  </a:lnTo>
                  <a:lnTo>
                    <a:pt x="2162" y="1562"/>
                  </a:lnTo>
                  <a:lnTo>
                    <a:pt x="1441" y="1562"/>
                  </a:lnTo>
                  <a:lnTo>
                    <a:pt x="721" y="1562"/>
                  </a:lnTo>
                  <a:lnTo>
                    <a:pt x="0" y="1562"/>
                  </a:lnTo>
                  <a:close/>
                  <a:moveTo>
                    <a:pt x="0" y="1529"/>
                  </a:moveTo>
                  <a:lnTo>
                    <a:pt x="0" y="1512"/>
                  </a:lnTo>
                  <a:lnTo>
                    <a:pt x="721" y="1512"/>
                  </a:lnTo>
                  <a:lnTo>
                    <a:pt x="1441" y="1512"/>
                  </a:lnTo>
                  <a:lnTo>
                    <a:pt x="2162" y="1512"/>
                  </a:lnTo>
                  <a:lnTo>
                    <a:pt x="2882" y="1512"/>
                  </a:lnTo>
                  <a:lnTo>
                    <a:pt x="3603" y="1512"/>
                  </a:lnTo>
                  <a:lnTo>
                    <a:pt x="4323" y="1512"/>
                  </a:lnTo>
                  <a:lnTo>
                    <a:pt x="5044" y="1512"/>
                  </a:lnTo>
                  <a:lnTo>
                    <a:pt x="5764" y="1512"/>
                  </a:lnTo>
                  <a:lnTo>
                    <a:pt x="5764" y="1529"/>
                  </a:lnTo>
                  <a:lnTo>
                    <a:pt x="5044" y="1529"/>
                  </a:lnTo>
                  <a:lnTo>
                    <a:pt x="4323" y="1529"/>
                  </a:lnTo>
                  <a:lnTo>
                    <a:pt x="3603" y="1529"/>
                  </a:lnTo>
                  <a:lnTo>
                    <a:pt x="2882" y="1529"/>
                  </a:lnTo>
                  <a:lnTo>
                    <a:pt x="2162" y="1529"/>
                  </a:lnTo>
                  <a:lnTo>
                    <a:pt x="1441" y="1529"/>
                  </a:lnTo>
                  <a:lnTo>
                    <a:pt x="721" y="1529"/>
                  </a:lnTo>
                  <a:lnTo>
                    <a:pt x="0" y="1529"/>
                  </a:lnTo>
                  <a:close/>
                  <a:moveTo>
                    <a:pt x="0" y="1496"/>
                  </a:moveTo>
                  <a:lnTo>
                    <a:pt x="0" y="1479"/>
                  </a:lnTo>
                  <a:lnTo>
                    <a:pt x="721" y="1479"/>
                  </a:lnTo>
                  <a:lnTo>
                    <a:pt x="1441" y="1479"/>
                  </a:lnTo>
                  <a:lnTo>
                    <a:pt x="2162" y="1479"/>
                  </a:lnTo>
                  <a:lnTo>
                    <a:pt x="2882" y="1479"/>
                  </a:lnTo>
                  <a:lnTo>
                    <a:pt x="3603" y="1479"/>
                  </a:lnTo>
                  <a:lnTo>
                    <a:pt x="4323" y="1479"/>
                  </a:lnTo>
                  <a:lnTo>
                    <a:pt x="5044" y="1479"/>
                  </a:lnTo>
                  <a:lnTo>
                    <a:pt x="5764" y="1479"/>
                  </a:lnTo>
                  <a:lnTo>
                    <a:pt x="5764" y="1496"/>
                  </a:lnTo>
                  <a:lnTo>
                    <a:pt x="5044" y="1496"/>
                  </a:lnTo>
                  <a:lnTo>
                    <a:pt x="4323" y="1496"/>
                  </a:lnTo>
                  <a:lnTo>
                    <a:pt x="3603" y="1496"/>
                  </a:lnTo>
                  <a:lnTo>
                    <a:pt x="2882" y="1496"/>
                  </a:lnTo>
                  <a:lnTo>
                    <a:pt x="2162" y="1496"/>
                  </a:lnTo>
                  <a:lnTo>
                    <a:pt x="1441" y="1496"/>
                  </a:lnTo>
                  <a:lnTo>
                    <a:pt x="721" y="1496"/>
                  </a:lnTo>
                  <a:lnTo>
                    <a:pt x="0" y="1496"/>
                  </a:lnTo>
                  <a:close/>
                  <a:moveTo>
                    <a:pt x="0" y="1463"/>
                  </a:moveTo>
                  <a:lnTo>
                    <a:pt x="0" y="1446"/>
                  </a:lnTo>
                  <a:lnTo>
                    <a:pt x="721" y="1446"/>
                  </a:lnTo>
                  <a:lnTo>
                    <a:pt x="1441" y="1446"/>
                  </a:lnTo>
                  <a:lnTo>
                    <a:pt x="2162" y="1446"/>
                  </a:lnTo>
                  <a:lnTo>
                    <a:pt x="2882" y="1446"/>
                  </a:lnTo>
                  <a:lnTo>
                    <a:pt x="3603" y="1446"/>
                  </a:lnTo>
                  <a:lnTo>
                    <a:pt x="4323" y="1446"/>
                  </a:lnTo>
                  <a:lnTo>
                    <a:pt x="5044" y="1446"/>
                  </a:lnTo>
                  <a:lnTo>
                    <a:pt x="5764" y="1446"/>
                  </a:lnTo>
                  <a:lnTo>
                    <a:pt x="5764" y="1463"/>
                  </a:lnTo>
                  <a:lnTo>
                    <a:pt x="5044" y="1463"/>
                  </a:lnTo>
                  <a:lnTo>
                    <a:pt x="4323" y="1463"/>
                  </a:lnTo>
                  <a:lnTo>
                    <a:pt x="3603" y="1463"/>
                  </a:lnTo>
                  <a:lnTo>
                    <a:pt x="2882" y="1463"/>
                  </a:lnTo>
                  <a:lnTo>
                    <a:pt x="2162" y="1463"/>
                  </a:lnTo>
                  <a:lnTo>
                    <a:pt x="1441" y="1463"/>
                  </a:lnTo>
                  <a:lnTo>
                    <a:pt x="721" y="1463"/>
                  </a:lnTo>
                  <a:lnTo>
                    <a:pt x="0" y="1463"/>
                  </a:lnTo>
                  <a:close/>
                  <a:moveTo>
                    <a:pt x="0" y="1430"/>
                  </a:moveTo>
                  <a:lnTo>
                    <a:pt x="0" y="1414"/>
                  </a:lnTo>
                  <a:lnTo>
                    <a:pt x="721" y="1414"/>
                  </a:lnTo>
                  <a:lnTo>
                    <a:pt x="1441" y="1414"/>
                  </a:lnTo>
                  <a:lnTo>
                    <a:pt x="2162" y="1414"/>
                  </a:lnTo>
                  <a:lnTo>
                    <a:pt x="2882" y="1414"/>
                  </a:lnTo>
                  <a:lnTo>
                    <a:pt x="3603" y="1414"/>
                  </a:lnTo>
                  <a:lnTo>
                    <a:pt x="4323" y="1414"/>
                  </a:lnTo>
                  <a:lnTo>
                    <a:pt x="5044" y="1414"/>
                  </a:lnTo>
                  <a:lnTo>
                    <a:pt x="5764" y="1414"/>
                  </a:lnTo>
                  <a:lnTo>
                    <a:pt x="5764" y="1430"/>
                  </a:lnTo>
                  <a:lnTo>
                    <a:pt x="5044" y="1430"/>
                  </a:lnTo>
                  <a:lnTo>
                    <a:pt x="4323" y="1430"/>
                  </a:lnTo>
                  <a:lnTo>
                    <a:pt x="3603" y="1430"/>
                  </a:lnTo>
                  <a:lnTo>
                    <a:pt x="2882" y="1430"/>
                  </a:lnTo>
                  <a:lnTo>
                    <a:pt x="2162" y="1430"/>
                  </a:lnTo>
                  <a:lnTo>
                    <a:pt x="1441" y="1430"/>
                  </a:lnTo>
                  <a:lnTo>
                    <a:pt x="721" y="1430"/>
                  </a:lnTo>
                  <a:lnTo>
                    <a:pt x="0" y="1430"/>
                  </a:lnTo>
                  <a:close/>
                  <a:moveTo>
                    <a:pt x="0" y="1397"/>
                  </a:moveTo>
                  <a:lnTo>
                    <a:pt x="0" y="1381"/>
                  </a:lnTo>
                  <a:lnTo>
                    <a:pt x="721" y="1381"/>
                  </a:lnTo>
                  <a:lnTo>
                    <a:pt x="1441" y="1381"/>
                  </a:lnTo>
                  <a:lnTo>
                    <a:pt x="2162" y="1381"/>
                  </a:lnTo>
                  <a:lnTo>
                    <a:pt x="2882" y="1381"/>
                  </a:lnTo>
                  <a:lnTo>
                    <a:pt x="3603" y="1381"/>
                  </a:lnTo>
                  <a:lnTo>
                    <a:pt x="4323" y="1381"/>
                  </a:lnTo>
                  <a:lnTo>
                    <a:pt x="5044" y="1381"/>
                  </a:lnTo>
                  <a:lnTo>
                    <a:pt x="5764" y="1381"/>
                  </a:lnTo>
                  <a:lnTo>
                    <a:pt x="5764" y="1397"/>
                  </a:lnTo>
                  <a:lnTo>
                    <a:pt x="5044" y="1397"/>
                  </a:lnTo>
                  <a:lnTo>
                    <a:pt x="4323" y="1397"/>
                  </a:lnTo>
                  <a:lnTo>
                    <a:pt x="3603" y="1397"/>
                  </a:lnTo>
                  <a:lnTo>
                    <a:pt x="2882" y="1397"/>
                  </a:lnTo>
                  <a:lnTo>
                    <a:pt x="2162" y="1397"/>
                  </a:lnTo>
                  <a:lnTo>
                    <a:pt x="1441" y="1397"/>
                  </a:lnTo>
                  <a:lnTo>
                    <a:pt x="721" y="1397"/>
                  </a:lnTo>
                  <a:lnTo>
                    <a:pt x="0" y="1397"/>
                  </a:lnTo>
                  <a:close/>
                  <a:moveTo>
                    <a:pt x="0" y="1365"/>
                  </a:moveTo>
                  <a:lnTo>
                    <a:pt x="0" y="1348"/>
                  </a:lnTo>
                  <a:lnTo>
                    <a:pt x="721" y="1348"/>
                  </a:lnTo>
                  <a:lnTo>
                    <a:pt x="1441" y="1348"/>
                  </a:lnTo>
                  <a:lnTo>
                    <a:pt x="2162" y="1348"/>
                  </a:lnTo>
                  <a:lnTo>
                    <a:pt x="2882" y="1348"/>
                  </a:lnTo>
                  <a:lnTo>
                    <a:pt x="3603" y="1348"/>
                  </a:lnTo>
                  <a:lnTo>
                    <a:pt x="4323" y="1348"/>
                  </a:lnTo>
                  <a:lnTo>
                    <a:pt x="5044" y="1348"/>
                  </a:lnTo>
                  <a:lnTo>
                    <a:pt x="5764" y="1348"/>
                  </a:lnTo>
                  <a:lnTo>
                    <a:pt x="5764" y="1365"/>
                  </a:lnTo>
                  <a:lnTo>
                    <a:pt x="5044" y="1365"/>
                  </a:lnTo>
                  <a:lnTo>
                    <a:pt x="4323" y="1365"/>
                  </a:lnTo>
                  <a:lnTo>
                    <a:pt x="3603" y="1365"/>
                  </a:lnTo>
                  <a:lnTo>
                    <a:pt x="2882" y="1365"/>
                  </a:lnTo>
                  <a:lnTo>
                    <a:pt x="2162" y="1365"/>
                  </a:lnTo>
                  <a:lnTo>
                    <a:pt x="1441" y="1365"/>
                  </a:lnTo>
                  <a:lnTo>
                    <a:pt x="721" y="1365"/>
                  </a:lnTo>
                  <a:lnTo>
                    <a:pt x="0" y="1365"/>
                  </a:lnTo>
                  <a:close/>
                  <a:moveTo>
                    <a:pt x="0" y="1332"/>
                  </a:moveTo>
                  <a:lnTo>
                    <a:pt x="0" y="1315"/>
                  </a:lnTo>
                  <a:lnTo>
                    <a:pt x="721" y="1315"/>
                  </a:lnTo>
                  <a:lnTo>
                    <a:pt x="1441" y="1315"/>
                  </a:lnTo>
                  <a:lnTo>
                    <a:pt x="2162" y="1315"/>
                  </a:lnTo>
                  <a:lnTo>
                    <a:pt x="2882" y="1315"/>
                  </a:lnTo>
                  <a:lnTo>
                    <a:pt x="3603" y="1315"/>
                  </a:lnTo>
                  <a:lnTo>
                    <a:pt x="4323" y="1315"/>
                  </a:lnTo>
                  <a:lnTo>
                    <a:pt x="5044" y="1315"/>
                  </a:lnTo>
                  <a:lnTo>
                    <a:pt x="5764" y="1315"/>
                  </a:lnTo>
                  <a:lnTo>
                    <a:pt x="5764" y="1332"/>
                  </a:lnTo>
                  <a:lnTo>
                    <a:pt x="5044" y="1332"/>
                  </a:lnTo>
                  <a:lnTo>
                    <a:pt x="4323" y="1332"/>
                  </a:lnTo>
                  <a:lnTo>
                    <a:pt x="3603" y="1332"/>
                  </a:lnTo>
                  <a:lnTo>
                    <a:pt x="2882" y="1332"/>
                  </a:lnTo>
                  <a:lnTo>
                    <a:pt x="2162" y="1332"/>
                  </a:lnTo>
                  <a:lnTo>
                    <a:pt x="1441" y="1332"/>
                  </a:lnTo>
                  <a:lnTo>
                    <a:pt x="721" y="1332"/>
                  </a:lnTo>
                  <a:lnTo>
                    <a:pt x="0" y="1332"/>
                  </a:lnTo>
                  <a:close/>
                  <a:moveTo>
                    <a:pt x="0" y="1299"/>
                  </a:moveTo>
                  <a:lnTo>
                    <a:pt x="0" y="1282"/>
                  </a:lnTo>
                  <a:lnTo>
                    <a:pt x="721" y="1282"/>
                  </a:lnTo>
                  <a:lnTo>
                    <a:pt x="1441" y="1282"/>
                  </a:lnTo>
                  <a:lnTo>
                    <a:pt x="2162" y="1282"/>
                  </a:lnTo>
                  <a:lnTo>
                    <a:pt x="2882" y="1282"/>
                  </a:lnTo>
                  <a:lnTo>
                    <a:pt x="3603" y="1282"/>
                  </a:lnTo>
                  <a:lnTo>
                    <a:pt x="4323" y="1282"/>
                  </a:lnTo>
                  <a:lnTo>
                    <a:pt x="5044" y="1282"/>
                  </a:lnTo>
                  <a:lnTo>
                    <a:pt x="5764" y="1282"/>
                  </a:lnTo>
                  <a:lnTo>
                    <a:pt x="5764" y="1299"/>
                  </a:lnTo>
                  <a:lnTo>
                    <a:pt x="5044" y="1299"/>
                  </a:lnTo>
                  <a:lnTo>
                    <a:pt x="4323" y="1299"/>
                  </a:lnTo>
                  <a:lnTo>
                    <a:pt x="3603" y="1299"/>
                  </a:lnTo>
                  <a:lnTo>
                    <a:pt x="2882" y="1299"/>
                  </a:lnTo>
                  <a:lnTo>
                    <a:pt x="2162" y="1299"/>
                  </a:lnTo>
                  <a:lnTo>
                    <a:pt x="1441" y="1299"/>
                  </a:lnTo>
                  <a:lnTo>
                    <a:pt x="721" y="1299"/>
                  </a:lnTo>
                  <a:lnTo>
                    <a:pt x="0" y="1299"/>
                  </a:lnTo>
                  <a:close/>
                  <a:moveTo>
                    <a:pt x="0" y="1266"/>
                  </a:moveTo>
                  <a:lnTo>
                    <a:pt x="0" y="1249"/>
                  </a:lnTo>
                  <a:lnTo>
                    <a:pt x="721" y="1249"/>
                  </a:lnTo>
                  <a:lnTo>
                    <a:pt x="1441" y="1249"/>
                  </a:lnTo>
                  <a:lnTo>
                    <a:pt x="2162" y="1249"/>
                  </a:lnTo>
                  <a:lnTo>
                    <a:pt x="2882" y="1249"/>
                  </a:lnTo>
                  <a:lnTo>
                    <a:pt x="3603" y="1249"/>
                  </a:lnTo>
                  <a:lnTo>
                    <a:pt x="4323" y="1249"/>
                  </a:lnTo>
                  <a:lnTo>
                    <a:pt x="5044" y="1249"/>
                  </a:lnTo>
                  <a:lnTo>
                    <a:pt x="5764" y="1249"/>
                  </a:lnTo>
                  <a:lnTo>
                    <a:pt x="5764" y="1266"/>
                  </a:lnTo>
                  <a:lnTo>
                    <a:pt x="5044" y="1266"/>
                  </a:lnTo>
                  <a:lnTo>
                    <a:pt x="4323" y="1266"/>
                  </a:lnTo>
                  <a:lnTo>
                    <a:pt x="3603" y="1266"/>
                  </a:lnTo>
                  <a:lnTo>
                    <a:pt x="2882" y="1266"/>
                  </a:lnTo>
                  <a:lnTo>
                    <a:pt x="2162" y="1266"/>
                  </a:lnTo>
                  <a:lnTo>
                    <a:pt x="1441" y="1266"/>
                  </a:lnTo>
                  <a:lnTo>
                    <a:pt x="721" y="1266"/>
                  </a:lnTo>
                  <a:lnTo>
                    <a:pt x="0" y="1266"/>
                  </a:lnTo>
                  <a:close/>
                  <a:moveTo>
                    <a:pt x="0" y="1233"/>
                  </a:moveTo>
                  <a:lnTo>
                    <a:pt x="0" y="1216"/>
                  </a:lnTo>
                  <a:lnTo>
                    <a:pt x="721" y="1216"/>
                  </a:lnTo>
                  <a:lnTo>
                    <a:pt x="1441" y="1216"/>
                  </a:lnTo>
                  <a:lnTo>
                    <a:pt x="2162" y="1216"/>
                  </a:lnTo>
                  <a:lnTo>
                    <a:pt x="2882" y="1216"/>
                  </a:lnTo>
                  <a:lnTo>
                    <a:pt x="3603" y="1216"/>
                  </a:lnTo>
                  <a:lnTo>
                    <a:pt x="4323" y="1216"/>
                  </a:lnTo>
                  <a:lnTo>
                    <a:pt x="5044" y="1216"/>
                  </a:lnTo>
                  <a:lnTo>
                    <a:pt x="5764" y="1216"/>
                  </a:lnTo>
                  <a:lnTo>
                    <a:pt x="5764" y="1233"/>
                  </a:lnTo>
                  <a:lnTo>
                    <a:pt x="5044" y="1233"/>
                  </a:lnTo>
                  <a:lnTo>
                    <a:pt x="4323" y="1233"/>
                  </a:lnTo>
                  <a:lnTo>
                    <a:pt x="3603" y="1233"/>
                  </a:lnTo>
                  <a:lnTo>
                    <a:pt x="2882" y="1233"/>
                  </a:lnTo>
                  <a:lnTo>
                    <a:pt x="2162" y="1233"/>
                  </a:lnTo>
                  <a:lnTo>
                    <a:pt x="1441" y="1233"/>
                  </a:lnTo>
                  <a:lnTo>
                    <a:pt x="721" y="1233"/>
                  </a:lnTo>
                  <a:lnTo>
                    <a:pt x="0" y="1233"/>
                  </a:lnTo>
                  <a:close/>
                  <a:moveTo>
                    <a:pt x="0" y="1200"/>
                  </a:moveTo>
                  <a:lnTo>
                    <a:pt x="0" y="1184"/>
                  </a:lnTo>
                  <a:lnTo>
                    <a:pt x="721" y="1184"/>
                  </a:lnTo>
                  <a:lnTo>
                    <a:pt x="1441" y="1184"/>
                  </a:lnTo>
                  <a:lnTo>
                    <a:pt x="2162" y="1184"/>
                  </a:lnTo>
                  <a:lnTo>
                    <a:pt x="2882" y="1184"/>
                  </a:lnTo>
                  <a:lnTo>
                    <a:pt x="3603" y="1184"/>
                  </a:lnTo>
                  <a:lnTo>
                    <a:pt x="4323" y="1184"/>
                  </a:lnTo>
                  <a:lnTo>
                    <a:pt x="5044" y="1184"/>
                  </a:lnTo>
                  <a:lnTo>
                    <a:pt x="5764" y="1184"/>
                  </a:lnTo>
                  <a:lnTo>
                    <a:pt x="5764" y="1200"/>
                  </a:lnTo>
                  <a:lnTo>
                    <a:pt x="5044" y="1200"/>
                  </a:lnTo>
                  <a:lnTo>
                    <a:pt x="4323" y="1200"/>
                  </a:lnTo>
                  <a:lnTo>
                    <a:pt x="3603" y="1200"/>
                  </a:lnTo>
                  <a:lnTo>
                    <a:pt x="2882" y="1200"/>
                  </a:lnTo>
                  <a:lnTo>
                    <a:pt x="2162" y="1200"/>
                  </a:lnTo>
                  <a:lnTo>
                    <a:pt x="1441" y="1200"/>
                  </a:lnTo>
                  <a:lnTo>
                    <a:pt x="721" y="1200"/>
                  </a:lnTo>
                  <a:lnTo>
                    <a:pt x="0" y="1200"/>
                  </a:lnTo>
                  <a:close/>
                  <a:moveTo>
                    <a:pt x="0" y="1168"/>
                  </a:moveTo>
                  <a:lnTo>
                    <a:pt x="0" y="1151"/>
                  </a:lnTo>
                  <a:lnTo>
                    <a:pt x="721" y="1151"/>
                  </a:lnTo>
                  <a:lnTo>
                    <a:pt x="1441" y="1151"/>
                  </a:lnTo>
                  <a:lnTo>
                    <a:pt x="2162" y="1151"/>
                  </a:lnTo>
                  <a:lnTo>
                    <a:pt x="2882" y="1151"/>
                  </a:lnTo>
                  <a:lnTo>
                    <a:pt x="3603" y="1151"/>
                  </a:lnTo>
                  <a:lnTo>
                    <a:pt x="4323" y="1151"/>
                  </a:lnTo>
                  <a:lnTo>
                    <a:pt x="5044" y="1151"/>
                  </a:lnTo>
                  <a:lnTo>
                    <a:pt x="5764" y="1151"/>
                  </a:lnTo>
                  <a:lnTo>
                    <a:pt x="5764" y="1168"/>
                  </a:lnTo>
                  <a:lnTo>
                    <a:pt x="5044" y="1168"/>
                  </a:lnTo>
                  <a:lnTo>
                    <a:pt x="4323" y="1168"/>
                  </a:lnTo>
                  <a:lnTo>
                    <a:pt x="3603" y="1168"/>
                  </a:lnTo>
                  <a:lnTo>
                    <a:pt x="2882" y="1168"/>
                  </a:lnTo>
                  <a:lnTo>
                    <a:pt x="2162" y="1168"/>
                  </a:lnTo>
                  <a:lnTo>
                    <a:pt x="1441" y="1168"/>
                  </a:lnTo>
                  <a:lnTo>
                    <a:pt x="721" y="1168"/>
                  </a:lnTo>
                  <a:lnTo>
                    <a:pt x="0" y="1168"/>
                  </a:lnTo>
                  <a:close/>
                  <a:moveTo>
                    <a:pt x="0" y="1135"/>
                  </a:moveTo>
                  <a:lnTo>
                    <a:pt x="0" y="1118"/>
                  </a:lnTo>
                  <a:lnTo>
                    <a:pt x="721" y="1118"/>
                  </a:lnTo>
                  <a:lnTo>
                    <a:pt x="1441" y="1118"/>
                  </a:lnTo>
                  <a:lnTo>
                    <a:pt x="2162" y="1118"/>
                  </a:lnTo>
                  <a:lnTo>
                    <a:pt x="2882" y="1118"/>
                  </a:lnTo>
                  <a:lnTo>
                    <a:pt x="3603" y="1118"/>
                  </a:lnTo>
                  <a:lnTo>
                    <a:pt x="4323" y="1118"/>
                  </a:lnTo>
                  <a:lnTo>
                    <a:pt x="5044" y="1118"/>
                  </a:lnTo>
                  <a:lnTo>
                    <a:pt x="5764" y="1118"/>
                  </a:lnTo>
                  <a:lnTo>
                    <a:pt x="5764" y="1135"/>
                  </a:lnTo>
                  <a:lnTo>
                    <a:pt x="5044" y="1135"/>
                  </a:lnTo>
                  <a:lnTo>
                    <a:pt x="4323" y="1135"/>
                  </a:lnTo>
                  <a:lnTo>
                    <a:pt x="3603" y="1135"/>
                  </a:lnTo>
                  <a:lnTo>
                    <a:pt x="2882" y="1135"/>
                  </a:lnTo>
                  <a:lnTo>
                    <a:pt x="2162" y="1135"/>
                  </a:lnTo>
                  <a:lnTo>
                    <a:pt x="1441" y="1135"/>
                  </a:lnTo>
                  <a:lnTo>
                    <a:pt x="721" y="1135"/>
                  </a:lnTo>
                  <a:lnTo>
                    <a:pt x="0" y="1135"/>
                  </a:lnTo>
                  <a:close/>
                  <a:moveTo>
                    <a:pt x="0" y="1102"/>
                  </a:moveTo>
                  <a:lnTo>
                    <a:pt x="0" y="1085"/>
                  </a:lnTo>
                  <a:lnTo>
                    <a:pt x="721" y="1085"/>
                  </a:lnTo>
                  <a:lnTo>
                    <a:pt x="1441" y="1085"/>
                  </a:lnTo>
                  <a:lnTo>
                    <a:pt x="2162" y="1085"/>
                  </a:lnTo>
                  <a:lnTo>
                    <a:pt x="2882" y="1085"/>
                  </a:lnTo>
                  <a:lnTo>
                    <a:pt x="3603" y="1085"/>
                  </a:lnTo>
                  <a:lnTo>
                    <a:pt x="4323" y="1085"/>
                  </a:lnTo>
                  <a:lnTo>
                    <a:pt x="5044" y="1085"/>
                  </a:lnTo>
                  <a:lnTo>
                    <a:pt x="5764" y="1085"/>
                  </a:lnTo>
                  <a:lnTo>
                    <a:pt x="5764" y="1102"/>
                  </a:lnTo>
                  <a:lnTo>
                    <a:pt x="5044" y="1102"/>
                  </a:lnTo>
                  <a:lnTo>
                    <a:pt x="4323" y="1102"/>
                  </a:lnTo>
                  <a:lnTo>
                    <a:pt x="3603" y="1102"/>
                  </a:lnTo>
                  <a:lnTo>
                    <a:pt x="2882" y="1102"/>
                  </a:lnTo>
                  <a:lnTo>
                    <a:pt x="2162" y="1102"/>
                  </a:lnTo>
                  <a:lnTo>
                    <a:pt x="1441" y="1102"/>
                  </a:lnTo>
                  <a:lnTo>
                    <a:pt x="721" y="1102"/>
                  </a:lnTo>
                  <a:lnTo>
                    <a:pt x="0" y="1102"/>
                  </a:lnTo>
                  <a:close/>
                  <a:moveTo>
                    <a:pt x="0" y="1069"/>
                  </a:moveTo>
                  <a:lnTo>
                    <a:pt x="0" y="1052"/>
                  </a:lnTo>
                  <a:lnTo>
                    <a:pt x="721" y="1052"/>
                  </a:lnTo>
                  <a:lnTo>
                    <a:pt x="1441" y="1052"/>
                  </a:lnTo>
                  <a:lnTo>
                    <a:pt x="2162" y="1052"/>
                  </a:lnTo>
                  <a:lnTo>
                    <a:pt x="2882" y="1052"/>
                  </a:lnTo>
                  <a:lnTo>
                    <a:pt x="3603" y="1052"/>
                  </a:lnTo>
                  <a:lnTo>
                    <a:pt x="4323" y="1052"/>
                  </a:lnTo>
                  <a:lnTo>
                    <a:pt x="5044" y="1052"/>
                  </a:lnTo>
                  <a:lnTo>
                    <a:pt x="5764" y="1052"/>
                  </a:lnTo>
                  <a:lnTo>
                    <a:pt x="5764" y="1069"/>
                  </a:lnTo>
                  <a:lnTo>
                    <a:pt x="5044" y="1069"/>
                  </a:lnTo>
                  <a:lnTo>
                    <a:pt x="4323" y="1069"/>
                  </a:lnTo>
                  <a:lnTo>
                    <a:pt x="3603" y="1069"/>
                  </a:lnTo>
                  <a:lnTo>
                    <a:pt x="2882" y="1069"/>
                  </a:lnTo>
                  <a:lnTo>
                    <a:pt x="2162" y="1069"/>
                  </a:lnTo>
                  <a:lnTo>
                    <a:pt x="1441" y="1069"/>
                  </a:lnTo>
                  <a:lnTo>
                    <a:pt x="721" y="1069"/>
                  </a:lnTo>
                  <a:lnTo>
                    <a:pt x="0" y="1069"/>
                  </a:lnTo>
                  <a:close/>
                  <a:moveTo>
                    <a:pt x="0" y="1036"/>
                  </a:moveTo>
                  <a:lnTo>
                    <a:pt x="0" y="1019"/>
                  </a:lnTo>
                  <a:lnTo>
                    <a:pt x="721" y="1019"/>
                  </a:lnTo>
                  <a:lnTo>
                    <a:pt x="1441" y="1019"/>
                  </a:lnTo>
                  <a:lnTo>
                    <a:pt x="2162" y="1019"/>
                  </a:lnTo>
                  <a:lnTo>
                    <a:pt x="2882" y="1019"/>
                  </a:lnTo>
                  <a:lnTo>
                    <a:pt x="3603" y="1019"/>
                  </a:lnTo>
                  <a:lnTo>
                    <a:pt x="4323" y="1019"/>
                  </a:lnTo>
                  <a:lnTo>
                    <a:pt x="5044" y="1019"/>
                  </a:lnTo>
                  <a:lnTo>
                    <a:pt x="5764" y="1019"/>
                  </a:lnTo>
                  <a:lnTo>
                    <a:pt x="5764" y="1036"/>
                  </a:lnTo>
                  <a:lnTo>
                    <a:pt x="5044" y="1036"/>
                  </a:lnTo>
                  <a:lnTo>
                    <a:pt x="4323" y="1036"/>
                  </a:lnTo>
                  <a:lnTo>
                    <a:pt x="3603" y="1036"/>
                  </a:lnTo>
                  <a:lnTo>
                    <a:pt x="2882" y="1036"/>
                  </a:lnTo>
                  <a:lnTo>
                    <a:pt x="2162" y="1036"/>
                  </a:lnTo>
                  <a:lnTo>
                    <a:pt x="1441" y="1036"/>
                  </a:lnTo>
                  <a:lnTo>
                    <a:pt x="721" y="1036"/>
                  </a:lnTo>
                  <a:lnTo>
                    <a:pt x="0" y="1036"/>
                  </a:lnTo>
                  <a:close/>
                  <a:moveTo>
                    <a:pt x="0" y="1003"/>
                  </a:moveTo>
                  <a:lnTo>
                    <a:pt x="0" y="986"/>
                  </a:lnTo>
                  <a:lnTo>
                    <a:pt x="721" y="986"/>
                  </a:lnTo>
                  <a:lnTo>
                    <a:pt x="1441" y="986"/>
                  </a:lnTo>
                  <a:lnTo>
                    <a:pt x="2162" y="986"/>
                  </a:lnTo>
                  <a:lnTo>
                    <a:pt x="2882" y="986"/>
                  </a:lnTo>
                  <a:lnTo>
                    <a:pt x="3603" y="986"/>
                  </a:lnTo>
                  <a:lnTo>
                    <a:pt x="4323" y="986"/>
                  </a:lnTo>
                  <a:lnTo>
                    <a:pt x="5044" y="986"/>
                  </a:lnTo>
                  <a:lnTo>
                    <a:pt x="5764" y="986"/>
                  </a:lnTo>
                  <a:lnTo>
                    <a:pt x="5764" y="1003"/>
                  </a:lnTo>
                  <a:lnTo>
                    <a:pt x="5044" y="1003"/>
                  </a:lnTo>
                  <a:lnTo>
                    <a:pt x="4323" y="1003"/>
                  </a:lnTo>
                  <a:lnTo>
                    <a:pt x="3603" y="1003"/>
                  </a:lnTo>
                  <a:lnTo>
                    <a:pt x="2882" y="1003"/>
                  </a:lnTo>
                  <a:lnTo>
                    <a:pt x="2162" y="1003"/>
                  </a:lnTo>
                  <a:lnTo>
                    <a:pt x="1441" y="1003"/>
                  </a:lnTo>
                  <a:lnTo>
                    <a:pt x="721" y="1003"/>
                  </a:lnTo>
                  <a:lnTo>
                    <a:pt x="0" y="1003"/>
                  </a:lnTo>
                  <a:close/>
                  <a:moveTo>
                    <a:pt x="0" y="970"/>
                  </a:moveTo>
                  <a:lnTo>
                    <a:pt x="0" y="954"/>
                  </a:lnTo>
                  <a:lnTo>
                    <a:pt x="721" y="954"/>
                  </a:lnTo>
                  <a:lnTo>
                    <a:pt x="1441" y="954"/>
                  </a:lnTo>
                  <a:lnTo>
                    <a:pt x="2162" y="954"/>
                  </a:lnTo>
                  <a:lnTo>
                    <a:pt x="2882" y="954"/>
                  </a:lnTo>
                  <a:lnTo>
                    <a:pt x="3603" y="954"/>
                  </a:lnTo>
                  <a:lnTo>
                    <a:pt x="4323" y="954"/>
                  </a:lnTo>
                  <a:lnTo>
                    <a:pt x="5044" y="954"/>
                  </a:lnTo>
                  <a:lnTo>
                    <a:pt x="5764" y="954"/>
                  </a:lnTo>
                  <a:lnTo>
                    <a:pt x="5764" y="970"/>
                  </a:lnTo>
                  <a:lnTo>
                    <a:pt x="5044" y="970"/>
                  </a:lnTo>
                  <a:lnTo>
                    <a:pt x="4323" y="970"/>
                  </a:lnTo>
                  <a:lnTo>
                    <a:pt x="3603" y="970"/>
                  </a:lnTo>
                  <a:lnTo>
                    <a:pt x="2882" y="970"/>
                  </a:lnTo>
                  <a:lnTo>
                    <a:pt x="2162" y="970"/>
                  </a:lnTo>
                  <a:lnTo>
                    <a:pt x="1441" y="970"/>
                  </a:lnTo>
                  <a:lnTo>
                    <a:pt x="721" y="970"/>
                  </a:lnTo>
                  <a:lnTo>
                    <a:pt x="0" y="970"/>
                  </a:lnTo>
                  <a:close/>
                  <a:moveTo>
                    <a:pt x="0" y="938"/>
                  </a:moveTo>
                  <a:lnTo>
                    <a:pt x="0" y="921"/>
                  </a:lnTo>
                  <a:lnTo>
                    <a:pt x="721" y="921"/>
                  </a:lnTo>
                  <a:lnTo>
                    <a:pt x="1441" y="921"/>
                  </a:lnTo>
                  <a:lnTo>
                    <a:pt x="2162" y="921"/>
                  </a:lnTo>
                  <a:lnTo>
                    <a:pt x="2882" y="921"/>
                  </a:lnTo>
                  <a:lnTo>
                    <a:pt x="3603" y="921"/>
                  </a:lnTo>
                  <a:lnTo>
                    <a:pt x="4323" y="921"/>
                  </a:lnTo>
                  <a:lnTo>
                    <a:pt x="5044" y="921"/>
                  </a:lnTo>
                  <a:lnTo>
                    <a:pt x="5764" y="921"/>
                  </a:lnTo>
                  <a:lnTo>
                    <a:pt x="5764" y="938"/>
                  </a:lnTo>
                  <a:lnTo>
                    <a:pt x="5044" y="938"/>
                  </a:lnTo>
                  <a:lnTo>
                    <a:pt x="4323" y="938"/>
                  </a:lnTo>
                  <a:lnTo>
                    <a:pt x="3603" y="938"/>
                  </a:lnTo>
                  <a:lnTo>
                    <a:pt x="2882" y="938"/>
                  </a:lnTo>
                  <a:lnTo>
                    <a:pt x="2162" y="938"/>
                  </a:lnTo>
                  <a:lnTo>
                    <a:pt x="1441" y="938"/>
                  </a:lnTo>
                  <a:lnTo>
                    <a:pt x="721" y="938"/>
                  </a:lnTo>
                  <a:lnTo>
                    <a:pt x="0" y="938"/>
                  </a:lnTo>
                  <a:close/>
                  <a:moveTo>
                    <a:pt x="0" y="905"/>
                  </a:moveTo>
                  <a:lnTo>
                    <a:pt x="0" y="888"/>
                  </a:lnTo>
                  <a:lnTo>
                    <a:pt x="721" y="888"/>
                  </a:lnTo>
                  <a:lnTo>
                    <a:pt x="1441" y="888"/>
                  </a:lnTo>
                  <a:lnTo>
                    <a:pt x="2162" y="888"/>
                  </a:lnTo>
                  <a:lnTo>
                    <a:pt x="2882" y="888"/>
                  </a:lnTo>
                  <a:lnTo>
                    <a:pt x="3603" y="888"/>
                  </a:lnTo>
                  <a:lnTo>
                    <a:pt x="4323" y="888"/>
                  </a:lnTo>
                  <a:lnTo>
                    <a:pt x="5044" y="888"/>
                  </a:lnTo>
                  <a:lnTo>
                    <a:pt x="5764" y="888"/>
                  </a:lnTo>
                  <a:lnTo>
                    <a:pt x="5764" y="905"/>
                  </a:lnTo>
                  <a:lnTo>
                    <a:pt x="5044" y="905"/>
                  </a:lnTo>
                  <a:lnTo>
                    <a:pt x="4323" y="905"/>
                  </a:lnTo>
                  <a:lnTo>
                    <a:pt x="3603" y="905"/>
                  </a:lnTo>
                  <a:lnTo>
                    <a:pt x="2882" y="905"/>
                  </a:lnTo>
                  <a:lnTo>
                    <a:pt x="2162" y="905"/>
                  </a:lnTo>
                  <a:lnTo>
                    <a:pt x="1441" y="905"/>
                  </a:lnTo>
                  <a:lnTo>
                    <a:pt x="721" y="905"/>
                  </a:lnTo>
                  <a:lnTo>
                    <a:pt x="0" y="905"/>
                  </a:lnTo>
                  <a:close/>
                  <a:moveTo>
                    <a:pt x="0" y="872"/>
                  </a:moveTo>
                  <a:lnTo>
                    <a:pt x="0" y="855"/>
                  </a:lnTo>
                  <a:lnTo>
                    <a:pt x="721" y="855"/>
                  </a:lnTo>
                  <a:lnTo>
                    <a:pt x="1441" y="855"/>
                  </a:lnTo>
                  <a:lnTo>
                    <a:pt x="2162" y="855"/>
                  </a:lnTo>
                  <a:lnTo>
                    <a:pt x="2882" y="855"/>
                  </a:lnTo>
                  <a:lnTo>
                    <a:pt x="3603" y="855"/>
                  </a:lnTo>
                  <a:lnTo>
                    <a:pt x="4323" y="855"/>
                  </a:lnTo>
                  <a:lnTo>
                    <a:pt x="5044" y="855"/>
                  </a:lnTo>
                  <a:lnTo>
                    <a:pt x="5764" y="855"/>
                  </a:lnTo>
                  <a:lnTo>
                    <a:pt x="5764" y="872"/>
                  </a:lnTo>
                  <a:lnTo>
                    <a:pt x="5044" y="872"/>
                  </a:lnTo>
                  <a:lnTo>
                    <a:pt x="4323" y="872"/>
                  </a:lnTo>
                  <a:lnTo>
                    <a:pt x="3603" y="872"/>
                  </a:lnTo>
                  <a:lnTo>
                    <a:pt x="2882" y="872"/>
                  </a:lnTo>
                  <a:lnTo>
                    <a:pt x="2162" y="872"/>
                  </a:lnTo>
                  <a:lnTo>
                    <a:pt x="1441" y="872"/>
                  </a:lnTo>
                  <a:lnTo>
                    <a:pt x="721" y="872"/>
                  </a:lnTo>
                  <a:lnTo>
                    <a:pt x="0" y="872"/>
                  </a:lnTo>
                  <a:close/>
                  <a:moveTo>
                    <a:pt x="0" y="839"/>
                  </a:moveTo>
                  <a:lnTo>
                    <a:pt x="0" y="822"/>
                  </a:lnTo>
                  <a:lnTo>
                    <a:pt x="721" y="822"/>
                  </a:lnTo>
                  <a:lnTo>
                    <a:pt x="1441" y="822"/>
                  </a:lnTo>
                  <a:lnTo>
                    <a:pt x="2162" y="822"/>
                  </a:lnTo>
                  <a:lnTo>
                    <a:pt x="2882" y="822"/>
                  </a:lnTo>
                  <a:lnTo>
                    <a:pt x="3603" y="822"/>
                  </a:lnTo>
                  <a:lnTo>
                    <a:pt x="4323" y="822"/>
                  </a:lnTo>
                  <a:lnTo>
                    <a:pt x="5044" y="822"/>
                  </a:lnTo>
                  <a:lnTo>
                    <a:pt x="5764" y="822"/>
                  </a:lnTo>
                  <a:lnTo>
                    <a:pt x="5764" y="839"/>
                  </a:lnTo>
                  <a:lnTo>
                    <a:pt x="5044" y="839"/>
                  </a:lnTo>
                  <a:lnTo>
                    <a:pt x="4323" y="839"/>
                  </a:lnTo>
                  <a:lnTo>
                    <a:pt x="3603" y="839"/>
                  </a:lnTo>
                  <a:lnTo>
                    <a:pt x="2882" y="839"/>
                  </a:lnTo>
                  <a:lnTo>
                    <a:pt x="2162" y="839"/>
                  </a:lnTo>
                  <a:lnTo>
                    <a:pt x="1441" y="839"/>
                  </a:lnTo>
                  <a:lnTo>
                    <a:pt x="721" y="839"/>
                  </a:lnTo>
                  <a:lnTo>
                    <a:pt x="0" y="839"/>
                  </a:lnTo>
                  <a:close/>
                  <a:moveTo>
                    <a:pt x="0" y="806"/>
                  </a:moveTo>
                  <a:lnTo>
                    <a:pt x="0" y="789"/>
                  </a:lnTo>
                  <a:lnTo>
                    <a:pt x="721" y="789"/>
                  </a:lnTo>
                  <a:lnTo>
                    <a:pt x="1441" y="789"/>
                  </a:lnTo>
                  <a:lnTo>
                    <a:pt x="2162" y="789"/>
                  </a:lnTo>
                  <a:lnTo>
                    <a:pt x="2882" y="789"/>
                  </a:lnTo>
                  <a:lnTo>
                    <a:pt x="3603" y="789"/>
                  </a:lnTo>
                  <a:lnTo>
                    <a:pt x="4323" y="789"/>
                  </a:lnTo>
                  <a:lnTo>
                    <a:pt x="5044" y="789"/>
                  </a:lnTo>
                  <a:lnTo>
                    <a:pt x="5764" y="789"/>
                  </a:lnTo>
                  <a:lnTo>
                    <a:pt x="5764" y="806"/>
                  </a:lnTo>
                  <a:lnTo>
                    <a:pt x="5044" y="806"/>
                  </a:lnTo>
                  <a:lnTo>
                    <a:pt x="4323" y="806"/>
                  </a:lnTo>
                  <a:lnTo>
                    <a:pt x="3603" y="806"/>
                  </a:lnTo>
                  <a:lnTo>
                    <a:pt x="2882" y="806"/>
                  </a:lnTo>
                  <a:lnTo>
                    <a:pt x="2162" y="806"/>
                  </a:lnTo>
                  <a:lnTo>
                    <a:pt x="1441" y="806"/>
                  </a:lnTo>
                  <a:lnTo>
                    <a:pt x="721" y="806"/>
                  </a:lnTo>
                  <a:lnTo>
                    <a:pt x="0" y="806"/>
                  </a:lnTo>
                  <a:close/>
                  <a:moveTo>
                    <a:pt x="0" y="773"/>
                  </a:moveTo>
                  <a:lnTo>
                    <a:pt x="0" y="757"/>
                  </a:lnTo>
                  <a:lnTo>
                    <a:pt x="721" y="757"/>
                  </a:lnTo>
                  <a:lnTo>
                    <a:pt x="1441" y="757"/>
                  </a:lnTo>
                  <a:lnTo>
                    <a:pt x="2162" y="757"/>
                  </a:lnTo>
                  <a:lnTo>
                    <a:pt x="2882" y="757"/>
                  </a:lnTo>
                  <a:lnTo>
                    <a:pt x="3603" y="757"/>
                  </a:lnTo>
                  <a:lnTo>
                    <a:pt x="4323" y="757"/>
                  </a:lnTo>
                  <a:lnTo>
                    <a:pt x="5044" y="757"/>
                  </a:lnTo>
                  <a:lnTo>
                    <a:pt x="5764" y="757"/>
                  </a:lnTo>
                  <a:lnTo>
                    <a:pt x="5764" y="773"/>
                  </a:lnTo>
                  <a:lnTo>
                    <a:pt x="5044" y="773"/>
                  </a:lnTo>
                  <a:lnTo>
                    <a:pt x="4323" y="773"/>
                  </a:lnTo>
                  <a:lnTo>
                    <a:pt x="3603" y="773"/>
                  </a:lnTo>
                  <a:lnTo>
                    <a:pt x="2882" y="773"/>
                  </a:lnTo>
                  <a:lnTo>
                    <a:pt x="2162" y="773"/>
                  </a:lnTo>
                  <a:lnTo>
                    <a:pt x="1441" y="773"/>
                  </a:lnTo>
                  <a:lnTo>
                    <a:pt x="721" y="773"/>
                  </a:lnTo>
                  <a:lnTo>
                    <a:pt x="0" y="773"/>
                  </a:lnTo>
                  <a:close/>
                  <a:moveTo>
                    <a:pt x="0" y="741"/>
                  </a:moveTo>
                  <a:lnTo>
                    <a:pt x="0" y="724"/>
                  </a:lnTo>
                  <a:lnTo>
                    <a:pt x="721" y="724"/>
                  </a:lnTo>
                  <a:lnTo>
                    <a:pt x="1441" y="724"/>
                  </a:lnTo>
                  <a:lnTo>
                    <a:pt x="2162" y="724"/>
                  </a:lnTo>
                  <a:lnTo>
                    <a:pt x="2882" y="724"/>
                  </a:lnTo>
                  <a:lnTo>
                    <a:pt x="3603" y="724"/>
                  </a:lnTo>
                  <a:lnTo>
                    <a:pt x="4323" y="724"/>
                  </a:lnTo>
                  <a:lnTo>
                    <a:pt x="5044" y="724"/>
                  </a:lnTo>
                  <a:lnTo>
                    <a:pt x="5764" y="724"/>
                  </a:lnTo>
                  <a:lnTo>
                    <a:pt x="5764" y="741"/>
                  </a:lnTo>
                  <a:lnTo>
                    <a:pt x="5044" y="741"/>
                  </a:lnTo>
                  <a:lnTo>
                    <a:pt x="4323" y="741"/>
                  </a:lnTo>
                  <a:lnTo>
                    <a:pt x="3603" y="741"/>
                  </a:lnTo>
                  <a:lnTo>
                    <a:pt x="2882" y="741"/>
                  </a:lnTo>
                  <a:lnTo>
                    <a:pt x="2162" y="741"/>
                  </a:lnTo>
                  <a:lnTo>
                    <a:pt x="1441" y="741"/>
                  </a:lnTo>
                  <a:lnTo>
                    <a:pt x="721" y="741"/>
                  </a:lnTo>
                  <a:lnTo>
                    <a:pt x="0" y="741"/>
                  </a:lnTo>
                  <a:close/>
                  <a:moveTo>
                    <a:pt x="0" y="707"/>
                  </a:moveTo>
                  <a:lnTo>
                    <a:pt x="0" y="690"/>
                  </a:lnTo>
                  <a:lnTo>
                    <a:pt x="721" y="690"/>
                  </a:lnTo>
                  <a:lnTo>
                    <a:pt x="1441" y="690"/>
                  </a:lnTo>
                  <a:lnTo>
                    <a:pt x="2162" y="690"/>
                  </a:lnTo>
                  <a:lnTo>
                    <a:pt x="2882" y="690"/>
                  </a:lnTo>
                  <a:lnTo>
                    <a:pt x="3603" y="690"/>
                  </a:lnTo>
                  <a:lnTo>
                    <a:pt x="4323" y="690"/>
                  </a:lnTo>
                  <a:lnTo>
                    <a:pt x="5044" y="690"/>
                  </a:lnTo>
                  <a:lnTo>
                    <a:pt x="5764" y="690"/>
                  </a:lnTo>
                  <a:lnTo>
                    <a:pt x="5764" y="707"/>
                  </a:lnTo>
                  <a:lnTo>
                    <a:pt x="5044" y="707"/>
                  </a:lnTo>
                  <a:lnTo>
                    <a:pt x="4323" y="707"/>
                  </a:lnTo>
                  <a:lnTo>
                    <a:pt x="3603" y="707"/>
                  </a:lnTo>
                  <a:lnTo>
                    <a:pt x="2882" y="707"/>
                  </a:lnTo>
                  <a:lnTo>
                    <a:pt x="2162" y="707"/>
                  </a:lnTo>
                  <a:lnTo>
                    <a:pt x="1441" y="707"/>
                  </a:lnTo>
                  <a:lnTo>
                    <a:pt x="721" y="707"/>
                  </a:lnTo>
                  <a:lnTo>
                    <a:pt x="0" y="707"/>
                  </a:lnTo>
                  <a:close/>
                  <a:moveTo>
                    <a:pt x="0" y="674"/>
                  </a:moveTo>
                  <a:lnTo>
                    <a:pt x="0" y="657"/>
                  </a:lnTo>
                  <a:lnTo>
                    <a:pt x="721" y="657"/>
                  </a:lnTo>
                  <a:lnTo>
                    <a:pt x="1441" y="657"/>
                  </a:lnTo>
                  <a:lnTo>
                    <a:pt x="2162" y="657"/>
                  </a:lnTo>
                  <a:lnTo>
                    <a:pt x="2882" y="657"/>
                  </a:lnTo>
                  <a:lnTo>
                    <a:pt x="3603" y="657"/>
                  </a:lnTo>
                  <a:lnTo>
                    <a:pt x="4323" y="657"/>
                  </a:lnTo>
                  <a:lnTo>
                    <a:pt x="5044" y="657"/>
                  </a:lnTo>
                  <a:lnTo>
                    <a:pt x="5764" y="657"/>
                  </a:lnTo>
                  <a:lnTo>
                    <a:pt x="5764" y="674"/>
                  </a:lnTo>
                  <a:lnTo>
                    <a:pt x="5044" y="674"/>
                  </a:lnTo>
                  <a:lnTo>
                    <a:pt x="4323" y="674"/>
                  </a:lnTo>
                  <a:lnTo>
                    <a:pt x="3603" y="674"/>
                  </a:lnTo>
                  <a:lnTo>
                    <a:pt x="2882" y="674"/>
                  </a:lnTo>
                  <a:lnTo>
                    <a:pt x="2162" y="674"/>
                  </a:lnTo>
                  <a:lnTo>
                    <a:pt x="1441" y="674"/>
                  </a:lnTo>
                  <a:lnTo>
                    <a:pt x="721" y="674"/>
                  </a:lnTo>
                  <a:lnTo>
                    <a:pt x="0" y="674"/>
                  </a:lnTo>
                  <a:close/>
                  <a:moveTo>
                    <a:pt x="0" y="641"/>
                  </a:moveTo>
                  <a:lnTo>
                    <a:pt x="0" y="624"/>
                  </a:lnTo>
                  <a:lnTo>
                    <a:pt x="721" y="624"/>
                  </a:lnTo>
                  <a:lnTo>
                    <a:pt x="1441" y="624"/>
                  </a:lnTo>
                  <a:lnTo>
                    <a:pt x="2162" y="624"/>
                  </a:lnTo>
                  <a:lnTo>
                    <a:pt x="2882" y="624"/>
                  </a:lnTo>
                  <a:lnTo>
                    <a:pt x="3603" y="624"/>
                  </a:lnTo>
                  <a:lnTo>
                    <a:pt x="4323" y="624"/>
                  </a:lnTo>
                  <a:lnTo>
                    <a:pt x="5044" y="624"/>
                  </a:lnTo>
                  <a:lnTo>
                    <a:pt x="5764" y="624"/>
                  </a:lnTo>
                  <a:lnTo>
                    <a:pt x="5764" y="641"/>
                  </a:lnTo>
                  <a:lnTo>
                    <a:pt x="5044" y="641"/>
                  </a:lnTo>
                  <a:lnTo>
                    <a:pt x="4323" y="641"/>
                  </a:lnTo>
                  <a:lnTo>
                    <a:pt x="3603" y="641"/>
                  </a:lnTo>
                  <a:lnTo>
                    <a:pt x="2882" y="641"/>
                  </a:lnTo>
                  <a:lnTo>
                    <a:pt x="2162" y="641"/>
                  </a:lnTo>
                  <a:lnTo>
                    <a:pt x="1441" y="641"/>
                  </a:lnTo>
                  <a:lnTo>
                    <a:pt x="721" y="641"/>
                  </a:lnTo>
                  <a:lnTo>
                    <a:pt x="0" y="641"/>
                  </a:lnTo>
                  <a:close/>
                  <a:moveTo>
                    <a:pt x="0" y="608"/>
                  </a:moveTo>
                  <a:lnTo>
                    <a:pt x="0" y="591"/>
                  </a:lnTo>
                  <a:lnTo>
                    <a:pt x="721" y="591"/>
                  </a:lnTo>
                  <a:lnTo>
                    <a:pt x="1441" y="591"/>
                  </a:lnTo>
                  <a:lnTo>
                    <a:pt x="2162" y="591"/>
                  </a:lnTo>
                  <a:lnTo>
                    <a:pt x="2882" y="591"/>
                  </a:lnTo>
                  <a:lnTo>
                    <a:pt x="3603" y="591"/>
                  </a:lnTo>
                  <a:lnTo>
                    <a:pt x="4323" y="591"/>
                  </a:lnTo>
                  <a:lnTo>
                    <a:pt x="5044" y="591"/>
                  </a:lnTo>
                  <a:lnTo>
                    <a:pt x="5764" y="591"/>
                  </a:lnTo>
                  <a:lnTo>
                    <a:pt x="5764" y="608"/>
                  </a:lnTo>
                  <a:lnTo>
                    <a:pt x="5044" y="608"/>
                  </a:lnTo>
                  <a:lnTo>
                    <a:pt x="4323" y="608"/>
                  </a:lnTo>
                  <a:lnTo>
                    <a:pt x="3603" y="608"/>
                  </a:lnTo>
                  <a:lnTo>
                    <a:pt x="2882" y="608"/>
                  </a:lnTo>
                  <a:lnTo>
                    <a:pt x="2162" y="608"/>
                  </a:lnTo>
                  <a:lnTo>
                    <a:pt x="1441" y="608"/>
                  </a:lnTo>
                  <a:lnTo>
                    <a:pt x="721" y="608"/>
                  </a:lnTo>
                  <a:lnTo>
                    <a:pt x="0" y="608"/>
                  </a:lnTo>
                  <a:close/>
                  <a:moveTo>
                    <a:pt x="0" y="575"/>
                  </a:moveTo>
                  <a:lnTo>
                    <a:pt x="0" y="558"/>
                  </a:lnTo>
                  <a:lnTo>
                    <a:pt x="721" y="558"/>
                  </a:lnTo>
                  <a:lnTo>
                    <a:pt x="1441" y="558"/>
                  </a:lnTo>
                  <a:lnTo>
                    <a:pt x="2162" y="558"/>
                  </a:lnTo>
                  <a:lnTo>
                    <a:pt x="2882" y="558"/>
                  </a:lnTo>
                  <a:lnTo>
                    <a:pt x="3603" y="558"/>
                  </a:lnTo>
                  <a:lnTo>
                    <a:pt x="4323" y="558"/>
                  </a:lnTo>
                  <a:lnTo>
                    <a:pt x="5044" y="558"/>
                  </a:lnTo>
                  <a:lnTo>
                    <a:pt x="5764" y="558"/>
                  </a:lnTo>
                  <a:lnTo>
                    <a:pt x="5764" y="575"/>
                  </a:lnTo>
                  <a:lnTo>
                    <a:pt x="5044" y="575"/>
                  </a:lnTo>
                  <a:lnTo>
                    <a:pt x="4323" y="575"/>
                  </a:lnTo>
                  <a:lnTo>
                    <a:pt x="3603" y="575"/>
                  </a:lnTo>
                  <a:lnTo>
                    <a:pt x="2882" y="575"/>
                  </a:lnTo>
                  <a:lnTo>
                    <a:pt x="2162" y="575"/>
                  </a:lnTo>
                  <a:lnTo>
                    <a:pt x="1441" y="575"/>
                  </a:lnTo>
                  <a:lnTo>
                    <a:pt x="721" y="575"/>
                  </a:lnTo>
                  <a:lnTo>
                    <a:pt x="0" y="575"/>
                  </a:lnTo>
                  <a:close/>
                  <a:moveTo>
                    <a:pt x="0" y="542"/>
                  </a:moveTo>
                  <a:lnTo>
                    <a:pt x="0" y="526"/>
                  </a:lnTo>
                  <a:lnTo>
                    <a:pt x="721" y="526"/>
                  </a:lnTo>
                  <a:lnTo>
                    <a:pt x="1441" y="526"/>
                  </a:lnTo>
                  <a:lnTo>
                    <a:pt x="2162" y="526"/>
                  </a:lnTo>
                  <a:lnTo>
                    <a:pt x="2882" y="526"/>
                  </a:lnTo>
                  <a:lnTo>
                    <a:pt x="3603" y="526"/>
                  </a:lnTo>
                  <a:lnTo>
                    <a:pt x="4323" y="526"/>
                  </a:lnTo>
                  <a:lnTo>
                    <a:pt x="5044" y="526"/>
                  </a:lnTo>
                  <a:lnTo>
                    <a:pt x="5764" y="526"/>
                  </a:lnTo>
                  <a:lnTo>
                    <a:pt x="5764" y="542"/>
                  </a:lnTo>
                  <a:lnTo>
                    <a:pt x="5044" y="542"/>
                  </a:lnTo>
                  <a:lnTo>
                    <a:pt x="4323" y="542"/>
                  </a:lnTo>
                  <a:lnTo>
                    <a:pt x="3603" y="542"/>
                  </a:lnTo>
                  <a:lnTo>
                    <a:pt x="2882" y="542"/>
                  </a:lnTo>
                  <a:lnTo>
                    <a:pt x="2162" y="542"/>
                  </a:lnTo>
                  <a:lnTo>
                    <a:pt x="1441" y="542"/>
                  </a:lnTo>
                  <a:lnTo>
                    <a:pt x="721" y="542"/>
                  </a:lnTo>
                  <a:lnTo>
                    <a:pt x="0" y="542"/>
                  </a:lnTo>
                  <a:close/>
                  <a:moveTo>
                    <a:pt x="0" y="510"/>
                  </a:moveTo>
                  <a:lnTo>
                    <a:pt x="0" y="493"/>
                  </a:lnTo>
                  <a:lnTo>
                    <a:pt x="721" y="493"/>
                  </a:lnTo>
                  <a:lnTo>
                    <a:pt x="1441" y="493"/>
                  </a:lnTo>
                  <a:lnTo>
                    <a:pt x="2162" y="493"/>
                  </a:lnTo>
                  <a:lnTo>
                    <a:pt x="2882" y="493"/>
                  </a:lnTo>
                  <a:lnTo>
                    <a:pt x="3603" y="493"/>
                  </a:lnTo>
                  <a:lnTo>
                    <a:pt x="4323" y="493"/>
                  </a:lnTo>
                  <a:lnTo>
                    <a:pt x="5044" y="493"/>
                  </a:lnTo>
                  <a:lnTo>
                    <a:pt x="5764" y="493"/>
                  </a:lnTo>
                  <a:lnTo>
                    <a:pt x="5764" y="510"/>
                  </a:lnTo>
                  <a:lnTo>
                    <a:pt x="5044" y="510"/>
                  </a:lnTo>
                  <a:lnTo>
                    <a:pt x="4323" y="510"/>
                  </a:lnTo>
                  <a:lnTo>
                    <a:pt x="3603" y="510"/>
                  </a:lnTo>
                  <a:lnTo>
                    <a:pt x="2882" y="510"/>
                  </a:lnTo>
                  <a:lnTo>
                    <a:pt x="2162" y="510"/>
                  </a:lnTo>
                  <a:lnTo>
                    <a:pt x="1441" y="510"/>
                  </a:lnTo>
                  <a:lnTo>
                    <a:pt x="721" y="510"/>
                  </a:lnTo>
                  <a:lnTo>
                    <a:pt x="0" y="510"/>
                  </a:lnTo>
                  <a:close/>
                  <a:moveTo>
                    <a:pt x="0" y="477"/>
                  </a:moveTo>
                  <a:lnTo>
                    <a:pt x="0" y="460"/>
                  </a:lnTo>
                  <a:lnTo>
                    <a:pt x="721" y="460"/>
                  </a:lnTo>
                  <a:lnTo>
                    <a:pt x="1441" y="460"/>
                  </a:lnTo>
                  <a:lnTo>
                    <a:pt x="2162" y="460"/>
                  </a:lnTo>
                  <a:lnTo>
                    <a:pt x="2882" y="460"/>
                  </a:lnTo>
                  <a:lnTo>
                    <a:pt x="3603" y="460"/>
                  </a:lnTo>
                  <a:lnTo>
                    <a:pt x="4323" y="460"/>
                  </a:lnTo>
                  <a:lnTo>
                    <a:pt x="5044" y="460"/>
                  </a:lnTo>
                  <a:lnTo>
                    <a:pt x="5764" y="460"/>
                  </a:lnTo>
                  <a:lnTo>
                    <a:pt x="5764" y="477"/>
                  </a:lnTo>
                  <a:lnTo>
                    <a:pt x="5044" y="477"/>
                  </a:lnTo>
                  <a:lnTo>
                    <a:pt x="4323" y="477"/>
                  </a:lnTo>
                  <a:lnTo>
                    <a:pt x="3603" y="477"/>
                  </a:lnTo>
                  <a:lnTo>
                    <a:pt x="2882" y="477"/>
                  </a:lnTo>
                  <a:lnTo>
                    <a:pt x="2162" y="477"/>
                  </a:lnTo>
                  <a:lnTo>
                    <a:pt x="1441" y="477"/>
                  </a:lnTo>
                  <a:lnTo>
                    <a:pt x="721" y="477"/>
                  </a:lnTo>
                  <a:lnTo>
                    <a:pt x="0" y="477"/>
                  </a:lnTo>
                  <a:close/>
                  <a:moveTo>
                    <a:pt x="0" y="444"/>
                  </a:moveTo>
                  <a:lnTo>
                    <a:pt x="0" y="427"/>
                  </a:lnTo>
                  <a:lnTo>
                    <a:pt x="721" y="427"/>
                  </a:lnTo>
                  <a:lnTo>
                    <a:pt x="1441" y="427"/>
                  </a:lnTo>
                  <a:lnTo>
                    <a:pt x="2162" y="427"/>
                  </a:lnTo>
                  <a:lnTo>
                    <a:pt x="2882" y="427"/>
                  </a:lnTo>
                  <a:lnTo>
                    <a:pt x="3603" y="427"/>
                  </a:lnTo>
                  <a:lnTo>
                    <a:pt x="4323" y="427"/>
                  </a:lnTo>
                  <a:lnTo>
                    <a:pt x="5044" y="427"/>
                  </a:lnTo>
                  <a:lnTo>
                    <a:pt x="5764" y="427"/>
                  </a:lnTo>
                  <a:lnTo>
                    <a:pt x="5764" y="444"/>
                  </a:lnTo>
                  <a:lnTo>
                    <a:pt x="5044" y="444"/>
                  </a:lnTo>
                  <a:lnTo>
                    <a:pt x="4323" y="444"/>
                  </a:lnTo>
                  <a:lnTo>
                    <a:pt x="3603" y="444"/>
                  </a:lnTo>
                  <a:lnTo>
                    <a:pt x="2882" y="444"/>
                  </a:lnTo>
                  <a:lnTo>
                    <a:pt x="2162" y="444"/>
                  </a:lnTo>
                  <a:lnTo>
                    <a:pt x="1441" y="444"/>
                  </a:lnTo>
                  <a:lnTo>
                    <a:pt x="721" y="444"/>
                  </a:lnTo>
                  <a:lnTo>
                    <a:pt x="0" y="444"/>
                  </a:lnTo>
                  <a:close/>
                  <a:moveTo>
                    <a:pt x="0" y="411"/>
                  </a:moveTo>
                  <a:lnTo>
                    <a:pt x="0" y="394"/>
                  </a:lnTo>
                  <a:lnTo>
                    <a:pt x="721" y="394"/>
                  </a:lnTo>
                  <a:lnTo>
                    <a:pt x="1441" y="394"/>
                  </a:lnTo>
                  <a:lnTo>
                    <a:pt x="2162" y="394"/>
                  </a:lnTo>
                  <a:lnTo>
                    <a:pt x="2882" y="394"/>
                  </a:lnTo>
                  <a:lnTo>
                    <a:pt x="3603" y="394"/>
                  </a:lnTo>
                  <a:lnTo>
                    <a:pt x="4323" y="394"/>
                  </a:lnTo>
                  <a:lnTo>
                    <a:pt x="5044" y="394"/>
                  </a:lnTo>
                  <a:lnTo>
                    <a:pt x="5764" y="394"/>
                  </a:lnTo>
                  <a:lnTo>
                    <a:pt x="5764" y="411"/>
                  </a:lnTo>
                  <a:lnTo>
                    <a:pt x="5044" y="411"/>
                  </a:lnTo>
                  <a:lnTo>
                    <a:pt x="4323" y="411"/>
                  </a:lnTo>
                  <a:lnTo>
                    <a:pt x="3603" y="411"/>
                  </a:lnTo>
                  <a:lnTo>
                    <a:pt x="2882" y="411"/>
                  </a:lnTo>
                  <a:lnTo>
                    <a:pt x="2162" y="411"/>
                  </a:lnTo>
                  <a:lnTo>
                    <a:pt x="1441" y="411"/>
                  </a:lnTo>
                  <a:lnTo>
                    <a:pt x="721" y="411"/>
                  </a:lnTo>
                  <a:lnTo>
                    <a:pt x="0" y="411"/>
                  </a:lnTo>
                  <a:close/>
                  <a:moveTo>
                    <a:pt x="0" y="378"/>
                  </a:moveTo>
                  <a:lnTo>
                    <a:pt x="0" y="361"/>
                  </a:lnTo>
                  <a:lnTo>
                    <a:pt x="721" y="361"/>
                  </a:lnTo>
                  <a:lnTo>
                    <a:pt x="1441" y="361"/>
                  </a:lnTo>
                  <a:lnTo>
                    <a:pt x="2162" y="361"/>
                  </a:lnTo>
                  <a:lnTo>
                    <a:pt x="2882" y="361"/>
                  </a:lnTo>
                  <a:lnTo>
                    <a:pt x="3603" y="361"/>
                  </a:lnTo>
                  <a:lnTo>
                    <a:pt x="4323" y="361"/>
                  </a:lnTo>
                  <a:lnTo>
                    <a:pt x="5044" y="361"/>
                  </a:lnTo>
                  <a:lnTo>
                    <a:pt x="5764" y="361"/>
                  </a:lnTo>
                  <a:lnTo>
                    <a:pt x="5764" y="378"/>
                  </a:lnTo>
                  <a:lnTo>
                    <a:pt x="5044" y="378"/>
                  </a:lnTo>
                  <a:lnTo>
                    <a:pt x="4323" y="378"/>
                  </a:lnTo>
                  <a:lnTo>
                    <a:pt x="3603" y="378"/>
                  </a:lnTo>
                  <a:lnTo>
                    <a:pt x="2882" y="378"/>
                  </a:lnTo>
                  <a:lnTo>
                    <a:pt x="2162" y="378"/>
                  </a:lnTo>
                  <a:lnTo>
                    <a:pt x="1441" y="378"/>
                  </a:lnTo>
                  <a:lnTo>
                    <a:pt x="721" y="378"/>
                  </a:lnTo>
                  <a:lnTo>
                    <a:pt x="0" y="378"/>
                  </a:lnTo>
                  <a:close/>
                  <a:moveTo>
                    <a:pt x="0" y="345"/>
                  </a:moveTo>
                  <a:lnTo>
                    <a:pt x="0" y="329"/>
                  </a:lnTo>
                  <a:lnTo>
                    <a:pt x="721" y="329"/>
                  </a:lnTo>
                  <a:lnTo>
                    <a:pt x="1441" y="329"/>
                  </a:lnTo>
                  <a:lnTo>
                    <a:pt x="2162" y="329"/>
                  </a:lnTo>
                  <a:lnTo>
                    <a:pt x="2882" y="329"/>
                  </a:lnTo>
                  <a:lnTo>
                    <a:pt x="3603" y="329"/>
                  </a:lnTo>
                  <a:lnTo>
                    <a:pt x="4323" y="329"/>
                  </a:lnTo>
                  <a:lnTo>
                    <a:pt x="5044" y="329"/>
                  </a:lnTo>
                  <a:lnTo>
                    <a:pt x="5764" y="329"/>
                  </a:lnTo>
                  <a:lnTo>
                    <a:pt x="5764" y="345"/>
                  </a:lnTo>
                  <a:lnTo>
                    <a:pt x="5044" y="345"/>
                  </a:lnTo>
                  <a:lnTo>
                    <a:pt x="4323" y="345"/>
                  </a:lnTo>
                  <a:lnTo>
                    <a:pt x="3603" y="345"/>
                  </a:lnTo>
                  <a:lnTo>
                    <a:pt x="2882" y="345"/>
                  </a:lnTo>
                  <a:lnTo>
                    <a:pt x="2162" y="345"/>
                  </a:lnTo>
                  <a:lnTo>
                    <a:pt x="1441" y="345"/>
                  </a:lnTo>
                  <a:lnTo>
                    <a:pt x="721" y="345"/>
                  </a:lnTo>
                  <a:lnTo>
                    <a:pt x="0" y="345"/>
                  </a:lnTo>
                  <a:close/>
                  <a:moveTo>
                    <a:pt x="0" y="312"/>
                  </a:moveTo>
                  <a:lnTo>
                    <a:pt x="0" y="296"/>
                  </a:lnTo>
                  <a:lnTo>
                    <a:pt x="721" y="296"/>
                  </a:lnTo>
                  <a:lnTo>
                    <a:pt x="1441" y="296"/>
                  </a:lnTo>
                  <a:lnTo>
                    <a:pt x="2162" y="296"/>
                  </a:lnTo>
                  <a:lnTo>
                    <a:pt x="2882" y="296"/>
                  </a:lnTo>
                  <a:lnTo>
                    <a:pt x="3603" y="296"/>
                  </a:lnTo>
                  <a:lnTo>
                    <a:pt x="4323" y="296"/>
                  </a:lnTo>
                  <a:lnTo>
                    <a:pt x="5044" y="296"/>
                  </a:lnTo>
                  <a:lnTo>
                    <a:pt x="5764" y="296"/>
                  </a:lnTo>
                  <a:lnTo>
                    <a:pt x="5764" y="312"/>
                  </a:lnTo>
                  <a:lnTo>
                    <a:pt x="5044" y="312"/>
                  </a:lnTo>
                  <a:lnTo>
                    <a:pt x="4323" y="312"/>
                  </a:lnTo>
                  <a:lnTo>
                    <a:pt x="3603" y="312"/>
                  </a:lnTo>
                  <a:lnTo>
                    <a:pt x="2882" y="312"/>
                  </a:lnTo>
                  <a:lnTo>
                    <a:pt x="2162" y="312"/>
                  </a:lnTo>
                  <a:lnTo>
                    <a:pt x="1441" y="312"/>
                  </a:lnTo>
                  <a:lnTo>
                    <a:pt x="721" y="312"/>
                  </a:lnTo>
                  <a:lnTo>
                    <a:pt x="0" y="312"/>
                  </a:lnTo>
                  <a:close/>
                  <a:moveTo>
                    <a:pt x="0" y="280"/>
                  </a:moveTo>
                  <a:lnTo>
                    <a:pt x="0" y="263"/>
                  </a:lnTo>
                  <a:lnTo>
                    <a:pt x="721" y="263"/>
                  </a:lnTo>
                  <a:lnTo>
                    <a:pt x="1441" y="263"/>
                  </a:lnTo>
                  <a:lnTo>
                    <a:pt x="2162" y="263"/>
                  </a:lnTo>
                  <a:lnTo>
                    <a:pt x="2882" y="263"/>
                  </a:lnTo>
                  <a:lnTo>
                    <a:pt x="3603" y="263"/>
                  </a:lnTo>
                  <a:lnTo>
                    <a:pt x="4323" y="263"/>
                  </a:lnTo>
                  <a:lnTo>
                    <a:pt x="5044" y="263"/>
                  </a:lnTo>
                  <a:lnTo>
                    <a:pt x="5764" y="263"/>
                  </a:lnTo>
                  <a:lnTo>
                    <a:pt x="5764" y="280"/>
                  </a:lnTo>
                  <a:lnTo>
                    <a:pt x="5044" y="280"/>
                  </a:lnTo>
                  <a:lnTo>
                    <a:pt x="4323" y="280"/>
                  </a:lnTo>
                  <a:lnTo>
                    <a:pt x="3603" y="280"/>
                  </a:lnTo>
                  <a:lnTo>
                    <a:pt x="2882" y="280"/>
                  </a:lnTo>
                  <a:lnTo>
                    <a:pt x="2162" y="280"/>
                  </a:lnTo>
                  <a:lnTo>
                    <a:pt x="1441" y="280"/>
                  </a:lnTo>
                  <a:lnTo>
                    <a:pt x="721" y="280"/>
                  </a:lnTo>
                  <a:lnTo>
                    <a:pt x="0" y="280"/>
                  </a:lnTo>
                  <a:close/>
                  <a:moveTo>
                    <a:pt x="0" y="247"/>
                  </a:moveTo>
                  <a:lnTo>
                    <a:pt x="0" y="230"/>
                  </a:lnTo>
                  <a:lnTo>
                    <a:pt x="721" y="230"/>
                  </a:lnTo>
                  <a:lnTo>
                    <a:pt x="1441" y="230"/>
                  </a:lnTo>
                  <a:lnTo>
                    <a:pt x="2162" y="230"/>
                  </a:lnTo>
                  <a:lnTo>
                    <a:pt x="2882" y="230"/>
                  </a:lnTo>
                  <a:lnTo>
                    <a:pt x="3603" y="230"/>
                  </a:lnTo>
                  <a:lnTo>
                    <a:pt x="4323" y="230"/>
                  </a:lnTo>
                  <a:lnTo>
                    <a:pt x="5044" y="230"/>
                  </a:lnTo>
                  <a:lnTo>
                    <a:pt x="5764" y="230"/>
                  </a:lnTo>
                  <a:lnTo>
                    <a:pt x="5764" y="247"/>
                  </a:lnTo>
                  <a:lnTo>
                    <a:pt x="5044" y="247"/>
                  </a:lnTo>
                  <a:lnTo>
                    <a:pt x="4323" y="247"/>
                  </a:lnTo>
                  <a:lnTo>
                    <a:pt x="3603" y="247"/>
                  </a:lnTo>
                  <a:lnTo>
                    <a:pt x="2882" y="247"/>
                  </a:lnTo>
                  <a:lnTo>
                    <a:pt x="2162" y="247"/>
                  </a:lnTo>
                  <a:lnTo>
                    <a:pt x="1441" y="247"/>
                  </a:lnTo>
                  <a:lnTo>
                    <a:pt x="721" y="247"/>
                  </a:lnTo>
                  <a:lnTo>
                    <a:pt x="0" y="247"/>
                  </a:lnTo>
                  <a:close/>
                  <a:moveTo>
                    <a:pt x="0" y="214"/>
                  </a:moveTo>
                  <a:lnTo>
                    <a:pt x="0" y="197"/>
                  </a:lnTo>
                  <a:lnTo>
                    <a:pt x="721" y="197"/>
                  </a:lnTo>
                  <a:lnTo>
                    <a:pt x="1441" y="197"/>
                  </a:lnTo>
                  <a:lnTo>
                    <a:pt x="2162" y="197"/>
                  </a:lnTo>
                  <a:lnTo>
                    <a:pt x="2882" y="197"/>
                  </a:lnTo>
                  <a:lnTo>
                    <a:pt x="3603" y="197"/>
                  </a:lnTo>
                  <a:lnTo>
                    <a:pt x="4323" y="197"/>
                  </a:lnTo>
                  <a:lnTo>
                    <a:pt x="5044" y="197"/>
                  </a:lnTo>
                  <a:lnTo>
                    <a:pt x="5764" y="197"/>
                  </a:lnTo>
                  <a:lnTo>
                    <a:pt x="5764" y="214"/>
                  </a:lnTo>
                  <a:lnTo>
                    <a:pt x="5044" y="214"/>
                  </a:lnTo>
                  <a:lnTo>
                    <a:pt x="4323" y="214"/>
                  </a:lnTo>
                  <a:lnTo>
                    <a:pt x="3603" y="214"/>
                  </a:lnTo>
                  <a:lnTo>
                    <a:pt x="2882" y="214"/>
                  </a:lnTo>
                  <a:lnTo>
                    <a:pt x="2162" y="214"/>
                  </a:lnTo>
                  <a:lnTo>
                    <a:pt x="1441" y="214"/>
                  </a:lnTo>
                  <a:lnTo>
                    <a:pt x="721" y="214"/>
                  </a:lnTo>
                  <a:lnTo>
                    <a:pt x="0" y="214"/>
                  </a:lnTo>
                  <a:close/>
                  <a:moveTo>
                    <a:pt x="0" y="181"/>
                  </a:moveTo>
                  <a:lnTo>
                    <a:pt x="0" y="164"/>
                  </a:lnTo>
                  <a:lnTo>
                    <a:pt x="721" y="164"/>
                  </a:lnTo>
                  <a:lnTo>
                    <a:pt x="1441" y="164"/>
                  </a:lnTo>
                  <a:lnTo>
                    <a:pt x="2162" y="164"/>
                  </a:lnTo>
                  <a:lnTo>
                    <a:pt x="2882" y="164"/>
                  </a:lnTo>
                  <a:lnTo>
                    <a:pt x="3603" y="164"/>
                  </a:lnTo>
                  <a:lnTo>
                    <a:pt x="4323" y="164"/>
                  </a:lnTo>
                  <a:lnTo>
                    <a:pt x="5044" y="164"/>
                  </a:lnTo>
                  <a:lnTo>
                    <a:pt x="5764" y="164"/>
                  </a:lnTo>
                  <a:lnTo>
                    <a:pt x="5764" y="181"/>
                  </a:lnTo>
                  <a:lnTo>
                    <a:pt x="5044" y="181"/>
                  </a:lnTo>
                  <a:lnTo>
                    <a:pt x="4323" y="181"/>
                  </a:lnTo>
                  <a:lnTo>
                    <a:pt x="3603" y="181"/>
                  </a:lnTo>
                  <a:lnTo>
                    <a:pt x="2882" y="181"/>
                  </a:lnTo>
                  <a:lnTo>
                    <a:pt x="2162" y="181"/>
                  </a:lnTo>
                  <a:lnTo>
                    <a:pt x="1441" y="181"/>
                  </a:lnTo>
                  <a:lnTo>
                    <a:pt x="721" y="181"/>
                  </a:lnTo>
                  <a:lnTo>
                    <a:pt x="0" y="181"/>
                  </a:lnTo>
                  <a:close/>
                  <a:moveTo>
                    <a:pt x="0" y="148"/>
                  </a:moveTo>
                  <a:lnTo>
                    <a:pt x="0" y="131"/>
                  </a:lnTo>
                  <a:lnTo>
                    <a:pt x="721" y="131"/>
                  </a:lnTo>
                  <a:lnTo>
                    <a:pt x="1441" y="131"/>
                  </a:lnTo>
                  <a:lnTo>
                    <a:pt x="2162" y="131"/>
                  </a:lnTo>
                  <a:lnTo>
                    <a:pt x="2882" y="131"/>
                  </a:lnTo>
                  <a:lnTo>
                    <a:pt x="3603" y="131"/>
                  </a:lnTo>
                  <a:lnTo>
                    <a:pt x="4323" y="131"/>
                  </a:lnTo>
                  <a:lnTo>
                    <a:pt x="5044" y="131"/>
                  </a:lnTo>
                  <a:lnTo>
                    <a:pt x="5764" y="131"/>
                  </a:lnTo>
                  <a:lnTo>
                    <a:pt x="5764" y="148"/>
                  </a:lnTo>
                  <a:lnTo>
                    <a:pt x="5044" y="148"/>
                  </a:lnTo>
                  <a:lnTo>
                    <a:pt x="4323" y="148"/>
                  </a:lnTo>
                  <a:lnTo>
                    <a:pt x="3603" y="148"/>
                  </a:lnTo>
                  <a:lnTo>
                    <a:pt x="2882" y="148"/>
                  </a:lnTo>
                  <a:lnTo>
                    <a:pt x="2162" y="148"/>
                  </a:lnTo>
                  <a:lnTo>
                    <a:pt x="1441" y="148"/>
                  </a:lnTo>
                  <a:lnTo>
                    <a:pt x="721" y="148"/>
                  </a:lnTo>
                  <a:lnTo>
                    <a:pt x="0" y="148"/>
                  </a:lnTo>
                  <a:close/>
                  <a:moveTo>
                    <a:pt x="0" y="115"/>
                  </a:moveTo>
                  <a:lnTo>
                    <a:pt x="0" y="99"/>
                  </a:lnTo>
                  <a:lnTo>
                    <a:pt x="721" y="99"/>
                  </a:lnTo>
                  <a:lnTo>
                    <a:pt x="1441" y="99"/>
                  </a:lnTo>
                  <a:lnTo>
                    <a:pt x="2162" y="99"/>
                  </a:lnTo>
                  <a:lnTo>
                    <a:pt x="2882" y="99"/>
                  </a:lnTo>
                  <a:lnTo>
                    <a:pt x="3603" y="99"/>
                  </a:lnTo>
                  <a:lnTo>
                    <a:pt x="4323" y="99"/>
                  </a:lnTo>
                  <a:lnTo>
                    <a:pt x="5044" y="99"/>
                  </a:lnTo>
                  <a:lnTo>
                    <a:pt x="5764" y="99"/>
                  </a:lnTo>
                  <a:lnTo>
                    <a:pt x="5764" y="115"/>
                  </a:lnTo>
                  <a:lnTo>
                    <a:pt x="5044" y="115"/>
                  </a:lnTo>
                  <a:lnTo>
                    <a:pt x="4323" y="115"/>
                  </a:lnTo>
                  <a:lnTo>
                    <a:pt x="3603" y="115"/>
                  </a:lnTo>
                  <a:lnTo>
                    <a:pt x="2882" y="115"/>
                  </a:lnTo>
                  <a:lnTo>
                    <a:pt x="2162" y="115"/>
                  </a:lnTo>
                  <a:lnTo>
                    <a:pt x="1441" y="115"/>
                  </a:lnTo>
                  <a:lnTo>
                    <a:pt x="721" y="115"/>
                  </a:lnTo>
                  <a:lnTo>
                    <a:pt x="0" y="115"/>
                  </a:lnTo>
                  <a:close/>
                  <a:moveTo>
                    <a:pt x="0" y="83"/>
                  </a:moveTo>
                  <a:lnTo>
                    <a:pt x="0" y="66"/>
                  </a:lnTo>
                  <a:lnTo>
                    <a:pt x="721" y="66"/>
                  </a:lnTo>
                  <a:lnTo>
                    <a:pt x="1441" y="66"/>
                  </a:lnTo>
                  <a:lnTo>
                    <a:pt x="2162" y="66"/>
                  </a:lnTo>
                  <a:lnTo>
                    <a:pt x="2882" y="66"/>
                  </a:lnTo>
                  <a:lnTo>
                    <a:pt x="3603" y="66"/>
                  </a:lnTo>
                  <a:lnTo>
                    <a:pt x="4323" y="66"/>
                  </a:lnTo>
                  <a:lnTo>
                    <a:pt x="5044" y="66"/>
                  </a:lnTo>
                  <a:lnTo>
                    <a:pt x="5764" y="66"/>
                  </a:lnTo>
                  <a:lnTo>
                    <a:pt x="5764" y="83"/>
                  </a:lnTo>
                  <a:lnTo>
                    <a:pt x="5044" y="83"/>
                  </a:lnTo>
                  <a:lnTo>
                    <a:pt x="4323" y="83"/>
                  </a:lnTo>
                  <a:lnTo>
                    <a:pt x="3603" y="83"/>
                  </a:lnTo>
                  <a:lnTo>
                    <a:pt x="2882" y="83"/>
                  </a:lnTo>
                  <a:lnTo>
                    <a:pt x="2162" y="83"/>
                  </a:lnTo>
                  <a:lnTo>
                    <a:pt x="1441" y="83"/>
                  </a:lnTo>
                  <a:lnTo>
                    <a:pt x="721" y="83"/>
                  </a:lnTo>
                  <a:lnTo>
                    <a:pt x="0" y="83"/>
                  </a:lnTo>
                  <a:close/>
                  <a:moveTo>
                    <a:pt x="0" y="50"/>
                  </a:moveTo>
                  <a:lnTo>
                    <a:pt x="0" y="33"/>
                  </a:lnTo>
                  <a:lnTo>
                    <a:pt x="721" y="33"/>
                  </a:lnTo>
                  <a:lnTo>
                    <a:pt x="1441" y="33"/>
                  </a:lnTo>
                  <a:lnTo>
                    <a:pt x="2162" y="33"/>
                  </a:lnTo>
                  <a:lnTo>
                    <a:pt x="2882" y="33"/>
                  </a:lnTo>
                  <a:lnTo>
                    <a:pt x="3603" y="33"/>
                  </a:lnTo>
                  <a:lnTo>
                    <a:pt x="4323" y="33"/>
                  </a:lnTo>
                  <a:lnTo>
                    <a:pt x="5044" y="33"/>
                  </a:lnTo>
                  <a:lnTo>
                    <a:pt x="5764" y="33"/>
                  </a:lnTo>
                  <a:lnTo>
                    <a:pt x="5764" y="50"/>
                  </a:lnTo>
                  <a:lnTo>
                    <a:pt x="5044" y="50"/>
                  </a:lnTo>
                  <a:lnTo>
                    <a:pt x="4323" y="50"/>
                  </a:lnTo>
                  <a:lnTo>
                    <a:pt x="3603" y="50"/>
                  </a:lnTo>
                  <a:lnTo>
                    <a:pt x="2882" y="50"/>
                  </a:lnTo>
                  <a:lnTo>
                    <a:pt x="2162" y="50"/>
                  </a:lnTo>
                  <a:lnTo>
                    <a:pt x="1441" y="50"/>
                  </a:lnTo>
                  <a:lnTo>
                    <a:pt x="721" y="5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721" y="0"/>
                  </a:lnTo>
                  <a:lnTo>
                    <a:pt x="1441" y="0"/>
                  </a:lnTo>
                  <a:lnTo>
                    <a:pt x="2162" y="0"/>
                  </a:lnTo>
                  <a:lnTo>
                    <a:pt x="2882" y="0"/>
                  </a:lnTo>
                  <a:lnTo>
                    <a:pt x="3603" y="0"/>
                  </a:lnTo>
                  <a:lnTo>
                    <a:pt x="4323" y="0"/>
                  </a:lnTo>
                  <a:lnTo>
                    <a:pt x="5044" y="0"/>
                  </a:lnTo>
                  <a:lnTo>
                    <a:pt x="5764" y="0"/>
                  </a:lnTo>
                  <a:lnTo>
                    <a:pt x="5764" y="17"/>
                  </a:lnTo>
                  <a:lnTo>
                    <a:pt x="5044" y="17"/>
                  </a:lnTo>
                  <a:lnTo>
                    <a:pt x="4323" y="17"/>
                  </a:lnTo>
                  <a:lnTo>
                    <a:pt x="3603" y="17"/>
                  </a:lnTo>
                  <a:lnTo>
                    <a:pt x="2882" y="17"/>
                  </a:lnTo>
                  <a:lnTo>
                    <a:pt x="2162" y="17"/>
                  </a:lnTo>
                  <a:lnTo>
                    <a:pt x="1441" y="17"/>
                  </a:lnTo>
                  <a:lnTo>
                    <a:pt x="721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2" descr="C:\Users\MAKI\Desktop\escalmacion.png"/>
          <p:cNvPicPr>
            <a:picLocks noChangeAspect="1" noChangeArrowheads="1"/>
          </p:cNvPicPr>
          <p:nvPr/>
        </p:nvPicPr>
        <p:blipFill>
          <a:blip r:embed="rId2" cstate="print"/>
          <a:srcRect t="6941" r="29275" b="6941"/>
          <a:stretch>
            <a:fillRect/>
          </a:stretch>
        </p:blipFill>
        <p:spPr bwMode="auto">
          <a:xfrm>
            <a:off x="6300192" y="908720"/>
            <a:ext cx="2843809" cy="5949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1484784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Self motivation is important  aspect of your life – whether it is social life, relationship, personality development etc. </a:t>
            </a:r>
          </a:p>
          <a:p>
            <a:endParaRPr lang="en-IN" sz="2400" dirty="0">
              <a:solidFill>
                <a:srgbClr val="FFC000"/>
              </a:solidFill>
            </a:endParaRPr>
          </a:p>
          <a:p>
            <a:r>
              <a:rPr lang="en-IN" sz="2400" dirty="0">
                <a:solidFill>
                  <a:srgbClr val="FFC000"/>
                </a:solidFill>
              </a:rPr>
              <a:t>Find out what motivates you. People get motivated by reading books or by influential people.  </a:t>
            </a:r>
          </a:p>
          <a:p>
            <a:endParaRPr lang="en-IN" sz="2400" dirty="0">
              <a:solidFill>
                <a:srgbClr val="FFC000"/>
              </a:solidFill>
            </a:endParaRPr>
          </a:p>
          <a:p>
            <a:r>
              <a:rPr lang="en-IN" sz="2400" dirty="0">
                <a:solidFill>
                  <a:srgbClr val="FFC000"/>
                </a:solidFill>
              </a:rPr>
              <a:t>If you are able to motivate yourself, there is no need to depend on external factors. </a:t>
            </a:r>
            <a:r>
              <a:rPr lang="en-US" sz="2400" dirty="0">
                <a:solidFill>
                  <a:srgbClr val="FFC000"/>
                </a:solidFill>
              </a:rPr>
              <a:t>Self motivation is the best inspirational technique.</a:t>
            </a:r>
            <a:endParaRPr lang="en-IN" sz="2400" dirty="0">
              <a:solidFill>
                <a:srgbClr val="FFC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864000"/>
            <a:chOff x="0" y="0"/>
            <a:chExt cx="9144000" cy="10801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332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Motivates You? </a:t>
            </a:r>
            <a:endParaRPr lang="en-IN" sz="3200" dirty="0"/>
          </a:p>
        </p:txBody>
      </p:sp>
      <p:pic>
        <p:nvPicPr>
          <p:cNvPr id="7" name="Picture 6" descr="self-improvement-motivation.jpg"/>
          <p:cNvPicPr>
            <a:picLocks noChangeAspect="1"/>
          </p:cNvPicPr>
          <p:nvPr/>
        </p:nvPicPr>
        <p:blipFill>
          <a:blip r:embed="rId2" cstate="print"/>
          <a:srcRect t="27320" b="17601"/>
          <a:stretch>
            <a:fillRect/>
          </a:stretch>
        </p:blipFill>
        <p:spPr>
          <a:xfrm>
            <a:off x="323528" y="1124744"/>
            <a:ext cx="8424936" cy="2088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539552" y="2636912"/>
            <a:ext cx="8064896" cy="668852"/>
          </a:xfrm>
          <a:prstGeom prst="rect">
            <a:avLst/>
          </a:prstGeom>
          <a:solidFill>
            <a:srgbClr val="595959">
              <a:alpha val="69804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4592688" y="2708920"/>
            <a:ext cx="328936" cy="1224136"/>
            <a:chOff x="802878" y="3212976"/>
            <a:chExt cx="328936" cy="1224136"/>
          </a:xfrm>
        </p:grpSpPr>
        <p:sp>
          <p:nvSpPr>
            <p:cNvPr id="10" name="TextBox 9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24336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Most people are motivated to do easy and interesting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9912" y="400506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People are motivated to get good results for an unpleasant activity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933056"/>
            <a:ext cx="3203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you are not motivated to do something, you either: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dirty="0"/>
              <a:t>Have not figured out what you want out of the activity.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dirty="0"/>
              <a:t>Do not value what the activity will produce.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dirty="0"/>
              <a:t>Are focused on short term thinking instead of long term thinking</a:t>
            </a:r>
          </a:p>
        </p:txBody>
      </p:sp>
      <p:grpSp>
        <p:nvGrpSpPr>
          <p:cNvPr id="15" name="Group 17"/>
          <p:cNvGrpSpPr/>
          <p:nvPr/>
        </p:nvGrpSpPr>
        <p:grpSpPr>
          <a:xfrm>
            <a:off x="2288432" y="2708920"/>
            <a:ext cx="328936" cy="1224136"/>
            <a:chOff x="802878" y="3212976"/>
            <a:chExt cx="328936" cy="1224136"/>
          </a:xfrm>
        </p:grpSpPr>
        <p:sp>
          <p:nvSpPr>
            <p:cNvPr id="16" name="TextBox 15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0"/>
          <p:cNvGrpSpPr/>
          <p:nvPr/>
        </p:nvGrpSpPr>
        <p:grpSpPr>
          <a:xfrm>
            <a:off x="2298848" y="2708920"/>
            <a:ext cx="328936" cy="1224136"/>
            <a:chOff x="802878" y="3212976"/>
            <a:chExt cx="328936" cy="1224136"/>
          </a:xfrm>
        </p:grpSpPr>
        <p:sp>
          <p:nvSpPr>
            <p:cNvPr id="19" name="TextBox 18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e6cfb189c5b3814227cf3f0b59e7546968ee18"/>
  <p:tag name="ISPRING_RESOURCE_PATHS_HASH_2" val="c68889f59d5921a679efa7d43e617455cce661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686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Rounded MT Bold</vt:lpstr>
      <vt:lpstr>Calibri</vt:lpstr>
      <vt:lpstr>FreesiaUPC</vt:lpstr>
      <vt:lpstr>Gill Sans MT Condensed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Sony</cp:lastModifiedBy>
  <cp:revision>205</cp:revision>
  <dcterms:created xsi:type="dcterms:W3CDTF">2012-08-24T04:04:07Z</dcterms:created>
  <dcterms:modified xsi:type="dcterms:W3CDTF">2016-08-29T09:48:34Z</dcterms:modified>
</cp:coreProperties>
</file>